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19"/>
  </p:notesMasterIdLst>
  <p:sldIdLst>
    <p:sldId id="256" r:id="rId2"/>
    <p:sldId id="257" r:id="rId3"/>
    <p:sldId id="258" r:id="rId4"/>
    <p:sldId id="259" r:id="rId5"/>
    <p:sldId id="260" r:id="rId6"/>
    <p:sldId id="270" r:id="rId7"/>
    <p:sldId id="261" r:id="rId8"/>
    <p:sldId id="262" r:id="rId9"/>
    <p:sldId id="263" r:id="rId10"/>
    <p:sldId id="264" r:id="rId11"/>
    <p:sldId id="265" r:id="rId12"/>
    <p:sldId id="266" r:id="rId13"/>
    <p:sldId id="267" r:id="rId14"/>
    <p:sldId id="268" r:id="rId15"/>
    <p:sldId id="273" r:id="rId16"/>
    <p:sldId id="274" r:id="rId17"/>
    <p:sldId id="269" r:id="rId1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84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3116918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Shape 14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7 seconds.( I will select 2 best slides (i will give them extra points and students will present for CIS committee)</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57316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Shape 20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6" name="Shape 20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10</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83630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Shape 21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3" name="Shape 21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51175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Shape 219"/>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0" name="Shape 220"/>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917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Shape 22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20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endParaRPr/>
          </a:p>
          <a:p>
            <a:pPr marL="457200" marR="0" lvl="0" indent="-317500" algn="l" rtl="0">
              <a:spcBef>
                <a:spcPts val="0"/>
              </a:spcBef>
              <a:spcAft>
                <a:spcPts val="0"/>
              </a:spcAft>
              <a:buSzPts val="1400"/>
              <a:buChar char="-"/>
            </a:pPr>
            <a:r>
              <a:rPr lang="en-US"/>
              <a:t>Sequence Diagram for this user story is optional</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7" name="Shape 22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061944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Shape 233"/>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4" name="Shape 234"/>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22547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Shape 233"/>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4" name="Shape 234"/>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87441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Shape 233"/>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4" name="Shape 234"/>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887319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Shape 24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Include your contact information</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Ask if anyone has any questions for you.</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Thank your audience</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1" name="Shape 24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48399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Shape 157"/>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10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endParaRPr/>
          </a:p>
          <a:p>
            <a:pPr marL="0" marR="0" lvl="0" indent="0" algn="l" rtl="0">
              <a:lnSpc>
                <a:spcPct val="100000"/>
              </a:lnSpc>
              <a:spcBef>
                <a:spcPts val="0"/>
              </a:spcBef>
              <a:spcAft>
                <a:spcPts val="0"/>
              </a:spcAft>
              <a:buNone/>
            </a:pPr>
            <a:endParaRPr/>
          </a:p>
        </p:txBody>
      </p:sp>
      <p:sp>
        <p:nvSpPr>
          <p:cNvPr id="158" name="Shape 15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13628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Shape 16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a:t>20 seconds.</a:t>
            </a:r>
            <a:endParaRPr/>
          </a:p>
          <a:p>
            <a:pPr marL="0" lvl="0" indent="0" rtl="0">
              <a:spcBef>
                <a:spcPts val="0"/>
              </a:spcBef>
              <a:spcAft>
                <a:spcPts val="0"/>
              </a:spcAft>
              <a:buClr>
                <a:schemeClr val="dk1"/>
              </a:buClr>
              <a:buFont typeface="Arial"/>
              <a:buNone/>
            </a:pPr>
            <a:r>
              <a:rPr lang="en-US"/>
              <a:t>Introduce the problem that the your project (in new version) tackles with GIF or screenshot. </a:t>
            </a:r>
            <a:endParaRPr/>
          </a:p>
          <a:p>
            <a:pPr marL="0" lvl="0" indent="0" rtl="0">
              <a:spcBef>
                <a:spcPts val="0"/>
              </a:spcBef>
              <a:spcAft>
                <a:spcPts val="0"/>
              </a:spcAft>
              <a:buClr>
                <a:schemeClr val="dk1"/>
              </a:buClr>
              <a:buSzPts val="1100"/>
              <a:buFont typeface="Arial"/>
              <a:buNone/>
            </a:pPr>
            <a:endParaRPr/>
          </a:p>
          <a:p>
            <a:pPr marL="0" marR="0" lvl="0" indent="0" algn="l" rtl="0">
              <a:spcBef>
                <a:spcPts val="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5" name="Shape 16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3</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81977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Shape 17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5 seconds</a:t>
            </a:r>
            <a:endParaRPr/>
          </a:p>
          <a:p>
            <a:pPr marL="0" marR="0" lvl="0" indent="0" algn="l" rtl="0">
              <a:spcBef>
                <a:spcPts val="0"/>
              </a:spcBef>
              <a:spcAft>
                <a:spcPts val="0"/>
              </a:spcAft>
              <a:buNone/>
            </a:pPr>
            <a:r>
              <a:rPr lang="en-US"/>
              <a:t>Show the Use Case Diagram for the whole project.</a:t>
            </a:r>
            <a:br>
              <a:rPr lang="en-US"/>
            </a:br>
            <a:r>
              <a:rPr lang="en-US"/>
              <a:t>Highlight your use cases.</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73" name="Shape 17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697829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Shape 179"/>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20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System design: </a:t>
            </a:r>
            <a:r>
              <a:rPr lang="en-US"/>
              <a:t>Highlight the parts that you contributed to them.</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1. System decomposition; identify the architecture patterns used </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2. System deployment – h/w and s/w requirements </a:t>
            </a:r>
            <a:endParaRPr/>
          </a:p>
          <a:p>
            <a:pPr marL="0" marR="0" lvl="0" indent="0" algn="l" rtl="0">
              <a:spcBef>
                <a:spcPts val="360"/>
              </a:spcBef>
              <a:spcAft>
                <a:spcPts val="0"/>
              </a:spcAft>
              <a:buNone/>
            </a:pPr>
            <a:r>
              <a:rPr lang="en-US"/>
              <a:t/>
            </a:r>
            <a:br>
              <a:rPr lang="en-US"/>
            </a:br>
            <a:r>
              <a:rPr lang="en-US"/>
              <a:t/>
            </a:r>
            <a:br>
              <a:rPr lang="en-US"/>
            </a:b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0" name="Shape 180"/>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38397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Shape 179"/>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a:t>20 seconds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System design: </a:t>
            </a:r>
            <a:r>
              <a:rPr lang="en-US"/>
              <a:t>Highlight the parts that you contributed to them.</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1. System decomposition; identify the architecture patterns used </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2. System deployment – h/w and s/w requirements </a:t>
            </a:r>
            <a:endParaRPr/>
          </a:p>
          <a:p>
            <a:pPr marL="0" marR="0" lvl="0" indent="0" algn="l" rtl="0">
              <a:spcBef>
                <a:spcPts val="360"/>
              </a:spcBef>
              <a:spcAft>
                <a:spcPts val="0"/>
              </a:spcAft>
              <a:buNone/>
            </a:pPr>
            <a:r>
              <a:rPr lang="en-US"/>
              <a:t/>
            </a:r>
            <a:br>
              <a:rPr lang="en-US"/>
            </a:br>
            <a:r>
              <a:rPr lang="en-US"/>
              <a:t/>
            </a:r>
            <a:br>
              <a:rPr lang="en-US"/>
            </a:b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0" name="Shape 180"/>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93659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Shape 18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10 seconds.</a:t>
            </a:r>
            <a:r>
              <a:rPr lang="en-US" sz="1200" b="0" i="0" u="none" strike="noStrike" cap="none">
                <a:solidFill>
                  <a:schemeClr val="dk1"/>
                </a:solidFill>
                <a:latin typeface="Calibri"/>
                <a:ea typeface="Calibri"/>
                <a:cs typeface="Calibri"/>
                <a:sym typeface="Calibri"/>
              </a:rPr>
              <a:t>Minimal class diagram. Highlight the classes that you created/modified</a:t>
            </a:r>
            <a:endParaRPr sz="1200" b="0" i="0" u="none" strike="noStrike" cap="none">
              <a:solidFill>
                <a:schemeClr val="dk1"/>
              </a:solidFill>
              <a:latin typeface="Calibri"/>
              <a:ea typeface="Calibri"/>
              <a:cs typeface="Calibri"/>
              <a:sym typeface="Calibri"/>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Identify the design patterns used (one or more slides).</a:t>
            </a:r>
            <a:endParaRPr/>
          </a:p>
          <a:p>
            <a:pPr marL="0" lvl="0" indent="0" rtl="0">
              <a:spcBef>
                <a:spcPts val="360"/>
              </a:spcBef>
              <a:spcAft>
                <a:spcPts val="0"/>
              </a:spcAft>
              <a:buNone/>
            </a:pPr>
            <a:endParaRPr/>
          </a:p>
          <a:p>
            <a:pPr marL="0" marR="0" lvl="0" indent="0" algn="l" rtl="0">
              <a:spcBef>
                <a:spcPts val="360"/>
              </a:spcBef>
              <a:spcAft>
                <a:spcPts val="0"/>
              </a:spcAft>
              <a:buNone/>
            </a:pPr>
            <a:endParaRPr/>
          </a:p>
        </p:txBody>
      </p:sp>
      <p:sp>
        <p:nvSpPr>
          <p:cNvPr id="186" name="Shape 18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7</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02798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Shape 19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a:t>5 seconds.</a:t>
            </a:r>
            <a:endParaRPr/>
          </a:p>
          <a:p>
            <a:pPr marL="0" lvl="0" indent="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marL="0" marR="0" lvl="0" indent="0" algn="l" rtl="0">
              <a:spcBef>
                <a:spcPts val="0"/>
              </a:spcBef>
              <a:spcAft>
                <a:spcPts val="0"/>
              </a:spcAft>
              <a:buNone/>
            </a:pPr>
            <a:endParaRPr/>
          </a:p>
          <a:p>
            <a:pPr marL="0" marR="0" lvl="0" indent="0" algn="l" rtl="0">
              <a:spcBef>
                <a:spcPts val="360"/>
              </a:spcBef>
              <a:spcAft>
                <a:spcPts val="0"/>
              </a:spcAft>
              <a:buNone/>
            </a:pP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2" name="Shape 19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66891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Shape 198"/>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360"/>
              </a:spcBef>
              <a:spcAft>
                <a:spcPts val="0"/>
              </a:spcAft>
              <a:buNone/>
            </a:pPr>
            <a:r>
              <a:rPr lang="en-US"/>
              <a:t>60 seconds</a:t>
            </a:r>
            <a:endParaRPr/>
          </a:p>
          <a:p>
            <a:pPr marL="0" marR="0" lvl="0" indent="0" algn="l" rtl="0">
              <a:spcBef>
                <a:spcPts val="360"/>
              </a:spcBef>
              <a:spcAft>
                <a:spcPts val="0"/>
              </a:spcAft>
              <a:buNone/>
            </a:pPr>
            <a:r>
              <a:rPr lang="en-US"/>
              <a:t>The tile of user story</a:t>
            </a:r>
            <a:endParaRPr/>
          </a:p>
          <a:p>
            <a:pPr marL="457200" marR="0" lvl="0" indent="-317500" algn="l" rtl="0">
              <a:spcBef>
                <a:spcPts val="360"/>
              </a:spcBef>
              <a:spcAft>
                <a:spcPts val="0"/>
              </a:spcAft>
              <a:buSzPts val="1400"/>
              <a:buChar char="-"/>
            </a:pPr>
            <a:r>
              <a:rPr lang="en-US"/>
              <a:t>The most important user story you worked on it. You have to describe this one very well and be proud of that.</a:t>
            </a:r>
            <a:endParaRPr/>
          </a:p>
          <a:p>
            <a:pPr marL="457200" marR="0" lvl="0" indent="-317500" algn="l" rtl="0">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marL="457200" marR="0" lvl="0" indent="-317500" algn="l" rtl="0">
              <a:spcBef>
                <a:spcPts val="0"/>
              </a:spcBef>
              <a:spcAft>
                <a:spcPts val="0"/>
              </a:spcAft>
              <a:buSzPts val="1400"/>
              <a:buChar char="-"/>
            </a:pPr>
            <a:r>
              <a:rPr lang="en-US"/>
              <a:t>Go into the details of the most important/significant tasks using bullet lists or visual graphs or state chart diagram</a:t>
            </a:r>
            <a:endParaRPr/>
          </a:p>
          <a:p>
            <a:pPr marL="457200" marR="0" lvl="0" indent="-317500" algn="l" rtl="0">
              <a:spcBef>
                <a:spcPts val="0"/>
              </a:spcBef>
              <a:spcAft>
                <a:spcPts val="0"/>
              </a:spcAft>
              <a:buSzPts val="1400"/>
              <a:buChar char="-"/>
            </a:pPr>
            <a:r>
              <a:rPr lang="en-US"/>
              <a:t>Sequence Diagram for this user story is mandatory  (in another separate page if required)</a:t>
            </a:r>
            <a:endParaRPr/>
          </a:p>
          <a:p>
            <a:pPr marL="457200" marR="0" lvl="0" indent="-317500" algn="l" rtl="0">
              <a:spcBef>
                <a:spcPts val="0"/>
              </a:spcBef>
              <a:spcAft>
                <a:spcPts val="0"/>
              </a:spcAft>
              <a:buSzPts val="1400"/>
              <a:buChar char="-"/>
            </a:pPr>
            <a:r>
              <a:rPr lang="en-US"/>
              <a:t>Demo using </a:t>
            </a:r>
            <a:r>
              <a:rPr lang="en-US" b="1"/>
              <a:t>screenshots or GIF</a:t>
            </a:r>
            <a:r>
              <a:rPr lang="en-US"/>
              <a:t> (in another separate page if required)</a:t>
            </a:r>
            <a:br>
              <a:rPr lang="en-US"/>
            </a:b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9" name="Shape 199"/>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72821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pic>
        <p:nvPicPr>
          <p:cNvPr id="18" name="Shape 18" descr="Overlay-TitleSlide.png"/>
          <p:cNvPicPr preferRelativeResize="0"/>
          <p:nvPr/>
        </p:nvPicPr>
        <p:blipFill rotWithShape="1">
          <a:blip r:embed="rId2">
            <a:alphaModFix/>
          </a:blip>
          <a:srcRect/>
          <a:stretch/>
        </p:blipFill>
        <p:spPr>
          <a:xfrm>
            <a:off x="158751" y="187325"/>
            <a:ext cx="8826500" cy="6483350"/>
          </a:xfrm>
          <a:prstGeom prst="rect">
            <a:avLst/>
          </a:prstGeom>
          <a:noFill/>
          <a:ln>
            <a:noFill/>
          </a:ln>
        </p:spPr>
      </p:pic>
      <p:sp>
        <p:nvSpPr>
          <p:cNvPr id="19" name="Shape 19"/>
          <p:cNvSpPr txBox="1">
            <a:spLocks noGrp="1"/>
          </p:cNvSpPr>
          <p:nvPr>
            <p:ph type="ctrTitle"/>
          </p:nvPr>
        </p:nvSpPr>
        <p:spPr>
          <a:xfrm>
            <a:off x="1600202" y="2492376"/>
            <a:ext cx="6762749" cy="1470025"/>
          </a:xfrm>
          <a:prstGeom prst="rect">
            <a:avLst/>
          </a:prstGeom>
          <a:noFill/>
          <a:ln>
            <a:noFill/>
          </a:ln>
        </p:spPr>
        <p:txBody>
          <a:bodyPr spcFirstLastPara="1" wrap="square" lIns="91425" tIns="91425" rIns="91425" bIns="91425" anchor="b" anchorCtr="0"/>
          <a:lstStyle>
            <a:lvl1pPr marL="0" marR="0" lvl="0" indent="0" algn="r" rtl="0">
              <a:spcBef>
                <a:spcPts val="0"/>
              </a:spcBef>
              <a:spcAft>
                <a:spcPts val="0"/>
              </a:spcAft>
              <a:buSzPts val="1400"/>
              <a:buNone/>
              <a:defRPr sz="44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0" name="Shape 20"/>
          <p:cNvSpPr txBox="1">
            <a:spLocks noGrp="1"/>
          </p:cNvSpPr>
          <p:nvPr>
            <p:ph type="subTitle" idx="1"/>
          </p:nvPr>
        </p:nvSpPr>
        <p:spPr>
          <a:xfrm>
            <a:off x="1600203" y="3966882"/>
            <a:ext cx="6762749" cy="1752600"/>
          </a:xfrm>
          <a:prstGeom prst="rect">
            <a:avLst/>
          </a:prstGeom>
          <a:noFill/>
          <a:ln>
            <a:noFill/>
          </a:ln>
        </p:spPr>
        <p:txBody>
          <a:bodyPr spcFirstLastPara="1" wrap="square" lIns="91425" tIns="91425" rIns="91425" bIns="91425" anchor="t" anchorCtr="0"/>
          <a:lstStyle>
            <a:lvl1pPr marL="0" marR="0" lvl="0" indent="0" algn="r" rtl="0">
              <a:spcBef>
                <a:spcPts val="600"/>
              </a:spcBef>
              <a:spcAft>
                <a:spcPts val="0"/>
              </a:spcAft>
              <a:buClr>
                <a:schemeClr val="lt1"/>
              </a:buClr>
              <a:buSzPts val="2200"/>
              <a:buFont typeface="Noto Sans Symbols"/>
              <a:buNone/>
              <a:defRPr sz="1800" b="0" i="0" u="none" strike="noStrike" cap="none">
                <a:solidFill>
                  <a:schemeClr val="lt1"/>
                </a:solidFill>
                <a:latin typeface="Trebuchet MS"/>
                <a:ea typeface="Trebuchet MS"/>
                <a:cs typeface="Trebuchet MS"/>
                <a:sym typeface="Trebuchet MS"/>
              </a:defRPr>
            </a:lvl1pPr>
            <a:lvl2pPr marL="457208" marR="0" lvl="1" indent="0" algn="ctr" rtl="0">
              <a:spcBef>
                <a:spcPts val="600"/>
              </a:spcBef>
              <a:spcAft>
                <a:spcPts val="0"/>
              </a:spcAft>
              <a:buClr>
                <a:srgbClr val="888888"/>
              </a:buClr>
              <a:buSzPts val="2000"/>
              <a:buFont typeface="Noto Sans Symbols"/>
              <a:buNone/>
              <a:defRPr sz="2000" b="0" i="0" u="none" strike="noStrike" cap="none">
                <a:solidFill>
                  <a:srgbClr val="888888"/>
                </a:solidFill>
                <a:latin typeface="Trebuchet MS"/>
                <a:ea typeface="Trebuchet MS"/>
                <a:cs typeface="Trebuchet MS"/>
                <a:sym typeface="Trebuchet MS"/>
              </a:defRPr>
            </a:lvl2pPr>
            <a:lvl3pPr marL="914415" marR="0" lvl="2"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3pPr>
            <a:lvl4pPr marL="1371622" marR="0" lvl="3"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4pPr>
            <a:lvl5pPr marL="1828829" marR="0" lvl="4" indent="0" algn="ctr" rtl="0">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5pPr>
            <a:lvl6pPr marL="2286037" marR="0" lvl="5"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6pPr>
            <a:lvl7pPr marL="2743244" marR="0" lvl="6"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7pPr>
            <a:lvl8pPr marL="3200451" marR="0" lvl="7"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8pPr>
            <a:lvl9pPr marL="3657658" marR="0" lvl="8" indent="0" algn="ctr" rtl="0">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
        <p:nvSpPr>
          <p:cNvPr id="22" name="Shape 22"/>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8"/>
        <p:cNvGrpSpPr/>
        <p:nvPr/>
      </p:nvGrpSpPr>
      <p:grpSpPr>
        <a:xfrm>
          <a:off x="0" y="0"/>
          <a:ext cx="0" cy="0"/>
          <a:chOff x="0" y="0"/>
          <a:chExt cx="0" cy="0"/>
        </a:xfrm>
      </p:grpSpPr>
      <p:pic>
        <p:nvPicPr>
          <p:cNvPr id="99" name="Shape 99" descr="Overlay-ContentCaption.png"/>
          <p:cNvPicPr preferRelativeResize="0"/>
          <p:nvPr/>
        </p:nvPicPr>
        <p:blipFill rotWithShape="1">
          <a:blip r:embed="rId2">
            <a:alphaModFix/>
          </a:blip>
          <a:srcRect/>
          <a:stretch/>
        </p:blipFill>
        <p:spPr>
          <a:xfrm>
            <a:off x="158751" y="187325"/>
            <a:ext cx="8826500" cy="6483350"/>
          </a:xfrm>
          <a:prstGeom prst="rect">
            <a:avLst/>
          </a:prstGeom>
          <a:noFill/>
          <a:ln>
            <a:noFill/>
          </a:ln>
        </p:spPr>
      </p:pic>
      <p:sp>
        <p:nvSpPr>
          <p:cNvPr id="100" name="Shape 100"/>
          <p:cNvSpPr txBox="1">
            <a:spLocks noGrp="1"/>
          </p:cNvSpPr>
          <p:nvPr>
            <p:ph type="title"/>
          </p:nvPr>
        </p:nvSpPr>
        <p:spPr>
          <a:xfrm>
            <a:off x="779464" y="590550"/>
            <a:ext cx="3657600" cy="1162050"/>
          </a:xfrm>
          <a:prstGeom prst="rect">
            <a:avLst/>
          </a:prstGeom>
          <a:noFill/>
          <a:ln>
            <a:noFill/>
          </a:ln>
        </p:spPr>
        <p:txBody>
          <a:bodyPr spcFirstLastPara="1" wrap="square" lIns="91425" tIns="91425" rIns="91425" bIns="91425" anchor="b" anchorCtr="0"/>
          <a:lstStyle>
            <a:lvl1pPr marL="0" marR="0" lvl="0" indent="0" algn="ctr"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1" name="Shape 101"/>
          <p:cNvSpPr txBox="1">
            <a:spLocks noGrp="1"/>
          </p:cNvSpPr>
          <p:nvPr>
            <p:ph type="body" idx="1"/>
          </p:nvPr>
        </p:nvSpPr>
        <p:spPr>
          <a:xfrm>
            <a:off x="4693023" y="739590"/>
            <a:ext cx="3657600" cy="5308787"/>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51" marR="0" lvl="6"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58" marR="0" lvl="7"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66" marR="0" lvl="8"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body" idx="2"/>
          </p:nvPr>
        </p:nvSpPr>
        <p:spPr>
          <a:xfrm>
            <a:off x="779464" y="1816100"/>
            <a:ext cx="3657600" cy="3822700"/>
          </a:xfrm>
          <a:prstGeom prst="rect">
            <a:avLst/>
          </a:prstGeom>
          <a:noFill/>
          <a:ln>
            <a:noFill/>
          </a:ln>
        </p:spPr>
        <p:txBody>
          <a:bodyPr spcFirstLastPara="1" wrap="square" lIns="91425" tIns="91425" rIns="91425" bIns="91425" anchor="t" anchorCtr="0"/>
          <a:lstStyle>
            <a:lvl1pPr marL="457208" marR="0" lvl="0" indent="-228604" algn="ctr"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15" marR="0" lvl="1" indent="-228604"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22" marR="0" lvl="2" indent="-228604"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29" marR="0" lvl="3" indent="-228604"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37" marR="0" lvl="4" indent="-228604"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44" marR="0" lvl="5"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51" marR="0" lvl="6"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58" marR="0" lvl="7"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66" marR="0" lvl="8"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03" name="Shape 103"/>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4" name="Shape 104"/>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5" name="Shape 105"/>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pic>
        <p:nvPicPr>
          <p:cNvPr id="107" name="Shape 107" descr="Overlay-PictureCaption.png"/>
          <p:cNvPicPr preferRelativeResize="0"/>
          <p:nvPr/>
        </p:nvPicPr>
        <p:blipFill rotWithShape="1">
          <a:blip r:embed="rId2">
            <a:alphaModFix/>
          </a:blip>
          <a:srcRect/>
          <a:stretch/>
        </p:blipFill>
        <p:spPr>
          <a:xfrm>
            <a:off x="449265" y="187325"/>
            <a:ext cx="8535987" cy="6483350"/>
          </a:xfrm>
          <a:prstGeom prst="rect">
            <a:avLst/>
          </a:prstGeom>
          <a:noFill/>
          <a:ln>
            <a:noFill/>
          </a:ln>
        </p:spPr>
      </p:pic>
      <p:sp>
        <p:nvSpPr>
          <p:cNvPr id="108" name="Shape 108"/>
          <p:cNvSpPr txBox="1">
            <a:spLocks noGrp="1"/>
          </p:cNvSpPr>
          <p:nvPr>
            <p:ph type="title"/>
          </p:nvPr>
        </p:nvSpPr>
        <p:spPr>
          <a:xfrm>
            <a:off x="3886201" y="533400"/>
            <a:ext cx="4476751"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9" name="Shape 109"/>
          <p:cNvSpPr txBox="1">
            <a:spLocks noGrp="1"/>
          </p:cNvSpPr>
          <p:nvPr>
            <p:ph type="body" idx="1"/>
          </p:nvPr>
        </p:nvSpPr>
        <p:spPr>
          <a:xfrm>
            <a:off x="3886125" y="1828801"/>
            <a:ext cx="4474539" cy="3810000"/>
          </a:xfrm>
          <a:prstGeom prst="rect">
            <a:avLst/>
          </a:prstGeom>
          <a:noFill/>
          <a:ln>
            <a:noFill/>
          </a:ln>
        </p:spPr>
        <p:txBody>
          <a:bodyPr spcFirstLastPara="1" wrap="square" lIns="91425" tIns="91425" rIns="91425" bIns="91425" anchor="t" anchorCtr="0"/>
          <a:lstStyle>
            <a:lvl1pPr marL="457208" marR="0" lvl="0" indent="-228604"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15" marR="0" lvl="1" indent="-228604"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22" marR="0" lvl="2" indent="-228604"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29" marR="0" lvl="3" indent="-228604"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37" marR="0" lvl="4" indent="-228604"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44" marR="0" lvl="5"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51" marR="0" lvl="6"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58" marR="0" lvl="7"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66" marR="0" lvl="8"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a:spLocks noGrp="1"/>
          </p:cNvSpPr>
          <p:nvPr>
            <p:ph type="pic" idx="2"/>
          </p:nvPr>
        </p:nvSpPr>
        <p:spPr>
          <a:xfrm flipH="1">
            <a:off x="188255" y="179293"/>
            <a:ext cx="3281087" cy="6483096"/>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8"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15"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22"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29"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37"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44"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51"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58"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dt" idx="10"/>
          </p:nvPr>
        </p:nvSpPr>
        <p:spPr>
          <a:xfrm>
            <a:off x="38862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2" name="Shape 112"/>
          <p:cNvSpPr txBox="1">
            <a:spLocks noGrp="1"/>
          </p:cNvSpPr>
          <p:nvPr>
            <p:ph type="ftr" idx="11"/>
          </p:nvPr>
        </p:nvSpPr>
        <p:spPr>
          <a:xfrm>
            <a:off x="5867402" y="6288089"/>
            <a:ext cx="2676525"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3" name="Shape 113"/>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Alt.">
  <p:cSld name="Picture with Caption, Alt.">
    <p:spTree>
      <p:nvGrpSpPr>
        <p:cNvPr id="1" name="Shape 114"/>
        <p:cNvGrpSpPr/>
        <p:nvPr/>
      </p:nvGrpSpPr>
      <p:grpSpPr>
        <a:xfrm>
          <a:off x="0" y="0"/>
          <a:ext cx="0" cy="0"/>
          <a:chOff x="0" y="0"/>
          <a:chExt cx="0" cy="0"/>
        </a:xfrm>
      </p:grpSpPr>
      <p:pic>
        <p:nvPicPr>
          <p:cNvPr id="115" name="Shape 115" descr="Overlay-PictureCaption-Extras.png"/>
          <p:cNvPicPr preferRelativeResize="0"/>
          <p:nvPr/>
        </p:nvPicPr>
        <p:blipFill rotWithShape="1">
          <a:blip r:embed="rId2">
            <a:alphaModFix/>
          </a:blip>
          <a:srcRect/>
          <a:stretch/>
        </p:blipFill>
        <p:spPr>
          <a:xfrm>
            <a:off x="158751" y="187325"/>
            <a:ext cx="8826500" cy="6483350"/>
          </a:xfrm>
          <a:prstGeom prst="rect">
            <a:avLst/>
          </a:prstGeom>
          <a:noFill/>
          <a:ln>
            <a:noFill/>
          </a:ln>
        </p:spPr>
      </p:pic>
      <p:sp>
        <p:nvSpPr>
          <p:cNvPr id="116" name="Shape 116"/>
          <p:cNvSpPr txBox="1">
            <a:spLocks noGrp="1"/>
          </p:cNvSpPr>
          <p:nvPr>
            <p:ph type="title"/>
          </p:nvPr>
        </p:nvSpPr>
        <p:spPr>
          <a:xfrm>
            <a:off x="4710953" y="533400"/>
            <a:ext cx="3657600" cy="12525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17" name="Shape 117"/>
          <p:cNvSpPr>
            <a:spLocks noGrp="1"/>
          </p:cNvSpPr>
          <p:nvPr>
            <p:ph type="pic" idx="2"/>
          </p:nvPr>
        </p:nvSpPr>
        <p:spPr>
          <a:xfrm flipH="1">
            <a:off x="596153" y="1600201"/>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8"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15"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22"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29"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37"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44"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51"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58"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body" idx="1"/>
          </p:nvPr>
        </p:nvSpPr>
        <p:spPr>
          <a:xfrm>
            <a:off x="4710412" y="1828801"/>
            <a:ext cx="3657600" cy="3810000"/>
          </a:xfrm>
          <a:prstGeom prst="rect">
            <a:avLst/>
          </a:prstGeom>
          <a:noFill/>
          <a:ln>
            <a:noFill/>
          </a:ln>
        </p:spPr>
        <p:txBody>
          <a:bodyPr spcFirstLastPara="1" wrap="square" lIns="91425" tIns="91425" rIns="91425" bIns="91425" anchor="t" anchorCtr="0"/>
          <a:lstStyle>
            <a:lvl1pPr marL="457208" marR="0" lvl="0" indent="-228604" algn="l" rtl="0">
              <a:spcBef>
                <a:spcPts val="20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15" marR="0" lvl="1" indent="-228604"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22" marR="0" lvl="2" indent="-228604"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29" marR="0" lvl="3" indent="-228604"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37" marR="0" lvl="4" indent="-228604"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44" marR="0" lvl="5"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51" marR="0" lvl="6"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58" marR="0" lvl="7"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66" marR="0" lvl="8"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9" name="Shape 119"/>
          <p:cNvSpPr txBox="1">
            <a:spLocks noGrp="1"/>
          </p:cNvSpPr>
          <p:nvPr>
            <p:ph type="dt" idx="10"/>
          </p:nvPr>
        </p:nvSpPr>
        <p:spPr>
          <a:xfrm>
            <a:off x="381002" y="6288089"/>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0" name="Shape 120"/>
          <p:cNvSpPr txBox="1">
            <a:spLocks noGrp="1"/>
          </p:cNvSpPr>
          <p:nvPr>
            <p:ph type="ftr" idx="11"/>
          </p:nvPr>
        </p:nvSpPr>
        <p:spPr>
          <a:xfrm>
            <a:off x="3325813" y="6288089"/>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1" name="Shape 121"/>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above Caption">
  <p:cSld name="Picture above Caption">
    <p:spTree>
      <p:nvGrpSpPr>
        <p:cNvPr id="1" name="Shape 122"/>
        <p:cNvGrpSpPr/>
        <p:nvPr/>
      </p:nvGrpSpPr>
      <p:grpSpPr>
        <a:xfrm>
          <a:off x="0" y="0"/>
          <a:ext cx="0" cy="0"/>
          <a:chOff x="0" y="0"/>
          <a:chExt cx="0" cy="0"/>
        </a:xfrm>
      </p:grpSpPr>
      <p:pic>
        <p:nvPicPr>
          <p:cNvPr id="123" name="Shape 123" descr="Overlay-PictureCaption-Extras.png"/>
          <p:cNvPicPr preferRelativeResize="0"/>
          <p:nvPr/>
        </p:nvPicPr>
        <p:blipFill rotWithShape="1">
          <a:blip r:embed="rId2">
            <a:alphaModFix/>
          </a:blip>
          <a:srcRect/>
          <a:stretch/>
        </p:blipFill>
        <p:spPr>
          <a:xfrm>
            <a:off x="158751" y="187325"/>
            <a:ext cx="8826500" cy="6483350"/>
          </a:xfrm>
          <a:prstGeom prst="rect">
            <a:avLst/>
          </a:prstGeom>
          <a:noFill/>
          <a:ln>
            <a:noFill/>
          </a:ln>
        </p:spPr>
      </p:pic>
      <p:sp>
        <p:nvSpPr>
          <p:cNvPr id="124" name="Shape 124"/>
          <p:cNvSpPr txBox="1">
            <a:spLocks noGrp="1"/>
          </p:cNvSpPr>
          <p:nvPr>
            <p:ph type="title"/>
          </p:nvPr>
        </p:nvSpPr>
        <p:spPr>
          <a:xfrm>
            <a:off x="808040" y="3778624"/>
            <a:ext cx="7560515" cy="110265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5" name="Shape 125"/>
          <p:cNvSpPr>
            <a:spLocks noGrp="1"/>
          </p:cNvSpPr>
          <p:nvPr>
            <p:ph type="pic" idx="2"/>
          </p:nvPr>
        </p:nvSpPr>
        <p:spPr>
          <a:xfrm flipH="1">
            <a:off x="871585" y="762000"/>
            <a:ext cx="7427727"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sm" len="sm"/>
            <a:tailEnd type="none" w="sm" len="sm"/>
          </a:ln>
        </p:spPr>
        <p:txBody>
          <a:bodyPr spcFirstLastPara="1" wrap="square" lIns="91425" tIns="91425" rIns="91425" bIns="91425" anchor="t" anchorCtr="0"/>
          <a:lstStyle>
            <a:lvl1pPr marL="0" marR="0" lvl="0" indent="0" algn="l" rtl="0">
              <a:spcBef>
                <a:spcPts val="2000"/>
              </a:spcBef>
              <a:spcAft>
                <a:spcPts val="0"/>
              </a:spcAft>
              <a:buClr>
                <a:srgbClr val="001D4D"/>
              </a:buClr>
              <a:buSzPts val="1400"/>
              <a:buFont typeface="Noto Sans Symbols"/>
              <a:buNone/>
              <a:defRPr sz="3200" b="0" i="0" u="none" strike="noStrike" cap="none">
                <a:solidFill>
                  <a:srgbClr val="001D4D"/>
                </a:solidFill>
                <a:latin typeface="Trebuchet MS"/>
                <a:ea typeface="Trebuchet MS"/>
                <a:cs typeface="Trebuchet MS"/>
                <a:sym typeface="Trebuchet MS"/>
              </a:defRPr>
            </a:lvl1pPr>
            <a:lvl2pPr marL="457208" marR="0" lvl="1" indent="0" algn="l" rtl="0">
              <a:spcBef>
                <a:spcPts val="600"/>
              </a:spcBef>
              <a:spcAft>
                <a:spcPts val="0"/>
              </a:spcAft>
              <a:buClr>
                <a:srgbClr val="001D4D"/>
              </a:buClr>
              <a:buSzPts val="1400"/>
              <a:buFont typeface="Noto Sans Symbols"/>
              <a:buNone/>
              <a:defRPr sz="2800" b="0" i="0" u="none" strike="noStrike" cap="none">
                <a:solidFill>
                  <a:srgbClr val="001D4D"/>
                </a:solidFill>
                <a:latin typeface="Trebuchet MS"/>
                <a:ea typeface="Trebuchet MS"/>
                <a:cs typeface="Trebuchet MS"/>
                <a:sym typeface="Trebuchet MS"/>
              </a:defRPr>
            </a:lvl2pPr>
            <a:lvl3pPr marL="914415" marR="0" lvl="2" indent="0" algn="l" rtl="0">
              <a:spcBef>
                <a:spcPts val="600"/>
              </a:spcBef>
              <a:spcAft>
                <a:spcPts val="0"/>
              </a:spcAft>
              <a:buClr>
                <a:srgbClr val="001D4D"/>
              </a:buClr>
              <a:buSzPts val="1400"/>
              <a:buFont typeface="Noto Sans Symbols"/>
              <a:buNone/>
              <a:defRPr sz="2400" b="0" i="0" u="none" strike="noStrike" cap="none">
                <a:solidFill>
                  <a:srgbClr val="001D4D"/>
                </a:solidFill>
                <a:latin typeface="Trebuchet MS"/>
                <a:ea typeface="Trebuchet MS"/>
                <a:cs typeface="Trebuchet MS"/>
                <a:sym typeface="Trebuchet MS"/>
              </a:defRPr>
            </a:lvl3pPr>
            <a:lvl4pPr marL="1371622" marR="0" lvl="3"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4pPr>
            <a:lvl5pPr marL="1828829" marR="0" lvl="4" indent="0" algn="l" rtl="0">
              <a:spcBef>
                <a:spcPts val="600"/>
              </a:spcBef>
              <a:spcAft>
                <a:spcPts val="0"/>
              </a:spcAft>
              <a:buClr>
                <a:srgbClr val="001D4D"/>
              </a:buClr>
              <a:buSzPts val="1400"/>
              <a:buFont typeface="Noto Sans Symbols"/>
              <a:buNone/>
              <a:defRPr sz="2000" b="0" i="0" u="none" strike="noStrike" cap="none">
                <a:solidFill>
                  <a:srgbClr val="001D4D"/>
                </a:solidFill>
                <a:latin typeface="Trebuchet MS"/>
                <a:ea typeface="Trebuchet MS"/>
                <a:cs typeface="Trebuchet MS"/>
                <a:sym typeface="Trebuchet MS"/>
              </a:defRPr>
            </a:lvl5pPr>
            <a:lvl6pPr marL="2286037" marR="0" lvl="5"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6pPr>
            <a:lvl7pPr marL="2743244" marR="0" lvl="6"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7pPr>
            <a:lvl8pPr marL="3200451" marR="0" lvl="7"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8pPr>
            <a:lvl9pPr marL="3657658" marR="0" lvl="8" indent="0" algn="l" rtl="0">
              <a:spcBef>
                <a:spcPts val="400"/>
              </a:spcBef>
              <a:spcAft>
                <a:spcPts val="0"/>
              </a:spcAft>
              <a:buClr>
                <a:schemeClr val="dk1"/>
              </a:buClr>
              <a:buSzPts val="14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body" idx="1"/>
          </p:nvPr>
        </p:nvSpPr>
        <p:spPr>
          <a:xfrm>
            <a:off x="808036" y="4827495"/>
            <a:ext cx="7559977" cy="1220881"/>
          </a:xfrm>
          <a:prstGeom prst="rect">
            <a:avLst/>
          </a:prstGeom>
          <a:noFill/>
          <a:ln>
            <a:noFill/>
          </a:ln>
        </p:spPr>
        <p:txBody>
          <a:bodyPr spcFirstLastPara="1" wrap="square" lIns="91425" tIns="91425" rIns="91425" bIns="91425" anchor="t" anchorCtr="0"/>
          <a:lstStyle>
            <a:lvl1pPr marL="457208" marR="0" lvl="0" indent="-228604" algn="l" rtl="0">
              <a:spcBef>
                <a:spcPts val="600"/>
              </a:spcBef>
              <a:spcAft>
                <a:spcPts val="0"/>
              </a:spcAft>
              <a:buClr>
                <a:srgbClr val="001D4D"/>
              </a:buClr>
              <a:buSzPts val="2200"/>
              <a:buFont typeface="Noto Sans Symbols"/>
              <a:buNone/>
              <a:defRPr sz="1800" b="0" i="0" u="none" strike="noStrike" cap="none">
                <a:solidFill>
                  <a:srgbClr val="001D4D"/>
                </a:solidFill>
                <a:latin typeface="Trebuchet MS"/>
                <a:ea typeface="Trebuchet MS"/>
                <a:cs typeface="Trebuchet MS"/>
                <a:sym typeface="Trebuchet MS"/>
              </a:defRPr>
            </a:lvl1pPr>
            <a:lvl2pPr marL="914415" marR="0" lvl="1" indent="-228604" algn="l" rtl="0">
              <a:spcBef>
                <a:spcPts val="600"/>
              </a:spcBef>
              <a:spcAft>
                <a:spcPts val="0"/>
              </a:spcAft>
              <a:buClr>
                <a:srgbClr val="001D4D"/>
              </a:buClr>
              <a:buSzPts val="2000"/>
              <a:buFont typeface="Noto Sans Symbols"/>
              <a:buNone/>
              <a:defRPr sz="1200" b="0" i="0" u="none" strike="noStrike" cap="none">
                <a:solidFill>
                  <a:srgbClr val="001D4D"/>
                </a:solidFill>
                <a:latin typeface="Trebuchet MS"/>
                <a:ea typeface="Trebuchet MS"/>
                <a:cs typeface="Trebuchet MS"/>
                <a:sym typeface="Trebuchet MS"/>
              </a:defRPr>
            </a:lvl2pPr>
            <a:lvl3pPr marL="1371622" marR="0" lvl="2" indent="-228604" algn="l" rtl="0">
              <a:spcBef>
                <a:spcPts val="600"/>
              </a:spcBef>
              <a:spcAft>
                <a:spcPts val="0"/>
              </a:spcAft>
              <a:buClr>
                <a:srgbClr val="001D4D"/>
              </a:buClr>
              <a:buSzPts val="1800"/>
              <a:buFont typeface="Noto Sans Symbols"/>
              <a:buNone/>
              <a:defRPr sz="1000" b="0" i="0" u="none" strike="noStrike" cap="none">
                <a:solidFill>
                  <a:srgbClr val="001D4D"/>
                </a:solidFill>
                <a:latin typeface="Trebuchet MS"/>
                <a:ea typeface="Trebuchet MS"/>
                <a:cs typeface="Trebuchet MS"/>
                <a:sym typeface="Trebuchet MS"/>
              </a:defRPr>
            </a:lvl3pPr>
            <a:lvl4pPr marL="1828829" marR="0" lvl="3" indent="-228604"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4pPr>
            <a:lvl5pPr marL="2286037" marR="0" lvl="4" indent="-228604" algn="l" rtl="0">
              <a:spcBef>
                <a:spcPts val="600"/>
              </a:spcBef>
              <a:spcAft>
                <a:spcPts val="0"/>
              </a:spcAft>
              <a:buClr>
                <a:srgbClr val="001D4D"/>
              </a:buClr>
              <a:buSzPts val="1800"/>
              <a:buFont typeface="Noto Sans Symbols"/>
              <a:buNone/>
              <a:defRPr sz="900" b="0" i="0" u="none" strike="noStrike" cap="none">
                <a:solidFill>
                  <a:srgbClr val="001D4D"/>
                </a:solidFill>
                <a:latin typeface="Trebuchet MS"/>
                <a:ea typeface="Trebuchet MS"/>
                <a:cs typeface="Trebuchet MS"/>
                <a:sym typeface="Trebuchet MS"/>
              </a:defRPr>
            </a:lvl5pPr>
            <a:lvl6pPr marL="2743244" marR="0" lvl="5"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6pPr>
            <a:lvl7pPr marL="3200451" marR="0" lvl="6"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7pPr>
            <a:lvl8pPr marL="3657658" marR="0" lvl="7"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8pPr>
            <a:lvl9pPr marL="4114866" marR="0" lvl="8" indent="-228604" algn="l" rtl="0">
              <a:spcBef>
                <a:spcPts val="180"/>
              </a:spcBef>
              <a:spcAft>
                <a:spcPts val="0"/>
              </a:spcAft>
              <a:buClr>
                <a:schemeClr val="dk1"/>
              </a:buClr>
              <a:buSzPts val="20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27" name="Shape 127"/>
          <p:cNvSpPr txBox="1">
            <a:spLocks noGrp="1"/>
          </p:cNvSpPr>
          <p:nvPr>
            <p:ph type="dt" idx="10"/>
          </p:nvPr>
        </p:nvSpPr>
        <p:spPr>
          <a:xfrm>
            <a:off x="381002" y="6288089"/>
            <a:ext cx="1865313"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8" name="Shape 128"/>
          <p:cNvSpPr txBox="1">
            <a:spLocks noGrp="1"/>
          </p:cNvSpPr>
          <p:nvPr>
            <p:ph type="ftr" idx="11"/>
          </p:nvPr>
        </p:nvSpPr>
        <p:spPr>
          <a:xfrm>
            <a:off x="3325813" y="6288089"/>
            <a:ext cx="5218112"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9" name="Shape 129"/>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0"/>
        <p:cNvGrpSpPr/>
        <p:nvPr/>
      </p:nvGrpSpPr>
      <p:grpSpPr>
        <a:xfrm>
          <a:off x="0" y="0"/>
          <a:ext cx="0" cy="0"/>
          <a:chOff x="0" y="0"/>
          <a:chExt cx="0" cy="0"/>
        </a:xfrm>
      </p:grpSpPr>
      <p:pic>
        <p:nvPicPr>
          <p:cNvPr id="131" name="Shape 131" descr="Overlay-ContentSlides.png"/>
          <p:cNvPicPr preferRelativeResize="0"/>
          <p:nvPr/>
        </p:nvPicPr>
        <p:blipFill rotWithShape="1">
          <a:blip r:embed="rId2">
            <a:alphaModFix/>
          </a:blip>
          <a:srcRect/>
          <a:stretch/>
        </p:blipFill>
        <p:spPr>
          <a:xfrm>
            <a:off x="150815" y="187327"/>
            <a:ext cx="8828087" cy="6481763"/>
          </a:xfrm>
          <a:prstGeom prst="rect">
            <a:avLst/>
          </a:prstGeom>
          <a:noFill/>
          <a:ln>
            <a:noFill/>
          </a:ln>
        </p:spPr>
      </p:pic>
      <p:sp>
        <p:nvSpPr>
          <p:cNvPr id="132" name="Shape 132"/>
          <p:cNvSpPr txBox="1">
            <a:spLocks noGrp="1"/>
          </p:cNvSpPr>
          <p:nvPr>
            <p:ph type="title"/>
          </p:nvPr>
        </p:nvSpPr>
        <p:spPr>
          <a:xfrm>
            <a:off x="779466" y="381001"/>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33" name="Shape 133"/>
          <p:cNvSpPr txBox="1">
            <a:spLocks noGrp="1"/>
          </p:cNvSpPr>
          <p:nvPr>
            <p:ph type="body" idx="1"/>
          </p:nvPr>
        </p:nvSpPr>
        <p:spPr>
          <a:xfrm rot="5400000">
            <a:off x="2466977" y="141290"/>
            <a:ext cx="4208463" cy="7583487"/>
          </a:xfrm>
          <a:prstGeom prst="rect">
            <a:avLst/>
          </a:prstGeom>
          <a:noFill/>
          <a:ln>
            <a:noFill/>
          </a:ln>
        </p:spPr>
        <p:txBody>
          <a:bodyPr spcFirstLastPara="1" wrap="square" lIns="91425" tIns="91425" rIns="91425" bIns="91425" anchor="t" anchorCtr="0"/>
          <a:lstStyle>
            <a:lvl1pPr marL="457208" marR="0" lvl="0" indent="-368306"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15" marR="0" lvl="1" indent="-355606"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51" marR="0" lvl="6"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58" marR="0" lvl="7"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66" marR="0" lvl="8"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4" name="Shape 134"/>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5" name="Shape 135"/>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6" name="Shape 136"/>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pic>
        <p:nvPicPr>
          <p:cNvPr id="138" name="Shape 138" descr="Overlay-ContentSlides.png"/>
          <p:cNvPicPr preferRelativeResize="0"/>
          <p:nvPr/>
        </p:nvPicPr>
        <p:blipFill rotWithShape="1">
          <a:blip r:embed="rId2">
            <a:alphaModFix/>
          </a:blip>
          <a:srcRect/>
          <a:stretch/>
        </p:blipFill>
        <p:spPr>
          <a:xfrm>
            <a:off x="150815" y="187327"/>
            <a:ext cx="8828087" cy="6481763"/>
          </a:xfrm>
          <a:prstGeom prst="rect">
            <a:avLst/>
          </a:prstGeom>
          <a:noFill/>
          <a:ln>
            <a:noFill/>
          </a:ln>
        </p:spPr>
      </p:pic>
      <p:sp>
        <p:nvSpPr>
          <p:cNvPr id="139" name="Shape 139"/>
          <p:cNvSpPr txBox="1">
            <a:spLocks noGrp="1"/>
          </p:cNvSpPr>
          <p:nvPr>
            <p:ph type="title"/>
          </p:nvPr>
        </p:nvSpPr>
        <p:spPr>
          <a:xfrm rot="5400000">
            <a:off x="5373268" y="2734845"/>
            <a:ext cx="5268912" cy="1358153"/>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40" name="Shape 140"/>
          <p:cNvSpPr txBox="1">
            <a:spLocks noGrp="1"/>
          </p:cNvSpPr>
          <p:nvPr>
            <p:ph type="body" idx="1"/>
          </p:nvPr>
        </p:nvSpPr>
        <p:spPr>
          <a:xfrm rot="5400000">
            <a:off x="1230314" y="328614"/>
            <a:ext cx="5268911" cy="6170613"/>
          </a:xfrm>
          <a:prstGeom prst="rect">
            <a:avLst/>
          </a:prstGeom>
          <a:noFill/>
          <a:ln>
            <a:noFill/>
          </a:ln>
        </p:spPr>
        <p:txBody>
          <a:bodyPr spcFirstLastPara="1" wrap="square" lIns="91425" tIns="91425" rIns="91425" bIns="91425" anchor="t" anchorCtr="0"/>
          <a:lstStyle>
            <a:lvl1pPr marL="457208" marR="0" lvl="0" indent="-368306"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15" marR="0" lvl="1" indent="-355606"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51" marR="0" lvl="6"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58" marR="0" lvl="7"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66" marR="0" lvl="8"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41" name="Shape 141"/>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3" name="Shape 143"/>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5" y="187327"/>
            <a:ext cx="8828087" cy="6481763"/>
          </a:xfrm>
          <a:prstGeom prst="rect">
            <a:avLst/>
          </a:prstGeom>
          <a:noFill/>
          <a:ln>
            <a:noFill/>
          </a:ln>
        </p:spPr>
      </p:pic>
      <p:sp>
        <p:nvSpPr>
          <p:cNvPr id="26" name="Shape 26"/>
          <p:cNvSpPr txBox="1">
            <a:spLocks noGrp="1"/>
          </p:cNvSpPr>
          <p:nvPr>
            <p:ph type="title"/>
          </p:nvPr>
        </p:nvSpPr>
        <p:spPr>
          <a:xfrm>
            <a:off x="779466" y="381001"/>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6" y="1828802"/>
            <a:ext cx="7583487" cy="4208463"/>
          </a:xfrm>
          <a:prstGeom prst="rect">
            <a:avLst/>
          </a:prstGeom>
          <a:noFill/>
          <a:ln>
            <a:noFill/>
          </a:ln>
        </p:spPr>
        <p:txBody>
          <a:bodyPr spcFirstLastPara="1" wrap="square" lIns="91425" tIns="91425" rIns="91425" bIns="91425" anchor="t" anchorCtr="0"/>
          <a:lstStyle>
            <a:lvl1pPr marL="457208" marR="0" lvl="0" indent="-368306"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15" marR="0" lvl="1" indent="-355606"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51" marR="0" lvl="6"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58" marR="0" lvl="7"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66" marR="0" lvl="8" indent="-355606"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pic>
        <p:nvPicPr>
          <p:cNvPr id="32" name="Shape 32" descr="Overlay-SectionHeader.png"/>
          <p:cNvPicPr preferRelativeResize="0"/>
          <p:nvPr/>
        </p:nvPicPr>
        <p:blipFill rotWithShape="1">
          <a:blip r:embed="rId2">
            <a:alphaModFix/>
          </a:blip>
          <a:srcRect/>
          <a:stretch/>
        </p:blipFill>
        <p:spPr>
          <a:xfrm>
            <a:off x="381001" y="0"/>
            <a:ext cx="8826500" cy="6483350"/>
          </a:xfrm>
          <a:prstGeom prst="rect">
            <a:avLst/>
          </a:prstGeom>
          <a:noFill/>
          <a:ln>
            <a:noFill/>
          </a:ln>
        </p:spPr>
      </p:pic>
      <p:sp>
        <p:nvSpPr>
          <p:cNvPr id="33" name="Shape 33"/>
          <p:cNvSpPr txBox="1">
            <a:spLocks noGrp="1"/>
          </p:cNvSpPr>
          <p:nvPr>
            <p:ph type="title"/>
          </p:nvPr>
        </p:nvSpPr>
        <p:spPr>
          <a:xfrm>
            <a:off x="779466" y="2591360"/>
            <a:ext cx="7583487" cy="13620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4400" b="1"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34" name="Shape 34"/>
          <p:cNvSpPr txBox="1">
            <a:spLocks noGrp="1"/>
          </p:cNvSpPr>
          <p:nvPr>
            <p:ph type="body" idx="1"/>
          </p:nvPr>
        </p:nvSpPr>
        <p:spPr>
          <a:xfrm>
            <a:off x="779466" y="3950356"/>
            <a:ext cx="7583487" cy="1500187"/>
          </a:xfrm>
          <a:prstGeom prst="rect">
            <a:avLst/>
          </a:prstGeom>
          <a:noFill/>
          <a:ln>
            <a:noFill/>
          </a:ln>
        </p:spPr>
        <p:txBody>
          <a:bodyPr spcFirstLastPara="1" wrap="square" lIns="91425" tIns="91425" rIns="91425" bIns="91425" anchor="t" anchorCtr="0"/>
          <a:lstStyle>
            <a:lvl1pPr marL="457208" marR="0" lvl="0" indent="-228604" algn="l" rtl="0">
              <a:spcBef>
                <a:spcPts val="600"/>
              </a:spcBef>
              <a:spcAft>
                <a:spcPts val="0"/>
              </a:spcAft>
              <a:buClr>
                <a:srgbClr val="001D4D"/>
              </a:buClr>
              <a:buSzPts val="2200"/>
              <a:buFont typeface="Noto Sans Symbols"/>
              <a:buNone/>
              <a:defRPr sz="2000" b="0" i="0" u="none" strike="noStrike" cap="none">
                <a:solidFill>
                  <a:srgbClr val="001D4D"/>
                </a:solidFill>
                <a:latin typeface="Trebuchet MS"/>
                <a:ea typeface="Trebuchet MS"/>
                <a:cs typeface="Trebuchet MS"/>
                <a:sym typeface="Trebuchet MS"/>
              </a:defRPr>
            </a:lvl1pPr>
            <a:lvl2pPr marL="914415" marR="0" lvl="1" indent="-228604" algn="l" rtl="0">
              <a:spcBef>
                <a:spcPts val="600"/>
              </a:spcBef>
              <a:spcAft>
                <a:spcPts val="0"/>
              </a:spcAft>
              <a:buClr>
                <a:srgbClr val="888888"/>
              </a:buClr>
              <a:buSzPts val="2000"/>
              <a:buFont typeface="Noto Sans Symbols"/>
              <a:buNone/>
              <a:defRPr sz="1800" b="0" i="0" u="none" strike="noStrike" cap="none">
                <a:solidFill>
                  <a:srgbClr val="888888"/>
                </a:solidFill>
                <a:latin typeface="Trebuchet MS"/>
                <a:ea typeface="Trebuchet MS"/>
                <a:cs typeface="Trebuchet MS"/>
                <a:sym typeface="Trebuchet MS"/>
              </a:defRPr>
            </a:lvl2pPr>
            <a:lvl3pPr marL="1371622" marR="0" lvl="2" indent="-228604" algn="l" rtl="0">
              <a:spcBef>
                <a:spcPts val="600"/>
              </a:spcBef>
              <a:spcAft>
                <a:spcPts val="0"/>
              </a:spcAft>
              <a:buClr>
                <a:srgbClr val="888888"/>
              </a:buClr>
              <a:buSzPts val="1800"/>
              <a:buFont typeface="Noto Sans Symbols"/>
              <a:buNone/>
              <a:defRPr sz="1600" b="0" i="0" u="none" strike="noStrike" cap="none">
                <a:solidFill>
                  <a:srgbClr val="888888"/>
                </a:solidFill>
                <a:latin typeface="Trebuchet MS"/>
                <a:ea typeface="Trebuchet MS"/>
                <a:cs typeface="Trebuchet MS"/>
                <a:sym typeface="Trebuchet MS"/>
              </a:defRPr>
            </a:lvl3pPr>
            <a:lvl4pPr marL="1828829" marR="0" lvl="3" indent="-228604"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4pPr>
            <a:lvl5pPr marL="2286037" marR="0" lvl="4" indent="-228604" algn="l" rtl="0">
              <a:spcBef>
                <a:spcPts val="600"/>
              </a:spcBef>
              <a:spcAft>
                <a:spcPts val="0"/>
              </a:spcAft>
              <a:buClr>
                <a:srgbClr val="888888"/>
              </a:buClr>
              <a:buSzPts val="1800"/>
              <a:buFont typeface="Noto Sans Symbols"/>
              <a:buNone/>
              <a:defRPr sz="1400" b="0" i="0" u="none" strike="noStrike" cap="none">
                <a:solidFill>
                  <a:srgbClr val="888888"/>
                </a:solidFill>
                <a:latin typeface="Trebuchet MS"/>
                <a:ea typeface="Trebuchet MS"/>
                <a:cs typeface="Trebuchet MS"/>
                <a:sym typeface="Trebuchet MS"/>
              </a:defRPr>
            </a:lvl5pPr>
            <a:lvl6pPr marL="2743244" marR="0" lvl="5" indent="-228604"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6pPr>
            <a:lvl7pPr marL="3200451" marR="0" lvl="6" indent="-228604"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7pPr>
            <a:lvl8pPr marL="3657658" marR="0" lvl="7" indent="-228604"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8pPr>
            <a:lvl9pPr marL="4114866" marR="0" lvl="8" indent="-228604" algn="l" rtl="0">
              <a:spcBef>
                <a:spcPts val="280"/>
              </a:spcBef>
              <a:spcAft>
                <a:spcPts val="0"/>
              </a:spcAft>
              <a:buClr>
                <a:srgbClr val="888888"/>
              </a:buClr>
              <a:buSzPts val="2000"/>
              <a:buFont typeface="Arial"/>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35" name="Shape 35"/>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pic>
        <p:nvPicPr>
          <p:cNvPr id="39" name="Shape 39" descr="Overlay-ContentSlides.png"/>
          <p:cNvPicPr preferRelativeResize="0"/>
          <p:nvPr/>
        </p:nvPicPr>
        <p:blipFill rotWithShape="1">
          <a:blip r:embed="rId2">
            <a:alphaModFix/>
          </a:blip>
          <a:srcRect/>
          <a:stretch/>
        </p:blipFill>
        <p:spPr>
          <a:xfrm>
            <a:off x="150815" y="187327"/>
            <a:ext cx="8828087" cy="6481763"/>
          </a:xfrm>
          <a:prstGeom prst="rect">
            <a:avLst/>
          </a:prstGeom>
          <a:noFill/>
          <a:ln>
            <a:noFill/>
          </a:ln>
        </p:spPr>
      </p:pic>
      <p:sp>
        <p:nvSpPr>
          <p:cNvPr id="40" name="Shape 40"/>
          <p:cNvSpPr txBox="1">
            <a:spLocks noGrp="1"/>
          </p:cNvSpPr>
          <p:nvPr>
            <p:ph type="title"/>
          </p:nvPr>
        </p:nvSpPr>
        <p:spPr>
          <a:xfrm>
            <a:off x="779466" y="381001"/>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41" name="Shape 41"/>
          <p:cNvSpPr txBox="1">
            <a:spLocks noGrp="1"/>
          </p:cNvSpPr>
          <p:nvPr>
            <p:ph type="body" idx="1"/>
          </p:nvPr>
        </p:nvSpPr>
        <p:spPr>
          <a:xfrm>
            <a:off x="779463" y="1828801"/>
            <a:ext cx="3657600" cy="4219575"/>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2" name="Shape 42"/>
          <p:cNvSpPr txBox="1">
            <a:spLocks noGrp="1"/>
          </p:cNvSpPr>
          <p:nvPr>
            <p:ph type="body" idx="2"/>
          </p:nvPr>
        </p:nvSpPr>
        <p:spPr>
          <a:xfrm>
            <a:off x="4688541" y="1828801"/>
            <a:ext cx="3657600" cy="4219575"/>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pic>
        <p:nvPicPr>
          <p:cNvPr id="47" name="Shape 47" descr="Overlay-ContentSlides.png"/>
          <p:cNvPicPr preferRelativeResize="0"/>
          <p:nvPr/>
        </p:nvPicPr>
        <p:blipFill rotWithShape="1">
          <a:blip r:embed="rId2">
            <a:alphaModFix/>
          </a:blip>
          <a:srcRect/>
          <a:stretch/>
        </p:blipFill>
        <p:spPr>
          <a:xfrm>
            <a:off x="150815" y="187327"/>
            <a:ext cx="8828087" cy="6481763"/>
          </a:xfrm>
          <a:prstGeom prst="rect">
            <a:avLst/>
          </a:prstGeom>
          <a:noFill/>
          <a:ln>
            <a:noFill/>
          </a:ln>
        </p:spPr>
      </p:pic>
      <p:cxnSp>
        <p:nvCxnSpPr>
          <p:cNvPr id="48" name="Shape 48"/>
          <p:cNvCxnSpPr/>
          <p:nvPr/>
        </p:nvCxnSpPr>
        <p:spPr>
          <a:xfrm>
            <a:off x="874714" y="2286000"/>
            <a:ext cx="3562351" cy="1588"/>
          </a:xfrm>
          <a:prstGeom prst="straightConnector1">
            <a:avLst/>
          </a:prstGeom>
          <a:noFill/>
          <a:ln w="19050" cap="flat" cmpd="sng">
            <a:solidFill>
              <a:schemeClr val="lt1"/>
            </a:solidFill>
            <a:prstDash val="solid"/>
            <a:round/>
            <a:headEnd type="none" w="sm" len="sm"/>
            <a:tailEnd type="none" w="sm" len="sm"/>
          </a:ln>
        </p:spPr>
      </p:cxnSp>
      <p:cxnSp>
        <p:nvCxnSpPr>
          <p:cNvPr id="49" name="Shape 49"/>
          <p:cNvCxnSpPr/>
          <p:nvPr/>
        </p:nvCxnSpPr>
        <p:spPr>
          <a:xfrm>
            <a:off x="4816476" y="2286000"/>
            <a:ext cx="3565525" cy="1588"/>
          </a:xfrm>
          <a:prstGeom prst="straightConnector1">
            <a:avLst/>
          </a:prstGeom>
          <a:noFill/>
          <a:ln w="19050" cap="flat" cmpd="sng">
            <a:solidFill>
              <a:schemeClr val="lt1"/>
            </a:solidFill>
            <a:prstDash val="solid"/>
            <a:round/>
            <a:headEnd type="none" w="sm" len="sm"/>
            <a:tailEnd type="none" w="sm" len="sm"/>
          </a:ln>
        </p:spPr>
      </p:cxnSp>
      <p:cxnSp>
        <p:nvCxnSpPr>
          <p:cNvPr id="50" name="Shape 50"/>
          <p:cNvCxnSpPr/>
          <p:nvPr/>
        </p:nvCxnSpPr>
        <p:spPr>
          <a:xfrm>
            <a:off x="874714" y="2286000"/>
            <a:ext cx="3562351" cy="1588"/>
          </a:xfrm>
          <a:prstGeom prst="straightConnector1">
            <a:avLst/>
          </a:prstGeom>
          <a:noFill/>
          <a:ln w="19050" cap="flat" cmpd="sng">
            <a:solidFill>
              <a:schemeClr val="lt1"/>
            </a:solidFill>
            <a:prstDash val="solid"/>
            <a:round/>
            <a:headEnd type="none" w="sm" len="sm"/>
            <a:tailEnd type="none" w="sm" len="sm"/>
          </a:ln>
        </p:spPr>
      </p:cxnSp>
      <p:cxnSp>
        <p:nvCxnSpPr>
          <p:cNvPr id="51" name="Shape 51"/>
          <p:cNvCxnSpPr/>
          <p:nvPr/>
        </p:nvCxnSpPr>
        <p:spPr>
          <a:xfrm>
            <a:off x="4816476" y="2286000"/>
            <a:ext cx="3565525" cy="1588"/>
          </a:xfrm>
          <a:prstGeom prst="straightConnector1">
            <a:avLst/>
          </a:prstGeom>
          <a:noFill/>
          <a:ln w="19050" cap="flat" cmpd="sng">
            <a:solidFill>
              <a:schemeClr val="lt1"/>
            </a:solidFill>
            <a:prstDash val="solid"/>
            <a:round/>
            <a:headEnd type="none" w="sm" len="sm"/>
            <a:tailEnd type="none" w="sm" len="sm"/>
          </a:ln>
        </p:spPr>
      </p:cxnSp>
      <p:sp>
        <p:nvSpPr>
          <p:cNvPr id="52" name="Shape 52"/>
          <p:cNvSpPr txBox="1">
            <a:spLocks noGrp="1"/>
          </p:cNvSpPr>
          <p:nvPr>
            <p:ph type="title"/>
          </p:nvPr>
        </p:nvSpPr>
        <p:spPr>
          <a:xfrm>
            <a:off x="779466" y="381000"/>
            <a:ext cx="7583487" cy="104438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53" name="Shape 53"/>
          <p:cNvSpPr txBox="1">
            <a:spLocks noGrp="1"/>
          </p:cNvSpPr>
          <p:nvPr>
            <p:ph type="body" idx="1"/>
          </p:nvPr>
        </p:nvSpPr>
        <p:spPr>
          <a:xfrm>
            <a:off x="779463" y="1438835"/>
            <a:ext cx="3657600" cy="789828"/>
          </a:xfrm>
          <a:prstGeom prst="rect">
            <a:avLst/>
          </a:prstGeom>
          <a:noFill/>
          <a:ln>
            <a:noFill/>
          </a:ln>
        </p:spPr>
        <p:txBody>
          <a:bodyPr spcFirstLastPara="1" wrap="square" lIns="91425" tIns="91425" rIns="91425" bIns="91425" anchor="b" anchorCtr="0"/>
          <a:lstStyle>
            <a:lvl1pPr marL="457208" marR="0" lvl="0" indent="-228604"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15" marR="0" lvl="1" indent="-228604"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22" marR="0" lvl="2" indent="-228604"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29" marR="0" lvl="3" indent="-228604"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37" marR="0" lvl="4" indent="-228604"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44" marR="0" lvl="5" indent="-228604"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51" marR="0" lvl="6" indent="-228604"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58" marR="0" lvl="7" indent="-228604"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66" marR="0" lvl="8" indent="-228604"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779463" y="2362201"/>
            <a:ext cx="3657600" cy="3686175"/>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30205"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51" marR="0" lvl="6" indent="-330205"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58" marR="0" lvl="7" indent="-330205"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66" marR="0" lvl="8" indent="-330205"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5" name="Shape 55"/>
          <p:cNvSpPr txBox="1">
            <a:spLocks noGrp="1"/>
          </p:cNvSpPr>
          <p:nvPr>
            <p:ph type="body" idx="3"/>
          </p:nvPr>
        </p:nvSpPr>
        <p:spPr>
          <a:xfrm>
            <a:off x="4705351" y="1438835"/>
            <a:ext cx="3657600" cy="789828"/>
          </a:xfrm>
          <a:prstGeom prst="rect">
            <a:avLst/>
          </a:prstGeom>
          <a:noFill/>
          <a:ln>
            <a:noFill/>
          </a:ln>
        </p:spPr>
        <p:txBody>
          <a:bodyPr spcFirstLastPara="1" wrap="square" lIns="91425" tIns="91425" rIns="91425" bIns="91425" anchor="b" anchorCtr="0"/>
          <a:lstStyle>
            <a:lvl1pPr marL="457208" marR="0" lvl="0" indent="-228604" algn="ctr" rtl="0">
              <a:lnSpc>
                <a:spcPct val="107142"/>
              </a:lnSpc>
              <a:spcBef>
                <a:spcPts val="0"/>
              </a:spcBef>
              <a:spcAft>
                <a:spcPts val="0"/>
              </a:spcAft>
              <a:buClr>
                <a:srgbClr val="001D4D"/>
              </a:buClr>
              <a:buSzPts val="2200"/>
              <a:buFont typeface="Noto Sans Symbols"/>
              <a:buNone/>
              <a:defRPr sz="2800" b="0" i="0" u="none" strike="noStrike" cap="none">
                <a:solidFill>
                  <a:srgbClr val="001D4D"/>
                </a:solidFill>
                <a:latin typeface="Trebuchet MS"/>
                <a:ea typeface="Trebuchet MS"/>
                <a:cs typeface="Trebuchet MS"/>
                <a:sym typeface="Trebuchet MS"/>
              </a:defRPr>
            </a:lvl1pPr>
            <a:lvl2pPr marL="914415" marR="0" lvl="1" indent="-228604" algn="l" rtl="0">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1371622" marR="0" lvl="2" indent="-228604" algn="l" rtl="0">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828829" marR="0" lvl="3" indent="-228604"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4pPr>
            <a:lvl5pPr marL="2286037" marR="0" lvl="4" indent="-228604" algn="l" rtl="0">
              <a:spcBef>
                <a:spcPts val="600"/>
              </a:spcBef>
              <a:spcAft>
                <a:spcPts val="0"/>
              </a:spcAft>
              <a:buClr>
                <a:srgbClr val="001D4D"/>
              </a:buClr>
              <a:buSzPts val="1800"/>
              <a:buFont typeface="Noto Sans Symbols"/>
              <a:buNone/>
              <a:defRPr sz="1600" b="1" i="0" u="none" strike="noStrike" cap="none">
                <a:solidFill>
                  <a:srgbClr val="001D4D"/>
                </a:solidFill>
                <a:latin typeface="Trebuchet MS"/>
                <a:ea typeface="Trebuchet MS"/>
                <a:cs typeface="Trebuchet MS"/>
                <a:sym typeface="Trebuchet MS"/>
              </a:defRPr>
            </a:lvl5pPr>
            <a:lvl6pPr marL="2743244" marR="0" lvl="5" indent="-228604"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6pPr>
            <a:lvl7pPr marL="3200451" marR="0" lvl="6" indent="-228604"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7pPr>
            <a:lvl8pPr marL="3657658" marR="0" lvl="7" indent="-228604"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8pPr>
            <a:lvl9pPr marL="4114866" marR="0" lvl="8" indent="-228604" algn="l" rtl="0">
              <a:spcBef>
                <a:spcPts val="320"/>
              </a:spcBef>
              <a:spcAft>
                <a:spcPts val="0"/>
              </a:spcAft>
              <a:buClr>
                <a:schemeClr val="dk1"/>
              </a:buClr>
              <a:buSzPts val="20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body" idx="4"/>
          </p:nvPr>
        </p:nvSpPr>
        <p:spPr>
          <a:xfrm>
            <a:off x="4705351" y="2362201"/>
            <a:ext cx="3657600" cy="3686175"/>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30205"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3200451" marR="0" lvl="6" indent="-330205"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657658" marR="0" lvl="7" indent="-330205"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4114866" marR="0" lvl="8" indent="-330205" algn="l" rtl="0">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 Content, Top and Bottom">
  <p:cSld name="2 Content, Top and Bottom">
    <p:spTree>
      <p:nvGrpSpPr>
        <p:cNvPr id="1" name="Shape 60"/>
        <p:cNvGrpSpPr/>
        <p:nvPr/>
      </p:nvGrpSpPr>
      <p:grpSpPr>
        <a:xfrm>
          <a:off x="0" y="0"/>
          <a:ext cx="0" cy="0"/>
          <a:chOff x="0" y="0"/>
          <a:chExt cx="0" cy="0"/>
        </a:xfrm>
      </p:grpSpPr>
      <p:pic>
        <p:nvPicPr>
          <p:cNvPr id="61" name="Shape 61" descr="Overlay-ContentSlides.png"/>
          <p:cNvPicPr preferRelativeResize="0"/>
          <p:nvPr/>
        </p:nvPicPr>
        <p:blipFill rotWithShape="1">
          <a:blip r:embed="rId2">
            <a:alphaModFix/>
          </a:blip>
          <a:srcRect/>
          <a:stretch/>
        </p:blipFill>
        <p:spPr>
          <a:xfrm>
            <a:off x="150815" y="187327"/>
            <a:ext cx="8828087" cy="6481763"/>
          </a:xfrm>
          <a:prstGeom prst="rect">
            <a:avLst/>
          </a:prstGeom>
          <a:noFill/>
          <a:ln>
            <a:noFill/>
          </a:ln>
        </p:spPr>
      </p:pic>
      <p:sp>
        <p:nvSpPr>
          <p:cNvPr id="62" name="Shape 62"/>
          <p:cNvSpPr txBox="1">
            <a:spLocks noGrp="1"/>
          </p:cNvSpPr>
          <p:nvPr>
            <p:ph type="title"/>
          </p:nvPr>
        </p:nvSpPr>
        <p:spPr>
          <a:xfrm>
            <a:off x="779466" y="381001"/>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3" name="Shape 63"/>
          <p:cNvSpPr txBox="1">
            <a:spLocks noGrp="1"/>
          </p:cNvSpPr>
          <p:nvPr>
            <p:ph type="body" idx="1"/>
          </p:nvPr>
        </p:nvSpPr>
        <p:spPr>
          <a:xfrm>
            <a:off x="779463" y="1828801"/>
            <a:ext cx="7585076" cy="2057400"/>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4" name="Shape 64"/>
          <p:cNvSpPr txBox="1">
            <a:spLocks noGrp="1"/>
          </p:cNvSpPr>
          <p:nvPr>
            <p:ph type="body" idx="2"/>
          </p:nvPr>
        </p:nvSpPr>
        <p:spPr>
          <a:xfrm>
            <a:off x="779463" y="3991816"/>
            <a:ext cx="7585076" cy="2057400"/>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 Content">
  <p:cSld name="3 Content">
    <p:spTree>
      <p:nvGrpSpPr>
        <p:cNvPr id="1" name="Shape 68"/>
        <p:cNvGrpSpPr/>
        <p:nvPr/>
      </p:nvGrpSpPr>
      <p:grpSpPr>
        <a:xfrm>
          <a:off x="0" y="0"/>
          <a:ext cx="0" cy="0"/>
          <a:chOff x="0" y="0"/>
          <a:chExt cx="0" cy="0"/>
        </a:xfrm>
      </p:grpSpPr>
      <p:pic>
        <p:nvPicPr>
          <p:cNvPr id="69" name="Shape 69" descr="Overlay-ContentSlides.png"/>
          <p:cNvPicPr preferRelativeResize="0"/>
          <p:nvPr/>
        </p:nvPicPr>
        <p:blipFill rotWithShape="1">
          <a:blip r:embed="rId2">
            <a:alphaModFix/>
          </a:blip>
          <a:srcRect/>
          <a:stretch/>
        </p:blipFill>
        <p:spPr>
          <a:xfrm>
            <a:off x="150815" y="187327"/>
            <a:ext cx="8828087" cy="6481763"/>
          </a:xfrm>
          <a:prstGeom prst="rect">
            <a:avLst/>
          </a:prstGeom>
          <a:noFill/>
          <a:ln>
            <a:noFill/>
          </a:ln>
        </p:spPr>
      </p:pic>
      <p:sp>
        <p:nvSpPr>
          <p:cNvPr id="70" name="Shape 70"/>
          <p:cNvSpPr txBox="1">
            <a:spLocks noGrp="1"/>
          </p:cNvSpPr>
          <p:nvPr>
            <p:ph type="title"/>
          </p:nvPr>
        </p:nvSpPr>
        <p:spPr>
          <a:xfrm>
            <a:off x="779466" y="381001"/>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71" name="Shape 71"/>
          <p:cNvSpPr txBox="1">
            <a:spLocks noGrp="1"/>
          </p:cNvSpPr>
          <p:nvPr>
            <p:ph type="body" idx="1"/>
          </p:nvPr>
        </p:nvSpPr>
        <p:spPr>
          <a:xfrm>
            <a:off x="4710953" y="1828801"/>
            <a:ext cx="3657600" cy="2057400"/>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2" name="Shape 72"/>
          <p:cNvSpPr txBox="1">
            <a:spLocks noGrp="1"/>
          </p:cNvSpPr>
          <p:nvPr>
            <p:ph type="body" idx="2"/>
          </p:nvPr>
        </p:nvSpPr>
        <p:spPr>
          <a:xfrm>
            <a:off x="4710953" y="3991816"/>
            <a:ext cx="3657600" cy="2057400"/>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3" name="Shape 73"/>
          <p:cNvSpPr txBox="1">
            <a:spLocks noGrp="1"/>
          </p:cNvSpPr>
          <p:nvPr>
            <p:ph type="body" idx="3"/>
          </p:nvPr>
        </p:nvSpPr>
        <p:spPr>
          <a:xfrm>
            <a:off x="779463" y="1828801"/>
            <a:ext cx="3657600" cy="4219575"/>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 Content">
  <p:cSld name="4 Content">
    <p:spTree>
      <p:nvGrpSpPr>
        <p:cNvPr id="1" name="Shape 77"/>
        <p:cNvGrpSpPr/>
        <p:nvPr/>
      </p:nvGrpSpPr>
      <p:grpSpPr>
        <a:xfrm>
          <a:off x="0" y="0"/>
          <a:ext cx="0" cy="0"/>
          <a:chOff x="0" y="0"/>
          <a:chExt cx="0" cy="0"/>
        </a:xfrm>
      </p:grpSpPr>
      <p:pic>
        <p:nvPicPr>
          <p:cNvPr id="78" name="Shape 78" descr="Overlay-ContentSlides.png"/>
          <p:cNvPicPr preferRelativeResize="0"/>
          <p:nvPr/>
        </p:nvPicPr>
        <p:blipFill rotWithShape="1">
          <a:blip r:embed="rId2">
            <a:alphaModFix/>
          </a:blip>
          <a:srcRect/>
          <a:stretch/>
        </p:blipFill>
        <p:spPr>
          <a:xfrm>
            <a:off x="150815" y="187327"/>
            <a:ext cx="8828087" cy="6481763"/>
          </a:xfrm>
          <a:prstGeom prst="rect">
            <a:avLst/>
          </a:prstGeom>
          <a:noFill/>
          <a:ln>
            <a:noFill/>
          </a:ln>
        </p:spPr>
      </p:pic>
      <p:sp>
        <p:nvSpPr>
          <p:cNvPr id="79" name="Shape 79"/>
          <p:cNvSpPr txBox="1">
            <a:spLocks noGrp="1"/>
          </p:cNvSpPr>
          <p:nvPr>
            <p:ph type="title"/>
          </p:nvPr>
        </p:nvSpPr>
        <p:spPr>
          <a:xfrm>
            <a:off x="779466" y="381001"/>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80" name="Shape 80"/>
          <p:cNvSpPr txBox="1">
            <a:spLocks noGrp="1"/>
          </p:cNvSpPr>
          <p:nvPr>
            <p:ph type="body" idx="1"/>
          </p:nvPr>
        </p:nvSpPr>
        <p:spPr>
          <a:xfrm>
            <a:off x="779463" y="1828801"/>
            <a:ext cx="3657600" cy="2057400"/>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body" idx="2"/>
          </p:nvPr>
        </p:nvSpPr>
        <p:spPr>
          <a:xfrm>
            <a:off x="779463" y="3991816"/>
            <a:ext cx="3657600" cy="2057400"/>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body" idx="3"/>
          </p:nvPr>
        </p:nvSpPr>
        <p:spPr>
          <a:xfrm>
            <a:off x="4710953" y="1828801"/>
            <a:ext cx="3657600" cy="2057400"/>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3" name="Shape 83"/>
          <p:cNvSpPr txBox="1">
            <a:spLocks noGrp="1"/>
          </p:cNvSpPr>
          <p:nvPr>
            <p:ph type="body" idx="4"/>
          </p:nvPr>
        </p:nvSpPr>
        <p:spPr>
          <a:xfrm>
            <a:off x="4710953" y="3991816"/>
            <a:ext cx="3657600" cy="2057400"/>
          </a:xfrm>
          <a:prstGeom prst="rect">
            <a:avLst/>
          </a:prstGeom>
          <a:noFill/>
          <a:ln>
            <a:noFill/>
          </a:ln>
        </p:spPr>
        <p:txBody>
          <a:bodyPr spcFirstLastPara="1" wrap="square" lIns="91425" tIns="91425" rIns="91425" bIns="91425" anchor="t" anchorCtr="0"/>
          <a:lstStyle>
            <a:lvl1pPr marL="457208" marR="0" lvl="0" indent="-355606" algn="l" rtl="0">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914415" marR="0" lvl="1"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1371622" marR="0" lvl="2"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29" marR="0" lvl="3"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37" marR="0" lvl="4" indent="-342905"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44" marR="0" lvl="5"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3200451" marR="0" lvl="6"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657658" marR="0" lvl="7"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4114866" marR="0" lvl="8" indent="-342905" algn="l" rtl="0">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4" name="Shape 84"/>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Shape 85"/>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7"/>
        <p:cNvGrpSpPr/>
        <p:nvPr/>
      </p:nvGrpSpPr>
      <p:grpSpPr>
        <a:xfrm>
          <a:off x="0" y="0"/>
          <a:ext cx="0" cy="0"/>
          <a:chOff x="0" y="0"/>
          <a:chExt cx="0" cy="0"/>
        </a:xfrm>
      </p:grpSpPr>
      <p:pic>
        <p:nvPicPr>
          <p:cNvPr id="88" name="Shape 88" descr="Overlay-ContentSlides.png"/>
          <p:cNvPicPr preferRelativeResize="0"/>
          <p:nvPr/>
        </p:nvPicPr>
        <p:blipFill rotWithShape="1">
          <a:blip r:embed="rId2">
            <a:alphaModFix/>
          </a:blip>
          <a:srcRect/>
          <a:stretch/>
        </p:blipFill>
        <p:spPr>
          <a:xfrm>
            <a:off x="150815" y="187327"/>
            <a:ext cx="8828087" cy="6481763"/>
          </a:xfrm>
          <a:prstGeom prst="rect">
            <a:avLst/>
          </a:prstGeom>
          <a:noFill/>
          <a:ln>
            <a:noFill/>
          </a:ln>
        </p:spPr>
      </p:pic>
      <p:sp>
        <p:nvSpPr>
          <p:cNvPr id="89" name="Shape 89"/>
          <p:cNvSpPr txBox="1">
            <a:spLocks noGrp="1"/>
          </p:cNvSpPr>
          <p:nvPr>
            <p:ph type="title"/>
          </p:nvPr>
        </p:nvSpPr>
        <p:spPr>
          <a:xfrm>
            <a:off x="779466" y="381001"/>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8"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15"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22"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29"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90" name="Shape 90"/>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1" name="Shape 91"/>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2" name="Shape 92"/>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190501" y="190500"/>
            <a:ext cx="8764588" cy="6478588"/>
          </a:xfrm>
          <a:prstGeom prst="round2DiagRect">
            <a:avLst>
              <a:gd name="adj1" fmla="val 9416"/>
              <a:gd name="adj2" fmla="val 0"/>
            </a:avLst>
          </a:prstGeom>
          <a:gradFill>
            <a:gsLst>
              <a:gs pos="0">
                <a:srgbClr val="B27A00"/>
              </a:gs>
              <a:gs pos="13000">
                <a:srgbClr val="B27A00"/>
              </a:gs>
              <a:gs pos="100000">
                <a:schemeClr val="lt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Shape 11"/>
          <p:cNvSpPr txBox="1">
            <a:spLocks noGrp="1"/>
          </p:cNvSpPr>
          <p:nvPr>
            <p:ph type="title"/>
          </p:nvPr>
        </p:nvSpPr>
        <p:spPr>
          <a:xfrm>
            <a:off x="779466" y="381001"/>
            <a:ext cx="7583487" cy="1044575"/>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SzPts val="1400"/>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Shape 12"/>
          <p:cNvSpPr txBox="1">
            <a:spLocks noGrp="1"/>
          </p:cNvSpPr>
          <p:nvPr>
            <p:ph type="body" idx="1"/>
          </p:nvPr>
        </p:nvSpPr>
        <p:spPr>
          <a:xfrm>
            <a:off x="779466" y="1828802"/>
            <a:ext cx="7583487" cy="4208463"/>
          </a:xfrm>
          <a:prstGeom prst="rect">
            <a:avLst/>
          </a:prstGeom>
          <a:noFill/>
          <a:ln>
            <a:noFill/>
          </a:ln>
        </p:spPr>
        <p:txBody>
          <a:bodyPr spcFirstLastPara="1" wrap="square" lIns="91425" tIns="91425" rIns="91425" bIns="91425" anchor="t" anchorCtr="0"/>
          <a:lstStyle>
            <a:lvl1pPr marL="457200" marR="0" lvl="0" indent="-368300" algn="l" rtl="0">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914400" marR="0" lvl="1" indent="-355600" algn="l" rtl="0">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1371600" marR="0" lvl="2"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828800" marR="0" lvl="3"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2286000" marR="0" lvl="4" indent="-342900" algn="l" rtl="0">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dt" idx="10"/>
          </p:nvPr>
        </p:nvSpPr>
        <p:spPr>
          <a:xfrm>
            <a:off x="381000" y="6288089"/>
            <a:ext cx="1887539"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ftr" idx="11"/>
          </p:nvPr>
        </p:nvSpPr>
        <p:spPr>
          <a:xfrm>
            <a:off x="3305175" y="6288089"/>
            <a:ext cx="5238751" cy="365125"/>
          </a:xfrm>
          <a:prstGeom prst="rect">
            <a:avLst/>
          </a:prstGeom>
          <a:noFill/>
          <a:ln>
            <a:noFill/>
          </a:ln>
        </p:spPr>
        <p:txBody>
          <a:bodyPr spcFirstLastPara="1" wrap="square" lIns="91425" tIns="91425" rIns="91425" bIns="91425" anchor="ctr" anchorCtr="0"/>
          <a:lstStyle>
            <a:lvl1pPr marL="0" marR="0" lvl="0" indent="0" algn="r" rtl="0">
              <a:spcBef>
                <a:spcPts val="0"/>
              </a:spcBef>
              <a:spcAft>
                <a:spcPts val="0"/>
              </a:spcAft>
              <a:buSzPts val="1400"/>
              <a:buNone/>
              <a:defRPr sz="1200" b="0" i="0" u="none" strike="noStrike" cap="none">
                <a:solidFill>
                  <a:schemeClr val="lt2"/>
                </a:solidFill>
                <a:latin typeface="Trebuchet MS"/>
                <a:ea typeface="Trebuchet MS"/>
                <a:cs typeface="Trebuchet MS"/>
                <a:sym typeface="Trebuchet MS"/>
              </a:defRPr>
            </a:lvl1pPr>
            <a:lvl2pPr marL="457208"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15"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22"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29"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37"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44"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51"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58"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ldNum" idx="12"/>
          </p:nvPr>
        </p:nvSpPr>
        <p:spPr>
          <a:xfrm>
            <a:off x="8404228" y="219076"/>
            <a:ext cx="49371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1pPr>
            <a:lvl2pPr marL="0" marR="0" lvl="1"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2pPr>
            <a:lvl3pPr marL="0" marR="0" lvl="2"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3pPr>
            <a:lvl4pPr marL="0" marR="0" lvl="3"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4pPr>
            <a:lvl5pPr marL="0" marR="0" lvl="4"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5pPr>
            <a:lvl6pPr marL="0" marR="0" lvl="5"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6pPr>
            <a:lvl7pPr marL="0" marR="0" lvl="6"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7pPr>
            <a:lvl8pPr marL="0" marR="0" lvl="7"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8pPr>
            <a:lvl9pPr marL="0" marR="0" lvl="8" indent="0" algn="r" rtl="0">
              <a:spcBef>
                <a:spcPts val="0"/>
              </a:spcBef>
              <a:spcAft>
                <a:spcPts val="0"/>
              </a:spcAft>
              <a:buNone/>
              <a:defRPr sz="1200" b="0" i="0" u="none" strike="noStrike" cap="none">
                <a:solidFill>
                  <a:schemeClr val="dk2"/>
                </a:solidFill>
                <a:latin typeface="Trebuchet MS"/>
                <a:ea typeface="Trebuchet MS"/>
                <a:cs typeface="Trebuchet MS"/>
                <a:sym typeface="Trebuchet MS"/>
              </a:defRPr>
            </a:lvl9pPr>
          </a:lstStyle>
          <a:p>
            <a:fld id="{00000000-1234-1234-1234-123412341234}" type="slidenum">
              <a:rPr lang="en-US" smtClean="0"/>
              <a:pPr/>
              <a:t>‹#›</a:t>
            </a:fld>
            <a:endParaRPr lang="en-US"/>
          </a:p>
        </p:txBody>
      </p:sp>
      <p:pic>
        <p:nvPicPr>
          <p:cNvPr id="16" name="Shape 16" descr="FIULogo_H_CMYK_fx.png"/>
          <p:cNvPicPr preferRelativeResize="0"/>
          <p:nvPr/>
        </p:nvPicPr>
        <p:blipFill rotWithShape="1">
          <a:blip r:embed="rId17">
            <a:alphaModFix/>
          </a:blip>
          <a:srcRect/>
          <a:stretch/>
        </p:blipFill>
        <p:spPr>
          <a:xfrm>
            <a:off x="6103938" y="5959476"/>
            <a:ext cx="2430463" cy="69373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8"/>
            <a:ext cx="8686800" cy="3900900"/>
          </a:xfrm>
          <a:prstGeom prst="rect">
            <a:avLst/>
          </a:prstGeom>
          <a:noFill/>
          <a:ln>
            <a:noFill/>
          </a:ln>
        </p:spPr>
        <p:txBody>
          <a:bodyPr spcFirstLastPara="1" wrap="square" lIns="91425" tIns="45700" rIns="91425" bIns="45700" anchor="b" anchorCtr="0">
            <a:noAutofit/>
          </a:bodyPr>
          <a:lstStyle/>
          <a:p>
            <a:pPr algn="ctr"/>
            <a:r>
              <a:rPr lang="en-US"/>
              <a:t>BOLO 10.0</a:t>
            </a:r>
            <a:endParaRPr sz="2900"/>
          </a:p>
          <a:p>
            <a:pPr algn="ctr"/>
            <a:endParaRPr sz="2900"/>
          </a:p>
          <a:p>
            <a:pPr algn="ctr"/>
            <a:r>
              <a:rPr lang="en-US" sz="2500"/>
              <a:t>Team Members: Adam Andrade</a:t>
            </a:r>
            <a:br>
              <a:rPr lang="en-US" sz="2500"/>
            </a:br>
            <a:r>
              <a:rPr lang="en-US" sz="2500"/>
              <a:t>Product Owner: Jason Cohen</a:t>
            </a:r>
            <a:endParaRPr sz="2500"/>
          </a:p>
          <a:p>
            <a:pPr algn="ctr"/>
            <a:r>
              <a:rPr lang="en-US" sz="2500"/>
              <a:t>Instructor: Masoud Sadjadi</a:t>
            </a:r>
            <a:r>
              <a:rPr lang="en-US" sz="2800"/>
              <a:t/>
            </a:r>
            <a:br>
              <a:rPr lang="en-US" sz="2800"/>
            </a:br>
            <a:r>
              <a:rPr lang="en-US"/>
              <a:t/>
            </a:r>
            <a:br>
              <a:rPr lang="en-US"/>
            </a:br>
            <a:r>
              <a:rPr lang="en-US" sz="1800"/>
              <a:t>School of Computing and Information Sciences</a:t>
            </a:r>
            <a:br>
              <a:rPr lang="en-US" sz="1800"/>
            </a:br>
            <a:r>
              <a:rPr lang="en-US" sz="1800"/>
              <a:t>Florida International University</a:t>
            </a:r>
            <a:endParaRPr/>
          </a:p>
        </p:txBody>
      </p:sp>
      <p:sp>
        <p:nvSpPr>
          <p:cNvPr id="150" name="Shape 150"/>
          <p:cNvSpPr txBox="1">
            <a:spLocks noGrp="1"/>
          </p:cNvSpPr>
          <p:nvPr>
            <p:ph type="subTitle" idx="1"/>
          </p:nvPr>
        </p:nvSpPr>
        <p:spPr>
          <a:xfrm>
            <a:off x="228600" y="5643562"/>
            <a:ext cx="8686800" cy="1219200"/>
          </a:xfrm>
          <a:prstGeom prst="rect">
            <a:avLst/>
          </a:prstGeom>
          <a:noFill/>
          <a:ln>
            <a:noFill/>
          </a:ln>
        </p:spPr>
        <p:txBody>
          <a:bodyPr spcFirstLastPara="1" wrap="square" lIns="91425" tIns="45700" rIns="91425" bIns="45700" anchor="t" anchorCtr="0">
            <a:noAutofit/>
          </a:bodyPr>
          <a:lstStyle/>
          <a:p>
            <a:pPr algn="ctr">
              <a:spcBef>
                <a:spcPts val="0"/>
              </a:spcBef>
            </a:pPr>
            <a:r>
              <a:rPr lang="en-US">
                <a:solidFill>
                  <a:srgbClr val="666666"/>
                </a:solidFill>
              </a:rPr>
              <a:t> </a:t>
            </a:r>
            <a:endParaRPr>
              <a:solidFill>
                <a:srgbClr val="666666"/>
              </a:solidFill>
            </a:endParaRPr>
          </a:p>
        </p:txBody>
      </p:sp>
      <p:sp>
        <p:nvSpPr>
          <p:cNvPr id="151" name="Shape 151"/>
          <p:cNvSpPr txBox="1"/>
          <p:nvPr/>
        </p:nvSpPr>
        <p:spPr>
          <a:xfrm>
            <a:off x="135925" y="556025"/>
            <a:ext cx="8686800" cy="722700"/>
          </a:xfrm>
          <a:prstGeom prst="rect">
            <a:avLst/>
          </a:prstGeom>
          <a:noFill/>
          <a:ln>
            <a:noFill/>
          </a:ln>
        </p:spPr>
        <p:txBody>
          <a:bodyPr spcFirstLastPara="1" wrap="square" lIns="91425" tIns="45700" rIns="91425" bIns="45700" anchor="b" anchorCtr="0">
            <a:noAutofit/>
          </a:bodyPr>
          <a:lstStyle/>
          <a:p>
            <a:pPr algn="ctr"/>
            <a:r>
              <a:rPr lang="en-US" sz="3600">
                <a:solidFill>
                  <a:srgbClr val="001D4D"/>
                </a:solidFill>
                <a:latin typeface="Trebuchet MS"/>
                <a:ea typeface="Trebuchet MS"/>
                <a:cs typeface="Trebuchet MS"/>
                <a:sym typeface="Trebuchet MS"/>
              </a:rPr>
              <a:t>Final Presentation</a:t>
            </a:r>
            <a:endParaRPr sz="3600">
              <a:solidFill>
                <a:srgbClr val="001D4D"/>
              </a:solidFill>
              <a:latin typeface="Trebuchet MS"/>
              <a:ea typeface="Trebuchet MS"/>
              <a:cs typeface="Trebuchet MS"/>
              <a:sym typeface="Trebuchet MS"/>
            </a:endParaRPr>
          </a:p>
          <a:p>
            <a:pPr algn="ctr">
              <a:buClr>
                <a:schemeClr val="dk1"/>
              </a:buClr>
            </a:pPr>
            <a:r>
              <a:rPr lang="en-US" sz="2600">
                <a:solidFill>
                  <a:srgbClr val="001D4D"/>
                </a:solidFill>
                <a:latin typeface="Trebuchet MS"/>
                <a:ea typeface="Trebuchet MS"/>
                <a:cs typeface="Trebuchet MS"/>
                <a:sym typeface="Trebuchet MS"/>
              </a:rPr>
              <a:t>Spring 2018</a:t>
            </a:r>
            <a:endParaRPr sz="2600">
              <a:solidFill>
                <a:srgbClr val="001D4D"/>
              </a:solidFill>
              <a:latin typeface="Trebuchet MS"/>
              <a:ea typeface="Trebuchet MS"/>
              <a:cs typeface="Trebuchet MS"/>
              <a:sym typeface="Trebuchet MS"/>
            </a:endParaRPr>
          </a:p>
        </p:txBody>
      </p:sp>
      <p:sp>
        <p:nvSpPr>
          <p:cNvPr id="152" name="Shape 152"/>
          <p:cNvSpPr txBox="1"/>
          <p:nvPr/>
        </p:nvSpPr>
        <p:spPr>
          <a:xfrm>
            <a:off x="585850" y="5942950"/>
            <a:ext cx="1550700" cy="620400"/>
          </a:xfrm>
          <a:prstGeom prst="rect">
            <a:avLst/>
          </a:prstGeom>
          <a:noFill/>
          <a:ln>
            <a:noFill/>
          </a:ln>
        </p:spPr>
        <p:txBody>
          <a:bodyPr spcFirstLastPara="1" wrap="square" lIns="91425" tIns="91425" rIns="91425" bIns="91425" anchor="t" anchorCtr="0">
            <a:noAutofit/>
          </a:bodyPr>
          <a:lstStyle/>
          <a:p>
            <a:r>
              <a:rPr lang="en-US"/>
              <a:t>The logo of your project</a:t>
            </a:r>
            <a:endParaRPr/>
          </a:p>
        </p:txBody>
      </p:sp>
      <p:pic>
        <p:nvPicPr>
          <p:cNvPr id="153" name="Shape 153"/>
          <p:cNvPicPr preferRelativeResize="0"/>
          <p:nvPr/>
        </p:nvPicPr>
        <p:blipFill>
          <a:blip r:embed="rId3">
            <a:alphaModFix/>
          </a:blip>
          <a:stretch>
            <a:fillRect/>
          </a:stretch>
        </p:blipFill>
        <p:spPr>
          <a:xfrm>
            <a:off x="7006950" y="172100"/>
            <a:ext cx="1984650" cy="2818200"/>
          </a:xfrm>
          <a:prstGeom prst="rect">
            <a:avLst/>
          </a:prstGeom>
          <a:noFill/>
          <a:ln>
            <a:noFill/>
          </a:ln>
        </p:spPr>
      </p:pic>
      <p:pic>
        <p:nvPicPr>
          <p:cNvPr id="154" name="Shape 154"/>
          <p:cNvPicPr preferRelativeResize="0"/>
          <p:nvPr/>
        </p:nvPicPr>
        <p:blipFill>
          <a:blip r:embed="rId4">
            <a:alphaModFix/>
          </a:blip>
          <a:stretch>
            <a:fillRect/>
          </a:stretch>
        </p:blipFill>
        <p:spPr>
          <a:xfrm>
            <a:off x="368867" y="5473763"/>
            <a:ext cx="1984650" cy="1192231"/>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Shape 208"/>
          <p:cNvSpPr txBox="1">
            <a:spLocks noGrp="1"/>
          </p:cNvSpPr>
          <p:nvPr>
            <p:ph type="title"/>
          </p:nvPr>
        </p:nvSpPr>
        <p:spPr>
          <a:xfrm>
            <a:off x="779463" y="784200"/>
            <a:ext cx="7583400" cy="1044600"/>
          </a:xfrm>
          <a:prstGeom prst="rect">
            <a:avLst/>
          </a:prstGeom>
          <a:noFill/>
          <a:ln>
            <a:noFill/>
          </a:ln>
        </p:spPr>
        <p:txBody>
          <a:bodyPr spcFirstLastPara="1" wrap="square" lIns="91425" tIns="45700" rIns="91425" bIns="45700" anchor="b" anchorCtr="0">
            <a:noAutofit/>
          </a:bodyPr>
          <a:lstStyle/>
          <a:p>
            <a:r>
              <a:rPr lang="en-US" sz="3200" dirty="0"/>
              <a:t>As a user, I want to enter the entirety of my grid card info without having to select input boxes.</a:t>
            </a:r>
          </a:p>
        </p:txBody>
      </p:sp>
      <p:pic>
        <p:nvPicPr>
          <p:cNvPr id="2" name="Picture 1"/>
          <p:cNvPicPr>
            <a:picLocks noChangeAspect="1"/>
          </p:cNvPicPr>
          <p:nvPr/>
        </p:nvPicPr>
        <p:blipFill rotWithShape="1">
          <a:blip r:embed="rId3"/>
          <a:srcRect l="17813" t="11495" r="21979" b="4789"/>
          <a:stretch/>
        </p:blipFill>
        <p:spPr>
          <a:xfrm>
            <a:off x="1952624" y="1962151"/>
            <a:ext cx="4981575" cy="376634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779463" y="740228"/>
            <a:ext cx="7583400" cy="1044600"/>
          </a:xfrm>
          <a:prstGeom prst="rect">
            <a:avLst/>
          </a:prstGeom>
          <a:noFill/>
          <a:ln>
            <a:noFill/>
          </a:ln>
        </p:spPr>
        <p:txBody>
          <a:bodyPr spcFirstLastPara="1" wrap="square" lIns="91425" tIns="45700" rIns="91425" bIns="45700" anchor="b" anchorCtr="0">
            <a:noAutofit/>
          </a:bodyPr>
          <a:lstStyle/>
          <a:p>
            <a:r>
              <a:rPr lang="en-US" sz="3200" dirty="0"/>
              <a:t>As a user, I would like to preview my Bolo in a new window so I can edit data and refresh the preview.</a:t>
            </a:r>
          </a:p>
        </p:txBody>
      </p:sp>
      <p:pic>
        <p:nvPicPr>
          <p:cNvPr id="2" name="Picture 1"/>
          <p:cNvPicPr>
            <a:picLocks noChangeAspect="1"/>
          </p:cNvPicPr>
          <p:nvPr/>
        </p:nvPicPr>
        <p:blipFill rotWithShape="1">
          <a:blip r:embed="rId3"/>
          <a:srcRect l="21562" t="12835" r="20729" b="8812"/>
          <a:stretch/>
        </p:blipFill>
        <p:spPr>
          <a:xfrm>
            <a:off x="4981575" y="2154084"/>
            <a:ext cx="3667126" cy="2707319"/>
          </a:xfrm>
          <a:prstGeom prst="rect">
            <a:avLst/>
          </a:prstGeom>
        </p:spPr>
      </p:pic>
      <p:pic>
        <p:nvPicPr>
          <p:cNvPr id="3" name="Picture 2"/>
          <p:cNvPicPr>
            <a:picLocks noChangeAspect="1"/>
          </p:cNvPicPr>
          <p:nvPr/>
        </p:nvPicPr>
        <p:blipFill rotWithShape="1">
          <a:blip r:embed="rId4"/>
          <a:srcRect l="21562" t="11686" r="24375" b="5747"/>
          <a:stretch/>
        </p:blipFill>
        <p:spPr>
          <a:xfrm>
            <a:off x="533399" y="2038350"/>
            <a:ext cx="3911195" cy="324802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a:off x="779463" y="957943"/>
            <a:ext cx="7583400" cy="1044600"/>
          </a:xfrm>
          <a:prstGeom prst="rect">
            <a:avLst/>
          </a:prstGeom>
          <a:noFill/>
          <a:ln>
            <a:noFill/>
          </a:ln>
        </p:spPr>
        <p:txBody>
          <a:bodyPr spcFirstLastPara="1" wrap="square" lIns="91425" tIns="45700" rIns="91425" bIns="45700" anchor="b" anchorCtr="0">
            <a:noAutofit/>
          </a:bodyPr>
          <a:lstStyle/>
          <a:p>
            <a:r>
              <a:rPr lang="en-US" sz="2800" dirty="0" smtClean="0"/>
              <a:t>As </a:t>
            </a:r>
            <a:r>
              <a:rPr lang="en-US" sz="2800" dirty="0"/>
              <a:t>a developer, I want all </a:t>
            </a:r>
            <a:r>
              <a:rPr lang="en-US" sz="2800" dirty="0" smtClean="0"/>
              <a:t>back-end </a:t>
            </a:r>
            <a:r>
              <a:rPr lang="en-US" sz="2800" dirty="0"/>
              <a:t>parts of the application to be isolated behind a single REST controller to make it easy to trace the flow of the application.</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1472" y="2357821"/>
            <a:ext cx="4572000" cy="332509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779463" y="1349829"/>
            <a:ext cx="7583400" cy="1044600"/>
          </a:xfrm>
          <a:prstGeom prst="rect">
            <a:avLst/>
          </a:prstGeom>
          <a:noFill/>
          <a:ln>
            <a:noFill/>
          </a:ln>
        </p:spPr>
        <p:txBody>
          <a:bodyPr spcFirstLastPara="1" wrap="square" lIns="91425" tIns="45700" rIns="91425" bIns="45700" anchor="b" anchorCtr="0">
            <a:noAutofit/>
          </a:bodyPr>
          <a:lstStyle/>
          <a:p>
            <a:r>
              <a:rPr lang="en-US" sz="3200" dirty="0"/>
              <a:t>As a developer, I want all </a:t>
            </a:r>
            <a:r>
              <a:rPr lang="en-US" sz="3200" dirty="0" smtClean="0"/>
              <a:t>database functionality </a:t>
            </a:r>
            <a:r>
              <a:rPr lang="en-US" sz="3200" dirty="0"/>
              <a:t>for users to be contained in a single class so that future development is easy for new </a:t>
            </a:r>
            <a:r>
              <a:rPr lang="en-US" sz="3200" dirty="0" err="1"/>
              <a:t>devs</a:t>
            </a:r>
            <a:r>
              <a:rPr lang="en-US" sz="3200" dirty="0"/>
              <a:t>.</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0078" t="8996" r="14607" b="37133"/>
          <a:stretch/>
        </p:blipFill>
        <p:spPr>
          <a:xfrm>
            <a:off x="1262742" y="2525485"/>
            <a:ext cx="5344887" cy="3440772"/>
          </a:xfrm>
          <a:prstGeom prst="rect">
            <a:avLst/>
          </a:prstGeom>
        </p:spPr>
      </p:pic>
      <p:sp>
        <p:nvSpPr>
          <p:cNvPr id="2" name="Rectangle 1"/>
          <p:cNvSpPr/>
          <p:nvPr/>
        </p:nvSpPr>
        <p:spPr>
          <a:xfrm>
            <a:off x="1426029" y="2525485"/>
            <a:ext cx="1502228" cy="334191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r>
              <a:rPr lang="en-US"/>
              <a:t>Test Suites and Test Cases</a:t>
            </a:r>
            <a:endParaRPr/>
          </a:p>
        </p:txBody>
      </p:sp>
      <p:sp>
        <p:nvSpPr>
          <p:cNvPr id="237" name="Shape 237"/>
          <p:cNvSpPr txBox="1">
            <a:spLocks noGrp="1"/>
          </p:cNvSpPr>
          <p:nvPr>
            <p:ph type="body" idx="1"/>
          </p:nvPr>
        </p:nvSpPr>
        <p:spPr>
          <a:xfrm>
            <a:off x="779463" y="1828800"/>
            <a:ext cx="7583400" cy="4208400"/>
          </a:xfrm>
          <a:prstGeom prst="rect">
            <a:avLst/>
          </a:prstGeom>
          <a:noFill/>
          <a:ln>
            <a:noFill/>
          </a:ln>
        </p:spPr>
        <p:txBody>
          <a:bodyPr spcFirstLastPara="1" wrap="square" lIns="91425" tIns="45700" rIns="91425" bIns="45700" anchor="t" anchorCtr="0">
            <a:noAutofit/>
          </a:bodyPr>
          <a:lstStyle/>
          <a:p>
            <a:pPr marL="282579" indent="-282579"/>
            <a:r>
              <a:rPr lang="en-US" dirty="0" smtClean="0"/>
              <a:t>Chai</a:t>
            </a:r>
          </a:p>
          <a:p>
            <a:pPr marL="282579" indent="-282579"/>
            <a:r>
              <a:rPr lang="en-US" dirty="0" smtClean="0"/>
              <a:t>Mocha</a:t>
            </a:r>
          </a:p>
          <a:p>
            <a:pPr marL="282579" indent="-282579"/>
            <a:r>
              <a:rPr lang="en-US" dirty="0" err="1" smtClean="0"/>
              <a:t>Supertest</a:t>
            </a:r>
            <a:endParaRPr lang="en-US" dirty="0" smtClean="0"/>
          </a:p>
          <a:p>
            <a:pPr marL="282579" indent="-282579"/>
            <a:r>
              <a:rPr lang="en-US" dirty="0" smtClean="0"/>
              <a:t>Nock</a:t>
            </a:r>
          </a:p>
          <a:p>
            <a:pPr marL="282579" indent="-282579"/>
            <a:r>
              <a:rPr lang="en-US" dirty="0" smtClean="0"/>
              <a:t>Junit</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r>
              <a:rPr lang="en-US"/>
              <a:t>Test Suites and Test Cases</a:t>
            </a:r>
            <a:endParaRPr/>
          </a:p>
        </p:txBody>
      </p:sp>
      <p:graphicFrame>
        <p:nvGraphicFramePr>
          <p:cNvPr id="3" name="Table 2"/>
          <p:cNvGraphicFramePr>
            <a:graphicFrameLocks noGrp="1"/>
          </p:cNvGraphicFramePr>
          <p:nvPr>
            <p:extLst>
              <p:ext uri="{D42A27DB-BD31-4B8C-83A1-F6EECF244321}">
                <p14:modId xmlns:p14="http://schemas.microsoft.com/office/powerpoint/2010/main" val="490372534"/>
              </p:ext>
            </p:extLst>
          </p:nvPr>
        </p:nvGraphicFramePr>
        <p:xfrm>
          <a:off x="1196633" y="1452616"/>
          <a:ext cx="6129451" cy="2629059"/>
        </p:xfrm>
        <a:graphic>
          <a:graphicData uri="http://schemas.openxmlformats.org/drawingml/2006/table">
            <a:tbl>
              <a:tblPr/>
              <a:tblGrid>
                <a:gridCol w="903701"/>
                <a:gridCol w="5225750"/>
              </a:tblGrid>
              <a:tr h="315378">
                <a:tc gridSpan="2">
                  <a:txBody>
                    <a:bodyPr/>
                    <a:lstStyle/>
                    <a:p>
                      <a:pPr algn="ctr" rtl="0" fontAlgn="t">
                        <a:spcBef>
                          <a:spcPts val="0"/>
                        </a:spcBef>
                        <a:spcAft>
                          <a:spcPts val="0"/>
                        </a:spcAft>
                      </a:pPr>
                      <a:r>
                        <a:rPr lang="en-US" sz="1100" b="1" i="0" u="none" strike="noStrike" dirty="0">
                          <a:solidFill>
                            <a:srgbClr val="000000"/>
                          </a:solidFill>
                          <a:effectLst/>
                          <a:latin typeface="Arial" panose="020B0604020202020204" pitchFamily="34" charset="0"/>
                        </a:rPr>
                        <a:t>BOLO_1459_unit_001</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E2F3"/>
                    </a:solidFill>
                  </a:tcPr>
                </a:tc>
                <a:tc hMerge="1">
                  <a:txBody>
                    <a:bodyPr/>
                    <a:lstStyle/>
                    <a:p>
                      <a:endParaRPr lang="en-US"/>
                    </a:p>
                  </a:txBody>
                  <a:tcPr/>
                </a:tc>
              </a:tr>
              <a:tr h="315378">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Description:</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a:solidFill>
                            <a:srgbClr val="000000"/>
                          </a:solidFill>
                          <a:effectLst/>
                          <a:latin typeface="Arial" panose="020B0604020202020204" pitchFamily="34" charset="0"/>
                        </a:rPr>
                        <a:t>test the zipcode validator with the valid zipcode 12345</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93289">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Pre-</a:t>
                      </a:r>
                      <a:endParaRPr lang="en-US">
                        <a:effectLst/>
                      </a:endParaRPr>
                    </a:p>
                    <a:p>
                      <a:pPr rtl="0" fontAlgn="t">
                        <a:spcBef>
                          <a:spcPts val="0"/>
                        </a:spcBef>
                        <a:spcAft>
                          <a:spcPts val="0"/>
                        </a:spcAft>
                      </a:pPr>
                      <a:r>
                        <a:rPr lang="en-US" sz="1100" b="0" i="0" u="none" strike="noStrike">
                          <a:solidFill>
                            <a:srgbClr val="000000"/>
                          </a:solidFill>
                          <a:effectLst/>
                          <a:latin typeface="Arial" panose="020B0604020202020204" pitchFamily="34" charset="0"/>
                        </a:rPr>
                        <a:t>Conditions: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a:solidFill>
                            <a:srgbClr val="000000"/>
                          </a:solidFill>
                          <a:effectLst/>
                          <a:latin typeface="Arial" panose="020B0604020202020204" pitchFamily="34" charset="0"/>
                        </a:rPr>
                        <a:t>Mock application with route to validate zipcode</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94818">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Expected Results: </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dirty="0" err="1">
                          <a:solidFill>
                            <a:srgbClr val="000000"/>
                          </a:solidFill>
                          <a:effectLst/>
                          <a:latin typeface="Arial" panose="020B0604020202020204" pitchFamily="34" charset="0"/>
                        </a:rPr>
                        <a:t>Res.body.errors</a:t>
                      </a:r>
                      <a:r>
                        <a:rPr lang="en-US" sz="1100" b="0" i="1" u="none" strike="noStrike" dirty="0">
                          <a:solidFill>
                            <a:srgbClr val="000000"/>
                          </a:solidFill>
                          <a:effectLst/>
                          <a:latin typeface="Arial" panose="020B0604020202020204" pitchFamily="34" charset="0"/>
                        </a:rPr>
                        <a:t> = false</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94818">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Actual Results: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a:solidFill>
                            <a:srgbClr val="000000"/>
                          </a:solidFill>
                          <a:effectLst/>
                          <a:latin typeface="Arial" panose="020B0604020202020204" pitchFamily="34" charset="0"/>
                        </a:rPr>
                        <a:t>Res.body.errors = false</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15378">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Status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dirty="0">
                          <a:solidFill>
                            <a:srgbClr val="00FF00"/>
                          </a:solidFill>
                          <a:effectLst/>
                          <a:latin typeface="Arial" panose="020B0604020202020204" pitchFamily="34" charset="0"/>
                        </a:rPr>
                        <a:t>Pass</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4" name="Rectangle 1"/>
          <p:cNvSpPr>
            <a:spLocks noChangeArrowheads="1"/>
          </p:cNvSpPr>
          <p:nvPr/>
        </p:nvSpPr>
        <p:spPr bwMode="auto">
          <a:xfrm>
            <a:off x="901926" y="1112408"/>
            <a:ext cx="942992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 name="Rectangle 2"/>
          <p:cNvSpPr>
            <a:spLocks noChangeArrowheads="1"/>
          </p:cNvSpPr>
          <p:nvPr/>
        </p:nvSpPr>
        <p:spPr bwMode="auto">
          <a:xfrm>
            <a:off x="1598613" y="26304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7" name="Picture 6"/>
          <p:cNvPicPr>
            <a:picLocks noChangeAspect="1"/>
          </p:cNvPicPr>
          <p:nvPr/>
        </p:nvPicPr>
        <p:blipFill rotWithShape="1">
          <a:blip r:embed="rId3"/>
          <a:srcRect l="31667" t="45205" r="16428" b="19635"/>
          <a:stretch/>
        </p:blipFill>
        <p:spPr>
          <a:xfrm>
            <a:off x="1910044" y="4119577"/>
            <a:ext cx="4746171" cy="1915886"/>
          </a:xfrm>
          <a:prstGeom prst="rect">
            <a:avLst/>
          </a:prstGeom>
        </p:spPr>
      </p:pic>
    </p:spTree>
    <p:extLst>
      <p:ext uri="{BB962C8B-B14F-4D97-AF65-F5344CB8AC3E}">
        <p14:creationId xmlns:p14="http://schemas.microsoft.com/office/powerpoint/2010/main" val="2081284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r>
              <a:rPr lang="en-US"/>
              <a:t>Test Suites and Test Cases</a:t>
            </a:r>
            <a:endParaRPr/>
          </a:p>
        </p:txBody>
      </p:sp>
      <p:sp>
        <p:nvSpPr>
          <p:cNvPr id="4" name="Rectangle 1"/>
          <p:cNvSpPr>
            <a:spLocks noChangeArrowheads="1"/>
          </p:cNvSpPr>
          <p:nvPr/>
        </p:nvSpPr>
        <p:spPr bwMode="auto">
          <a:xfrm>
            <a:off x="901926" y="1112408"/>
            <a:ext cx="942992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536964593"/>
              </p:ext>
            </p:extLst>
          </p:nvPr>
        </p:nvGraphicFramePr>
        <p:xfrm>
          <a:off x="1380898" y="1425600"/>
          <a:ext cx="5943600" cy="2606040"/>
        </p:xfrm>
        <a:graphic>
          <a:graphicData uri="http://schemas.openxmlformats.org/drawingml/2006/table">
            <a:tbl>
              <a:tblPr/>
              <a:tblGrid>
                <a:gridCol w="876300"/>
                <a:gridCol w="5067300"/>
              </a:tblGrid>
              <a:tr h="266700">
                <a:tc gridSpan="2">
                  <a:txBody>
                    <a:bodyPr/>
                    <a:lstStyle/>
                    <a:p>
                      <a:pPr algn="ctr" rtl="0" fontAlgn="t">
                        <a:spcBef>
                          <a:spcPts val="0"/>
                        </a:spcBef>
                        <a:spcAft>
                          <a:spcPts val="0"/>
                        </a:spcAft>
                      </a:pPr>
                      <a:r>
                        <a:rPr lang="en-US" sz="1100" b="1" i="0" u="none" strike="noStrike">
                          <a:solidFill>
                            <a:srgbClr val="000000"/>
                          </a:solidFill>
                          <a:effectLst/>
                          <a:latin typeface="Arial" panose="020B0604020202020204" pitchFamily="34" charset="0"/>
                        </a:rPr>
                        <a:t>BOLO_1459_integration_001</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E2F3"/>
                    </a:solidFill>
                  </a:tcPr>
                </a:tc>
                <a:tc hMerge="1">
                  <a:txBody>
                    <a:bodyPr/>
                    <a:lstStyle/>
                    <a:p>
                      <a:endParaRPr lang="en-US"/>
                    </a:p>
                  </a:txBody>
                  <a:tcPr/>
                </a:tc>
              </a:tr>
              <a:tr h="0">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Description:</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a:solidFill>
                            <a:srgbClr val="000000"/>
                          </a:solidFill>
                          <a:effectLst/>
                          <a:latin typeface="Arial" panose="020B0604020202020204" pitchFamily="34" charset="0"/>
                        </a:rPr>
                        <a:t>Testing badge validator for a valid badgenumber</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Pre-</a:t>
                      </a:r>
                      <a:endParaRPr lang="en-US">
                        <a:effectLst/>
                      </a:endParaRPr>
                    </a:p>
                    <a:p>
                      <a:pPr rtl="0" fontAlgn="t">
                        <a:spcBef>
                          <a:spcPts val="0"/>
                        </a:spcBef>
                        <a:spcAft>
                          <a:spcPts val="0"/>
                        </a:spcAft>
                      </a:pPr>
                      <a:r>
                        <a:rPr lang="en-US" sz="1100" b="0" i="0" u="none" strike="noStrike">
                          <a:solidFill>
                            <a:srgbClr val="000000"/>
                          </a:solidFill>
                          <a:effectLst/>
                          <a:latin typeface="Arial" panose="020B0604020202020204" pitchFamily="34" charset="0"/>
                        </a:rPr>
                        <a:t>Conditions: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a:solidFill>
                            <a:srgbClr val="000000"/>
                          </a:solidFill>
                          <a:effectLst/>
                          <a:latin typeface="Arial" panose="020B0604020202020204" pitchFamily="34" charset="0"/>
                        </a:rPr>
                        <a:t>Login session through passport middleware mocked. Test object created : user = { username: "root", fname: "ada", lname: "wong", email: "test", agency: "default", badge: "1234", sectunit: "test", ranktitle: "test", role: "OFFICER"}.</a:t>
                      </a:r>
                      <a:endParaRPr lang="en-US">
                        <a:effectLst/>
                      </a:endParaRPr>
                    </a:p>
                    <a:p>
                      <a:pPr rtl="0" fontAlgn="t">
                        <a:spcBef>
                          <a:spcPts val="0"/>
                        </a:spcBef>
                        <a:spcAft>
                          <a:spcPts val="0"/>
                        </a:spcAft>
                      </a:pPr>
                      <a:r>
                        <a:rPr lang="en-US" sz="1100" b="0" i="1" u="none" strike="noStrike">
                          <a:solidFill>
                            <a:srgbClr val="000000"/>
                          </a:solidFill>
                          <a:effectLst/>
                          <a:latin typeface="Arial" panose="020B0604020202020204" pitchFamily="34" charset="0"/>
                        </a:rPr>
                        <a:t>Mocha test timeout set to 5 seconds.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Expected Results: </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dirty="0">
                          <a:solidFill>
                            <a:srgbClr val="000000"/>
                          </a:solidFill>
                          <a:effectLst/>
                          <a:latin typeface="Arial" panose="020B0604020202020204" pitchFamily="34" charset="0"/>
                        </a:rPr>
                        <a:t>Response text does not contain “Badge No must be a number”</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Actual Results: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a:solidFill>
                            <a:srgbClr val="000000"/>
                          </a:solidFill>
                          <a:effectLst/>
                          <a:latin typeface="Arial" panose="020B0604020202020204" pitchFamily="34" charset="0"/>
                        </a:rPr>
                        <a:t>Response text does not contain “Badge No must be a number”</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rtl="0" fontAlgn="t">
                        <a:spcBef>
                          <a:spcPts val="0"/>
                        </a:spcBef>
                        <a:spcAft>
                          <a:spcPts val="0"/>
                        </a:spcAft>
                      </a:pPr>
                      <a:r>
                        <a:rPr lang="en-US" sz="1100" b="0" i="0" u="none" strike="noStrike">
                          <a:solidFill>
                            <a:srgbClr val="000000"/>
                          </a:solidFill>
                          <a:effectLst/>
                          <a:latin typeface="Arial" panose="020B0604020202020204" pitchFamily="34" charset="0"/>
                        </a:rPr>
                        <a:t>Status</a:t>
                      </a:r>
                      <a:endParaRPr lang="en-US">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100" b="0" i="1" u="none" strike="noStrike" dirty="0">
                          <a:solidFill>
                            <a:srgbClr val="00FF00"/>
                          </a:solidFill>
                          <a:effectLst/>
                          <a:latin typeface="Arial" panose="020B0604020202020204" pitchFamily="34" charset="0"/>
                        </a:rPr>
                        <a:t>Pass</a:t>
                      </a:r>
                      <a:endParaRPr lang="en-US" dirty="0">
                        <a:effectLst/>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6" name="Rectangle 2"/>
          <p:cNvSpPr>
            <a:spLocks noChangeArrowheads="1"/>
          </p:cNvSpPr>
          <p:nvPr/>
        </p:nvSpPr>
        <p:spPr bwMode="auto">
          <a:xfrm>
            <a:off x="1598613" y="26304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2" name="Picture 1"/>
          <p:cNvPicPr>
            <a:picLocks noChangeAspect="1"/>
          </p:cNvPicPr>
          <p:nvPr/>
        </p:nvPicPr>
        <p:blipFill rotWithShape="1">
          <a:blip r:embed="rId3"/>
          <a:srcRect l="31429" t="43949" r="21428" b="25286"/>
          <a:stretch/>
        </p:blipFill>
        <p:spPr>
          <a:xfrm>
            <a:off x="2197326" y="4136571"/>
            <a:ext cx="4310743" cy="1676400"/>
          </a:xfrm>
          <a:prstGeom prst="rect">
            <a:avLst/>
          </a:prstGeom>
        </p:spPr>
      </p:pic>
    </p:spTree>
    <p:extLst>
      <p:ext uri="{BB962C8B-B14F-4D97-AF65-F5344CB8AC3E}">
        <p14:creationId xmlns:p14="http://schemas.microsoft.com/office/powerpoint/2010/main" val="921261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txBox="1">
            <a:spLocks noGrp="1"/>
          </p:cNvSpPr>
          <p:nvPr>
            <p:ph type="title"/>
          </p:nvPr>
        </p:nvSpPr>
        <p:spPr>
          <a:xfrm>
            <a:off x="779465" y="381002"/>
            <a:ext cx="7583487" cy="1044575"/>
          </a:xfrm>
          <a:prstGeom prst="rect">
            <a:avLst/>
          </a:prstGeom>
          <a:noFill/>
          <a:ln>
            <a:noFill/>
          </a:ln>
        </p:spPr>
        <p:txBody>
          <a:bodyPr spcFirstLastPara="1" wrap="square" lIns="91425" tIns="45700" rIns="91425" bIns="45700" anchor="b" anchorCtr="0">
            <a:noAutofit/>
          </a:bodyPr>
          <a:lstStyle/>
          <a:p>
            <a:r>
              <a:rPr lang="en-US" dirty="0"/>
              <a:t>Summary</a:t>
            </a:r>
            <a:endParaRPr dirty="0"/>
          </a:p>
        </p:txBody>
      </p:sp>
      <p:sp>
        <p:nvSpPr>
          <p:cNvPr id="244" name="Shape 244"/>
          <p:cNvSpPr txBox="1">
            <a:spLocks noGrp="1"/>
          </p:cNvSpPr>
          <p:nvPr>
            <p:ph type="body" idx="1"/>
          </p:nvPr>
        </p:nvSpPr>
        <p:spPr>
          <a:xfrm>
            <a:off x="779465" y="1828802"/>
            <a:ext cx="7583487" cy="4208463"/>
          </a:xfrm>
          <a:prstGeom prst="rect">
            <a:avLst/>
          </a:prstGeom>
          <a:noFill/>
          <a:ln>
            <a:noFill/>
          </a:ln>
        </p:spPr>
        <p:txBody>
          <a:bodyPr spcFirstLastPara="1" wrap="square" lIns="91425" tIns="45700" rIns="91425" bIns="45700" anchor="t" anchorCtr="0">
            <a:noAutofit/>
          </a:bodyPr>
          <a:lstStyle/>
          <a:p>
            <a:pPr marL="282579" indent="-282579">
              <a:spcBef>
                <a:spcPts val="0"/>
              </a:spcBef>
            </a:pPr>
            <a:r>
              <a:rPr lang="en-US" dirty="0" smtClean="0"/>
              <a:t>This iteration of the application revolved around fixing the architecture by beginning to migrate functionality to Spring and to keep all business logic in the controller component of the MVC framework.</a:t>
            </a:r>
            <a:endParaRPr dirty="0"/>
          </a:p>
          <a:p>
            <a:pPr marL="282579" indent="-282579"/>
            <a:r>
              <a:rPr lang="en-US" dirty="0" smtClean="0"/>
              <a:t>aandr075@fiu.edu</a:t>
            </a:r>
            <a:endParaRPr dirty="0"/>
          </a:p>
          <a:p>
            <a:pPr marL="282579" indent="-282579"/>
            <a:r>
              <a:rPr lang="en-US" dirty="0"/>
              <a:t>Questions?</a:t>
            </a:r>
            <a:endParaRPr dirty="0"/>
          </a:p>
          <a:p>
            <a:pPr marL="282579" indent="-282579"/>
            <a:r>
              <a:rPr lang="en-US" dirty="0"/>
              <a:t>Thank You!</a:t>
            </a:r>
            <a:endParaRPr dirty="0"/>
          </a:p>
          <a:p>
            <a:pPr marL="0" indent="0">
              <a:buNone/>
            </a:pPr>
            <a:endParaRPr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1250" y="4498569"/>
            <a:ext cx="1327342" cy="91707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2633" y="3343251"/>
            <a:ext cx="1741106" cy="870554"/>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5539" y="4316600"/>
            <a:ext cx="1218263" cy="1427697"/>
          </a:xfrm>
          <a:prstGeom prst="rect">
            <a:avLst/>
          </a:prstGeom>
        </p:spPr>
      </p:pic>
      <p:pic>
        <p:nvPicPr>
          <p:cNvPr id="7" name="Shape 220"/>
          <p:cNvPicPr preferRelativeResize="0"/>
          <p:nvPr/>
        </p:nvPicPr>
        <p:blipFill rotWithShape="1">
          <a:blip r:embed="rId6">
            <a:alphaModFix/>
          </a:blip>
          <a:srcRect/>
          <a:stretch/>
        </p:blipFill>
        <p:spPr>
          <a:xfrm>
            <a:off x="4460656" y="3039239"/>
            <a:ext cx="1431977" cy="1431977"/>
          </a:xfrm>
          <a:prstGeom prst="rect">
            <a:avLst/>
          </a:prstGeom>
          <a:noFill/>
          <a:ln>
            <a:noFill/>
          </a:ln>
        </p:spPr>
      </p:pic>
      <p:pic>
        <p:nvPicPr>
          <p:cNvPr id="8" name="Shape 221"/>
          <p:cNvPicPr preferRelativeResize="0"/>
          <p:nvPr/>
        </p:nvPicPr>
        <p:blipFill rotWithShape="1">
          <a:blip r:embed="rId7">
            <a:alphaModFix/>
          </a:blip>
          <a:srcRect/>
          <a:stretch/>
        </p:blipFill>
        <p:spPr>
          <a:xfrm>
            <a:off x="6204501" y="4415417"/>
            <a:ext cx="2922774" cy="10833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779465" y="381002"/>
            <a:ext cx="7583487" cy="1044575"/>
          </a:xfrm>
          <a:prstGeom prst="rect">
            <a:avLst/>
          </a:prstGeom>
          <a:noFill/>
          <a:ln>
            <a:noFill/>
          </a:ln>
        </p:spPr>
        <p:txBody>
          <a:bodyPr spcFirstLastPara="1" wrap="square" lIns="91425" tIns="45700" rIns="91425" bIns="45700" anchor="b" anchorCtr="0">
            <a:noAutofit/>
          </a:bodyPr>
          <a:lstStyle/>
          <a:p>
            <a:r>
              <a:rPr lang="en-US"/>
              <a:t>Project definition</a:t>
            </a:r>
            <a:endParaRPr/>
          </a:p>
        </p:txBody>
      </p:sp>
      <p:pic>
        <p:nvPicPr>
          <p:cNvPr id="161" name="Shape 161"/>
          <p:cNvPicPr preferRelativeResize="0"/>
          <p:nvPr/>
        </p:nvPicPr>
        <p:blipFill rotWithShape="1">
          <a:blip r:embed="rId3">
            <a:alphaModFix/>
          </a:blip>
          <a:srcRect l="1240" t="11446" r="2596" b="5365"/>
          <a:stretch/>
        </p:blipFill>
        <p:spPr>
          <a:xfrm>
            <a:off x="1479725" y="1908952"/>
            <a:ext cx="5862024" cy="3414775"/>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Shape 167"/>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r>
              <a:rPr lang="en-US"/>
              <a:t>Project definition</a:t>
            </a:r>
            <a:endParaRPr/>
          </a:p>
        </p:txBody>
      </p:sp>
      <p:pic>
        <p:nvPicPr>
          <p:cNvPr id="168" name="Shape 168"/>
          <p:cNvPicPr preferRelativeResize="0"/>
          <p:nvPr/>
        </p:nvPicPr>
        <p:blipFill rotWithShape="1">
          <a:blip r:embed="rId3">
            <a:alphaModFix/>
          </a:blip>
          <a:srcRect l="22852" t="11723" r="28565"/>
          <a:stretch/>
        </p:blipFill>
        <p:spPr>
          <a:xfrm>
            <a:off x="779465" y="1585827"/>
            <a:ext cx="3699349" cy="4526301"/>
          </a:xfrm>
          <a:prstGeom prst="rect">
            <a:avLst/>
          </a:prstGeom>
          <a:noFill/>
          <a:ln>
            <a:noFill/>
          </a:ln>
        </p:spPr>
      </p:pic>
      <p:pic>
        <p:nvPicPr>
          <p:cNvPr id="169" name="Shape 169"/>
          <p:cNvPicPr preferRelativeResize="0"/>
          <p:nvPr/>
        </p:nvPicPr>
        <p:blipFill rotWithShape="1">
          <a:blip r:embed="rId4">
            <a:alphaModFix/>
          </a:blip>
          <a:srcRect t="12026" r="50639"/>
          <a:stretch/>
        </p:blipFill>
        <p:spPr>
          <a:xfrm>
            <a:off x="4571163" y="1716454"/>
            <a:ext cx="4118300" cy="39819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r>
              <a:rPr lang="en-US"/>
              <a:t>Requirements: Use Cases</a:t>
            </a:r>
            <a:endParaRPr/>
          </a:p>
        </p:txBody>
      </p:sp>
      <p:sp>
        <p:nvSpPr>
          <p:cNvPr id="176" name="Shape 176"/>
          <p:cNvSpPr txBox="1">
            <a:spLocks noGrp="1"/>
          </p:cNvSpPr>
          <p:nvPr>
            <p:ph type="body" idx="1"/>
          </p:nvPr>
        </p:nvSpPr>
        <p:spPr>
          <a:xfrm>
            <a:off x="779463" y="1828800"/>
            <a:ext cx="7583400" cy="4208400"/>
          </a:xfrm>
          <a:prstGeom prst="rect">
            <a:avLst/>
          </a:prstGeom>
          <a:noFill/>
          <a:ln>
            <a:noFill/>
          </a:ln>
        </p:spPr>
        <p:txBody>
          <a:bodyPr spcFirstLastPara="1" wrap="square" lIns="91425" tIns="45700" rIns="91425" bIns="45700" anchor="t" anchorCtr="0">
            <a:noAutofit/>
          </a:bodyPr>
          <a:lstStyle/>
          <a:p>
            <a:pPr marL="342905" indent="-342905"/>
            <a:r>
              <a:rPr lang="en-US" dirty="0" smtClean="0"/>
              <a:t>Additional input validation</a:t>
            </a:r>
          </a:p>
          <a:p>
            <a:pPr marL="342905" indent="-342905"/>
            <a:r>
              <a:rPr lang="en-US" dirty="0" smtClean="0"/>
              <a:t>Open BOLO previews in a new window</a:t>
            </a:r>
          </a:p>
          <a:p>
            <a:pPr marL="342905" indent="-342905"/>
            <a:r>
              <a:rPr lang="en-US" dirty="0" smtClean="0"/>
              <a:t>Fix bug when front-end validation fails for preview</a:t>
            </a:r>
          </a:p>
          <a:p>
            <a:pPr marL="342905" indent="-342905"/>
            <a:r>
              <a:rPr lang="en-US" dirty="0" smtClean="0"/>
              <a:t>Grid card input streamlining</a:t>
            </a:r>
          </a:p>
          <a:p>
            <a:pPr marL="342905" indent="-342905"/>
            <a:r>
              <a:rPr lang="en-US" dirty="0" smtClean="0"/>
              <a:t>Migrate back-end to </a:t>
            </a:r>
            <a:r>
              <a:rPr lang="en-US" dirty="0" err="1" smtClean="0"/>
              <a:t>Springboot</a:t>
            </a:r>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r>
              <a:rPr lang="en-US" dirty="0"/>
              <a:t>System Design: Architecture</a:t>
            </a:r>
            <a:endParaRPr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149" y="1894116"/>
            <a:ext cx="7748031" cy="342572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r>
              <a:rPr lang="en-US" dirty="0"/>
              <a:t>New System Design: Architecture</a:t>
            </a:r>
            <a:endParaRPr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720" y="1668144"/>
            <a:ext cx="6868886" cy="4191596"/>
          </a:xfrm>
          <a:prstGeom prst="rect">
            <a:avLst/>
          </a:prstGeom>
        </p:spPr>
      </p:pic>
    </p:spTree>
    <p:extLst>
      <p:ext uri="{BB962C8B-B14F-4D97-AF65-F5344CB8AC3E}">
        <p14:creationId xmlns:p14="http://schemas.microsoft.com/office/powerpoint/2010/main" val="178023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r>
              <a:rPr lang="en-US"/>
              <a:t>Minimal Class Diagram</a:t>
            </a:r>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4515" y="1544782"/>
            <a:ext cx="6085114" cy="442553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779463" y="381000"/>
            <a:ext cx="7583400" cy="1044600"/>
          </a:xfrm>
          <a:prstGeom prst="rect">
            <a:avLst/>
          </a:prstGeom>
          <a:noFill/>
          <a:ln>
            <a:noFill/>
          </a:ln>
        </p:spPr>
        <p:txBody>
          <a:bodyPr spcFirstLastPara="1" wrap="square" lIns="91425" tIns="45700" rIns="91425" bIns="45700" anchor="b" anchorCtr="0">
            <a:noAutofit/>
          </a:bodyPr>
          <a:lstStyle/>
          <a:p>
            <a:r>
              <a:rPr lang="en-US"/>
              <a:t>User Stories </a:t>
            </a:r>
            <a:endParaRPr/>
          </a:p>
        </p:txBody>
      </p:sp>
      <p:sp>
        <p:nvSpPr>
          <p:cNvPr id="195" name="Shape 195"/>
          <p:cNvSpPr txBox="1">
            <a:spLocks noGrp="1"/>
          </p:cNvSpPr>
          <p:nvPr>
            <p:ph type="body" idx="1"/>
          </p:nvPr>
        </p:nvSpPr>
        <p:spPr>
          <a:xfrm>
            <a:off x="779463" y="1359857"/>
            <a:ext cx="7583400" cy="4208400"/>
          </a:xfrm>
          <a:prstGeom prst="rect">
            <a:avLst/>
          </a:prstGeom>
          <a:noFill/>
          <a:ln>
            <a:noFill/>
          </a:ln>
        </p:spPr>
        <p:txBody>
          <a:bodyPr spcFirstLastPara="1" wrap="square" lIns="91425" tIns="45700" rIns="91425" bIns="45700" anchor="t" anchorCtr="0">
            <a:noAutofit/>
          </a:bodyPr>
          <a:lstStyle/>
          <a:p>
            <a:pPr marL="0" indent="0">
              <a:buNone/>
            </a:pPr>
            <a:r>
              <a:rPr lang="en-US" sz="1800" dirty="0"/>
              <a:t>1.  As an administrator, I want the application to validate information I input so that users don’t crash the application with incorrect data.</a:t>
            </a:r>
            <a:endParaRPr sz="1800" dirty="0"/>
          </a:p>
          <a:p>
            <a:pPr marL="0" indent="0">
              <a:buNone/>
            </a:pPr>
            <a:r>
              <a:rPr lang="en-US" sz="1800" dirty="0"/>
              <a:t>2. As a user, I want to enter the entirety of my grid card info without having to select input boxes.</a:t>
            </a:r>
            <a:endParaRPr sz="1800" dirty="0"/>
          </a:p>
          <a:p>
            <a:pPr marL="0" indent="0">
              <a:buNone/>
            </a:pPr>
            <a:r>
              <a:rPr lang="en-US" sz="1800" dirty="0"/>
              <a:t>3. As a user, I would like to preview my Bolo in a new window so I can edit data and refresh the preview.</a:t>
            </a:r>
            <a:endParaRPr sz="1800" dirty="0"/>
          </a:p>
          <a:p>
            <a:pPr marL="0" indent="0">
              <a:buNone/>
            </a:pPr>
            <a:r>
              <a:rPr lang="en-US" sz="1800" dirty="0"/>
              <a:t>4. as a developer, I want all back end parts of the application to be isolated behind a single REST controller to make it easy to trace the flow of the application.</a:t>
            </a:r>
            <a:endParaRPr sz="1800" dirty="0"/>
          </a:p>
          <a:p>
            <a:pPr marL="0" indent="0">
              <a:buNone/>
            </a:pPr>
            <a:r>
              <a:rPr lang="en-US" sz="1800" dirty="0"/>
              <a:t>5. As a developer, I want all database functionality for users to be contained in a single class so that future development is easy for new </a:t>
            </a:r>
            <a:r>
              <a:rPr lang="en-US" sz="1800" dirty="0" err="1"/>
              <a:t>devs</a:t>
            </a:r>
            <a:r>
              <a:rPr lang="en-US" sz="1800" dirty="0"/>
              <a:t>.</a:t>
            </a:r>
            <a:endParaRPr sz="1800" dirty="0"/>
          </a:p>
          <a:p>
            <a:pPr marL="0" indent="0">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768578" y="1295400"/>
            <a:ext cx="7583400" cy="1044600"/>
          </a:xfrm>
          <a:prstGeom prst="rect">
            <a:avLst/>
          </a:prstGeom>
          <a:noFill/>
          <a:ln>
            <a:noFill/>
          </a:ln>
        </p:spPr>
        <p:txBody>
          <a:bodyPr spcFirstLastPara="1" wrap="square" lIns="91425" tIns="45700" rIns="91425" bIns="45700" anchor="b" anchorCtr="0">
            <a:noAutofit/>
          </a:bodyPr>
          <a:lstStyle/>
          <a:p>
            <a:r>
              <a:rPr lang="en-US" sz="3200" dirty="0"/>
              <a:t>As an administrator, I want the application to validate information I input so that users don’t crash the application with incorrect data.</a:t>
            </a:r>
          </a:p>
        </p:txBody>
      </p:sp>
      <p:pic>
        <p:nvPicPr>
          <p:cNvPr id="2" name="Picture 1"/>
          <p:cNvPicPr>
            <a:picLocks noChangeAspect="1"/>
          </p:cNvPicPr>
          <p:nvPr/>
        </p:nvPicPr>
        <p:blipFill rotWithShape="1">
          <a:blip r:embed="rId3"/>
          <a:srcRect l="1042" t="12261" r="1771" b="4789"/>
          <a:stretch/>
        </p:blipFill>
        <p:spPr>
          <a:xfrm>
            <a:off x="1343025" y="2619395"/>
            <a:ext cx="5438775" cy="2524105"/>
          </a:xfrm>
          <a:prstGeom prst="rect">
            <a:avLst/>
          </a:prstGeom>
        </p:spPr>
      </p:pic>
    </p:spTree>
  </p:cSld>
  <p:clrMapOvr>
    <a:masterClrMapping/>
  </p:clrMapOvr>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1274</TotalTime>
  <Words>1322</Words>
  <Application>Microsoft Office PowerPoint</Application>
  <PresentationFormat>On-screen Show (4:3)</PresentationFormat>
  <Paragraphs>157</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Noto Sans Symbols</vt:lpstr>
      <vt:lpstr>Trebuchet MS</vt:lpstr>
      <vt:lpstr>gold</vt:lpstr>
      <vt:lpstr>BOLO 10.0  Team Members: Adam Andrade Product Owner: Jason Cohen Instructor: Masoud Sadjadi  School of Computing and Information Sciences Florida International University</vt:lpstr>
      <vt:lpstr>Project definition</vt:lpstr>
      <vt:lpstr>Project definition</vt:lpstr>
      <vt:lpstr>Requirements: Use Cases</vt:lpstr>
      <vt:lpstr>System Design: Architecture</vt:lpstr>
      <vt:lpstr>New System Design: Architecture</vt:lpstr>
      <vt:lpstr>Minimal Class Diagram</vt:lpstr>
      <vt:lpstr>User Stories </vt:lpstr>
      <vt:lpstr>As an administrator, I want the application to validate information I input so that users don’t crash the application with incorrect data.</vt:lpstr>
      <vt:lpstr>As a user, I want to enter the entirety of my grid card info without having to select input boxes.</vt:lpstr>
      <vt:lpstr>As a user, I would like to preview my Bolo in a new window so I can edit data and refresh the preview.</vt:lpstr>
      <vt:lpstr>As a developer, I want all back-end parts of the application to be isolated behind a single REST controller to make it easy to trace the flow of the application.</vt:lpstr>
      <vt:lpstr>As a developer, I want all database functionality for users to be contained in a single class so that future development is easy for new devs.</vt:lpstr>
      <vt:lpstr>Test Suites and Test Cases</vt:lpstr>
      <vt:lpstr>Test Suites and Test Cases</vt:lpstr>
      <vt:lpstr>Test Suites and Test Cases</vt:lpstr>
      <vt:lpstr>Summary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BOLO 10.0  Team Members: Adam Andrade Product Owner: Jason Cohen Instructor: Masoud Sadjadi  School of Computing and Information Sciences Florida International University</dc:title>
  <cp:lastModifiedBy>Erik Red</cp:lastModifiedBy>
  <cp:revision>15</cp:revision>
  <dcterms:modified xsi:type="dcterms:W3CDTF">2018-04-18T20:46:12Z</dcterms:modified>
</cp:coreProperties>
</file>