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2"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12192000"/>
  <p:notesSz cx="6858000" cy="9144000"/>
  <p:embeddedFontLst>
    <p:embeddedFont>
      <p:font typeface="Century Gothic"/>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font" Target="fonts/CenturyGothic-bold.fntdata"/><Relationship Id="rId11" Type="http://schemas.openxmlformats.org/officeDocument/2006/relationships/slide" Target="slides/slide7.xml"/><Relationship Id="rId22" Type="http://schemas.openxmlformats.org/officeDocument/2006/relationships/font" Target="fonts/CenturyGothic-boldItalic.fntdata"/><Relationship Id="rId10" Type="http://schemas.openxmlformats.org/officeDocument/2006/relationships/slide" Target="slides/slide6.xml"/><Relationship Id="rId21" Type="http://schemas.openxmlformats.org/officeDocument/2006/relationships/font" Target="fonts/CenturyGothic-italic.fnt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CenturyGothic-regular.fntdata"/><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wrap="square" tIns="91425"/>
          <a:lstStyle>
            <a:lvl1pPr lvl="0">
              <a:spcBef>
                <a:spcPts val="0"/>
              </a:spcBef>
              <a:buSzPts val="1100"/>
              <a:buChar char="●"/>
              <a:defRPr sz="1100"/>
            </a:lvl1pPr>
            <a:lvl2pPr lvl="1">
              <a:spcBef>
                <a:spcPts val="0"/>
              </a:spcBef>
              <a:buSzPts val="1100"/>
              <a:buChar char="○"/>
              <a:defRPr sz="1100"/>
            </a:lvl2pPr>
            <a:lvl3pPr lvl="2">
              <a:spcBef>
                <a:spcPts val="0"/>
              </a:spcBef>
              <a:buSzPts val="1100"/>
              <a:buChar char="■"/>
              <a:defRPr sz="1100"/>
            </a:lvl3pPr>
            <a:lvl4pPr lvl="3">
              <a:spcBef>
                <a:spcPts val="0"/>
              </a:spcBef>
              <a:buSzPts val="1100"/>
              <a:buChar char="●"/>
              <a:defRPr sz="1100"/>
            </a:lvl4pPr>
            <a:lvl5pPr lvl="4">
              <a:spcBef>
                <a:spcPts val="0"/>
              </a:spcBef>
              <a:buSzPts val="1100"/>
              <a:buChar char="○"/>
              <a:defRPr sz="1100"/>
            </a:lvl5pPr>
            <a:lvl6pPr lvl="5">
              <a:spcBef>
                <a:spcPts val="0"/>
              </a:spcBef>
              <a:buSzPts val="1100"/>
              <a:buChar char="■"/>
              <a:defRPr sz="1100"/>
            </a:lvl6pPr>
            <a:lvl7pPr lvl="6">
              <a:spcBef>
                <a:spcPts val="0"/>
              </a:spcBef>
              <a:buSzPts val="1100"/>
              <a:buChar char="●"/>
              <a:defRPr sz="1100"/>
            </a:lvl7pPr>
            <a:lvl8pPr lvl="7">
              <a:spcBef>
                <a:spcPts val="0"/>
              </a:spcBef>
              <a:buSzPts val="1100"/>
              <a:buChar char="○"/>
              <a:defRPr sz="1100"/>
            </a:lvl8pPr>
            <a:lvl9pPr lvl="8">
              <a:spcBef>
                <a:spcPts val="0"/>
              </a:spcBef>
              <a:buSzPts val="11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Shape 112"/>
          <p:cNvSpPr txBox="1"/>
          <p:nvPr>
            <p:ph idx="1" type="body"/>
          </p:nvPr>
        </p:nvSpPr>
        <p:spPr>
          <a:xfrm>
            <a:off x="685800" y="4343400"/>
            <a:ext cx="5486400" cy="4114800"/>
          </a:xfrm>
          <a:prstGeom prst="rect">
            <a:avLst/>
          </a:prstGeom>
          <a:noFill/>
          <a:ln>
            <a:noFill/>
          </a:ln>
        </p:spPr>
        <p:txBody>
          <a:bodyPr anchorCtr="0" anchor="ctr" bIns="91425" lIns="91425" rIns="91425" wrap="square" tIns="91425">
            <a:noAutofit/>
          </a:bodyPr>
          <a:lstStyle/>
          <a:p>
            <a:pPr indent="0" lvl="0" marL="0">
              <a:spcBef>
                <a:spcPts val="0"/>
              </a:spcBef>
              <a:buNone/>
            </a:pPr>
            <a:r>
              <a:t/>
            </a:r>
            <a:endParaRPr/>
          </a:p>
        </p:txBody>
      </p:sp>
      <p:sp>
        <p:nvSpPr>
          <p:cNvPr id="113" name="Shape 11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9" name="Shape 179"/>
        <p:cNvGrpSpPr/>
        <p:nvPr/>
      </p:nvGrpSpPr>
      <p:grpSpPr>
        <a:xfrm>
          <a:off x="0" y="0"/>
          <a:ext cx="0" cy="0"/>
          <a:chOff x="0" y="0"/>
          <a:chExt cx="0" cy="0"/>
        </a:xfrm>
      </p:grpSpPr>
      <p:sp>
        <p:nvSpPr>
          <p:cNvPr id="180" name="Shape 180"/>
          <p:cNvSpPr txBox="1"/>
          <p:nvPr>
            <p:ph idx="1" type="body"/>
          </p:nvPr>
        </p:nvSpPr>
        <p:spPr>
          <a:xfrm>
            <a:off x="685800" y="4343400"/>
            <a:ext cx="5486400" cy="4114800"/>
          </a:xfrm>
          <a:prstGeom prst="rect">
            <a:avLst/>
          </a:prstGeom>
          <a:noFill/>
          <a:ln>
            <a:noFill/>
          </a:ln>
        </p:spPr>
        <p:txBody>
          <a:bodyPr anchorCtr="0" anchor="ctr" bIns="91425" lIns="91425" rIns="91425" wrap="square" tIns="91425">
            <a:noAutofit/>
          </a:bodyPr>
          <a:lstStyle/>
          <a:p>
            <a:pPr indent="0" lvl="0" marL="0">
              <a:spcBef>
                <a:spcPts val="0"/>
              </a:spcBef>
              <a:buNone/>
            </a:pPr>
            <a:r>
              <a:t/>
            </a:r>
            <a:endParaRPr/>
          </a:p>
        </p:txBody>
      </p:sp>
      <p:sp>
        <p:nvSpPr>
          <p:cNvPr id="181" name="Shape 181"/>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 name="Shape 187"/>
        <p:cNvGrpSpPr/>
        <p:nvPr/>
      </p:nvGrpSpPr>
      <p:grpSpPr>
        <a:xfrm>
          <a:off x="0" y="0"/>
          <a:ext cx="0" cy="0"/>
          <a:chOff x="0" y="0"/>
          <a:chExt cx="0" cy="0"/>
        </a:xfrm>
      </p:grpSpPr>
      <p:sp>
        <p:nvSpPr>
          <p:cNvPr id="188" name="Shape 188"/>
          <p:cNvSpPr txBox="1"/>
          <p:nvPr>
            <p:ph idx="1" type="body"/>
          </p:nvPr>
        </p:nvSpPr>
        <p:spPr>
          <a:xfrm>
            <a:off x="685800" y="4343400"/>
            <a:ext cx="5486400" cy="4114800"/>
          </a:xfrm>
          <a:prstGeom prst="rect">
            <a:avLst/>
          </a:prstGeom>
          <a:noFill/>
          <a:ln>
            <a:noFill/>
          </a:ln>
        </p:spPr>
        <p:txBody>
          <a:bodyPr anchorCtr="0" anchor="ctr" bIns="91425" lIns="91425" rIns="91425" wrap="square" tIns="91425">
            <a:noAutofit/>
          </a:bodyPr>
          <a:lstStyle/>
          <a:p>
            <a:pPr indent="0" lvl="0" marL="0" rtl="0">
              <a:spcBef>
                <a:spcPts val="0"/>
              </a:spcBef>
              <a:buNone/>
            </a:pPr>
            <a:r>
              <a:t/>
            </a:r>
            <a:endParaRPr/>
          </a:p>
        </p:txBody>
      </p:sp>
      <p:sp>
        <p:nvSpPr>
          <p:cNvPr id="189" name="Shape 189"/>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Shape 196"/>
          <p:cNvSpPr txBox="1"/>
          <p:nvPr>
            <p:ph idx="1" type="body"/>
          </p:nvPr>
        </p:nvSpPr>
        <p:spPr>
          <a:xfrm>
            <a:off x="685800" y="4343400"/>
            <a:ext cx="5486400" cy="4114800"/>
          </a:xfrm>
          <a:prstGeom prst="rect">
            <a:avLst/>
          </a:prstGeom>
          <a:noFill/>
          <a:ln>
            <a:noFill/>
          </a:ln>
        </p:spPr>
        <p:txBody>
          <a:bodyPr anchorCtr="0" anchor="ctr" bIns="91425" lIns="91425" rIns="91425" wrap="square" tIns="91425">
            <a:noAutofit/>
          </a:bodyPr>
          <a:lstStyle/>
          <a:p>
            <a:pPr indent="0" lvl="0" marL="0">
              <a:spcBef>
                <a:spcPts val="0"/>
              </a:spcBef>
              <a:buNone/>
            </a:pPr>
            <a:r>
              <a:t/>
            </a:r>
            <a:endParaRPr/>
          </a:p>
        </p:txBody>
      </p:sp>
      <p:sp>
        <p:nvSpPr>
          <p:cNvPr id="197" name="Shape 197"/>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3" name="Shape 203"/>
        <p:cNvGrpSpPr/>
        <p:nvPr/>
      </p:nvGrpSpPr>
      <p:grpSpPr>
        <a:xfrm>
          <a:off x="0" y="0"/>
          <a:ext cx="0" cy="0"/>
          <a:chOff x="0" y="0"/>
          <a:chExt cx="0" cy="0"/>
        </a:xfrm>
      </p:grpSpPr>
      <p:sp>
        <p:nvSpPr>
          <p:cNvPr id="204" name="Shape 204"/>
          <p:cNvSpPr txBox="1"/>
          <p:nvPr>
            <p:ph idx="1" type="body"/>
          </p:nvPr>
        </p:nvSpPr>
        <p:spPr>
          <a:xfrm>
            <a:off x="685800" y="4343400"/>
            <a:ext cx="5486400" cy="4114800"/>
          </a:xfrm>
          <a:prstGeom prst="rect">
            <a:avLst/>
          </a:prstGeom>
          <a:noFill/>
          <a:ln>
            <a:noFill/>
          </a:ln>
        </p:spPr>
        <p:txBody>
          <a:bodyPr anchorCtr="0" anchor="ctr" bIns="91425" lIns="91425" rIns="91425" wrap="square" tIns="91425">
            <a:noAutofit/>
          </a:bodyPr>
          <a:lstStyle/>
          <a:p>
            <a:pPr indent="0" lvl="0" marL="0">
              <a:spcBef>
                <a:spcPts val="0"/>
              </a:spcBef>
              <a:buNone/>
            </a:pPr>
            <a:r>
              <a:t/>
            </a:r>
            <a:endParaRPr/>
          </a:p>
        </p:txBody>
      </p:sp>
      <p:sp>
        <p:nvSpPr>
          <p:cNvPr id="205" name="Shape 20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Shape 211"/>
          <p:cNvSpPr txBox="1"/>
          <p:nvPr>
            <p:ph idx="1" type="body"/>
          </p:nvPr>
        </p:nvSpPr>
        <p:spPr>
          <a:xfrm>
            <a:off x="685800" y="4343400"/>
            <a:ext cx="5486400" cy="4114800"/>
          </a:xfrm>
          <a:prstGeom prst="rect">
            <a:avLst/>
          </a:prstGeom>
          <a:noFill/>
          <a:ln>
            <a:noFill/>
          </a:ln>
        </p:spPr>
        <p:txBody>
          <a:bodyPr anchorCtr="0" anchor="ctr" bIns="91425" lIns="91425" rIns="91425" wrap="square" tIns="91425">
            <a:noAutofit/>
          </a:bodyPr>
          <a:lstStyle/>
          <a:p>
            <a:pPr indent="0" lvl="0" marL="0">
              <a:spcBef>
                <a:spcPts val="0"/>
              </a:spcBef>
              <a:buNone/>
            </a:pPr>
            <a:r>
              <a:t/>
            </a:r>
            <a:endParaRPr/>
          </a:p>
        </p:txBody>
      </p:sp>
      <p:sp>
        <p:nvSpPr>
          <p:cNvPr id="212" name="Shape 21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 name="Shape 118"/>
        <p:cNvGrpSpPr/>
        <p:nvPr/>
      </p:nvGrpSpPr>
      <p:grpSpPr>
        <a:xfrm>
          <a:off x="0" y="0"/>
          <a:ext cx="0" cy="0"/>
          <a:chOff x="0" y="0"/>
          <a:chExt cx="0" cy="0"/>
        </a:xfrm>
      </p:grpSpPr>
      <p:sp>
        <p:nvSpPr>
          <p:cNvPr id="119" name="Shape 119"/>
          <p:cNvSpPr txBox="1"/>
          <p:nvPr>
            <p:ph idx="1" type="body"/>
          </p:nvPr>
        </p:nvSpPr>
        <p:spPr>
          <a:xfrm>
            <a:off x="685800" y="4343400"/>
            <a:ext cx="5486400" cy="4114800"/>
          </a:xfrm>
          <a:prstGeom prst="rect">
            <a:avLst/>
          </a:prstGeom>
          <a:noFill/>
          <a:ln>
            <a:noFill/>
          </a:ln>
        </p:spPr>
        <p:txBody>
          <a:bodyPr anchorCtr="0" anchor="ctr" bIns="91425" lIns="91425" rIns="91425" wrap="square" tIns="91425">
            <a:noAutofit/>
          </a:bodyPr>
          <a:lstStyle/>
          <a:p>
            <a:pPr indent="0" lvl="0" marL="0">
              <a:spcBef>
                <a:spcPts val="0"/>
              </a:spcBef>
              <a:buNone/>
            </a:pPr>
            <a:r>
              <a:t/>
            </a:r>
            <a:endParaRPr/>
          </a:p>
        </p:txBody>
      </p:sp>
      <p:sp>
        <p:nvSpPr>
          <p:cNvPr id="120" name="Shape 12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Shape 129"/>
          <p:cNvSpPr txBox="1"/>
          <p:nvPr>
            <p:ph idx="1" type="body"/>
          </p:nvPr>
        </p:nvSpPr>
        <p:spPr>
          <a:xfrm>
            <a:off x="685800" y="4343400"/>
            <a:ext cx="5486400" cy="4114800"/>
          </a:xfrm>
          <a:prstGeom prst="rect">
            <a:avLst/>
          </a:prstGeom>
          <a:noFill/>
          <a:ln>
            <a:noFill/>
          </a:ln>
        </p:spPr>
        <p:txBody>
          <a:bodyPr anchorCtr="0" anchor="ctr" bIns="91425" lIns="91425" rIns="91425" wrap="square" tIns="91425">
            <a:noAutofit/>
          </a:bodyPr>
          <a:lstStyle/>
          <a:p>
            <a:pPr indent="0" lvl="0" marL="0">
              <a:spcBef>
                <a:spcPts val="0"/>
              </a:spcBef>
              <a:buNone/>
            </a:pPr>
            <a:r>
              <a:t/>
            </a:r>
            <a:endParaRPr/>
          </a:p>
        </p:txBody>
      </p:sp>
      <p:sp>
        <p:nvSpPr>
          <p:cNvPr id="130" name="Shape 13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Shape 138"/>
          <p:cNvSpPr txBox="1"/>
          <p:nvPr>
            <p:ph idx="1" type="body"/>
          </p:nvPr>
        </p:nvSpPr>
        <p:spPr>
          <a:xfrm>
            <a:off x="685800" y="4343400"/>
            <a:ext cx="5486400" cy="4114800"/>
          </a:xfrm>
          <a:prstGeom prst="rect">
            <a:avLst/>
          </a:prstGeom>
          <a:noFill/>
          <a:ln>
            <a:noFill/>
          </a:ln>
        </p:spPr>
        <p:txBody>
          <a:bodyPr anchorCtr="0" anchor="ctr" bIns="91425" lIns="91425" rIns="91425" wrap="square" tIns="91425">
            <a:noAutofit/>
          </a:bodyPr>
          <a:lstStyle/>
          <a:p>
            <a:pPr indent="0" lvl="0" marL="0">
              <a:spcBef>
                <a:spcPts val="0"/>
              </a:spcBef>
              <a:buNone/>
            </a:pPr>
            <a:r>
              <a:t/>
            </a:r>
            <a:endParaRPr/>
          </a:p>
        </p:txBody>
      </p:sp>
      <p:sp>
        <p:nvSpPr>
          <p:cNvPr id="139" name="Shape 13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txBox="1"/>
          <p:nvPr>
            <p:ph idx="1" type="body"/>
          </p:nvPr>
        </p:nvSpPr>
        <p:spPr>
          <a:xfrm>
            <a:off x="685800" y="4343400"/>
            <a:ext cx="5486400" cy="4114800"/>
          </a:xfrm>
          <a:prstGeom prst="rect">
            <a:avLst/>
          </a:prstGeom>
          <a:noFill/>
          <a:ln>
            <a:noFill/>
          </a:ln>
        </p:spPr>
        <p:txBody>
          <a:bodyPr anchorCtr="0" anchor="ctr" bIns="91425" lIns="91425" rIns="91425" wrap="square" tIns="91425">
            <a:noAutofit/>
          </a:bodyPr>
          <a:lstStyle/>
          <a:p>
            <a:pPr indent="0" lvl="0" marL="0">
              <a:spcBef>
                <a:spcPts val="0"/>
              </a:spcBef>
              <a:buNone/>
            </a:pPr>
            <a:r>
              <a:t/>
            </a:r>
            <a:endParaRPr/>
          </a:p>
        </p:txBody>
      </p:sp>
      <p:sp>
        <p:nvSpPr>
          <p:cNvPr id="146" name="Shape 14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Shape 152"/>
          <p:cNvSpPr txBox="1"/>
          <p:nvPr>
            <p:ph idx="1" type="body"/>
          </p:nvPr>
        </p:nvSpPr>
        <p:spPr>
          <a:xfrm>
            <a:off x="685800" y="4343400"/>
            <a:ext cx="5486400" cy="4114800"/>
          </a:xfrm>
          <a:prstGeom prst="rect">
            <a:avLst/>
          </a:prstGeom>
          <a:noFill/>
          <a:ln>
            <a:noFill/>
          </a:ln>
        </p:spPr>
        <p:txBody>
          <a:bodyPr anchorCtr="0" anchor="ctr" bIns="91425" lIns="91425" rIns="91425" wrap="square" tIns="91425">
            <a:noAutofit/>
          </a:bodyPr>
          <a:lstStyle/>
          <a:p>
            <a:pPr indent="0" lvl="0" marL="0">
              <a:spcBef>
                <a:spcPts val="0"/>
              </a:spcBef>
              <a:buNone/>
            </a:pPr>
            <a:r>
              <a:t/>
            </a:r>
            <a:endParaRPr/>
          </a:p>
        </p:txBody>
      </p:sp>
      <p:sp>
        <p:nvSpPr>
          <p:cNvPr id="153" name="Shape 15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Shape 160"/>
          <p:cNvSpPr txBox="1"/>
          <p:nvPr>
            <p:ph idx="1" type="body"/>
          </p:nvPr>
        </p:nvSpPr>
        <p:spPr>
          <a:xfrm>
            <a:off x="685800" y="4343400"/>
            <a:ext cx="5486400" cy="4114800"/>
          </a:xfrm>
          <a:prstGeom prst="rect">
            <a:avLst/>
          </a:prstGeom>
          <a:noFill/>
          <a:ln>
            <a:noFill/>
          </a:ln>
        </p:spPr>
        <p:txBody>
          <a:bodyPr anchorCtr="0" anchor="ctr" bIns="91425" lIns="91425" rIns="91425" wrap="square" tIns="91425">
            <a:noAutofit/>
          </a:bodyPr>
          <a:lstStyle/>
          <a:p>
            <a:pPr indent="0" lvl="0" marL="0">
              <a:spcBef>
                <a:spcPts val="0"/>
              </a:spcBef>
              <a:buNone/>
            </a:pPr>
            <a:r>
              <a:t/>
            </a:r>
            <a:endParaRPr/>
          </a:p>
        </p:txBody>
      </p:sp>
      <p:sp>
        <p:nvSpPr>
          <p:cNvPr id="161" name="Shape 161"/>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 name="Shape 165"/>
        <p:cNvGrpSpPr/>
        <p:nvPr/>
      </p:nvGrpSpPr>
      <p:grpSpPr>
        <a:xfrm>
          <a:off x="0" y="0"/>
          <a:ext cx="0" cy="0"/>
          <a:chOff x="0" y="0"/>
          <a:chExt cx="0" cy="0"/>
        </a:xfrm>
      </p:grpSpPr>
      <p:sp>
        <p:nvSpPr>
          <p:cNvPr id="166" name="Shape 166"/>
          <p:cNvSpPr txBox="1"/>
          <p:nvPr>
            <p:ph idx="1" type="body"/>
          </p:nvPr>
        </p:nvSpPr>
        <p:spPr>
          <a:xfrm>
            <a:off x="685800" y="4343400"/>
            <a:ext cx="5486400" cy="4114800"/>
          </a:xfrm>
          <a:prstGeom prst="rect">
            <a:avLst/>
          </a:prstGeom>
          <a:noFill/>
          <a:ln>
            <a:noFill/>
          </a:ln>
        </p:spPr>
        <p:txBody>
          <a:bodyPr anchorCtr="0" anchor="ctr" bIns="91425" lIns="91425" rIns="91425" wrap="square" tIns="91425">
            <a:noAutofit/>
          </a:bodyPr>
          <a:lstStyle/>
          <a:p>
            <a:pPr indent="0" lvl="0" marL="0">
              <a:spcBef>
                <a:spcPts val="0"/>
              </a:spcBef>
              <a:buNone/>
            </a:pPr>
            <a:r>
              <a:t/>
            </a:r>
            <a:endParaRPr/>
          </a:p>
        </p:txBody>
      </p:sp>
      <p:sp>
        <p:nvSpPr>
          <p:cNvPr id="167" name="Shape 167"/>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Shape 172"/>
          <p:cNvSpPr txBox="1"/>
          <p:nvPr>
            <p:ph idx="1" type="body"/>
          </p:nvPr>
        </p:nvSpPr>
        <p:spPr>
          <a:xfrm>
            <a:off x="685800" y="4343400"/>
            <a:ext cx="5486400" cy="4114800"/>
          </a:xfrm>
          <a:prstGeom prst="rect">
            <a:avLst/>
          </a:prstGeom>
          <a:noFill/>
          <a:ln>
            <a:noFill/>
          </a:ln>
        </p:spPr>
        <p:txBody>
          <a:bodyPr anchorCtr="0" anchor="ctr" bIns="91425" lIns="91425" rIns="91425" wrap="square" tIns="91425">
            <a:noAutofit/>
          </a:bodyPr>
          <a:lstStyle/>
          <a:p>
            <a:pPr indent="0" lvl="0" marL="0">
              <a:spcBef>
                <a:spcPts val="0"/>
              </a:spcBef>
              <a:buNone/>
            </a:pPr>
            <a:r>
              <a:t/>
            </a:r>
            <a:endParaRPr/>
          </a:p>
        </p:txBody>
      </p:sp>
      <p:sp>
        <p:nvSpPr>
          <p:cNvPr id="173" name="Shape 17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11" name="Shape 11"/>
        <p:cNvGrpSpPr/>
        <p:nvPr/>
      </p:nvGrpSpPr>
      <p:grpSpPr>
        <a:xfrm>
          <a:off x="0" y="0"/>
          <a:ext cx="0" cy="0"/>
          <a:chOff x="0" y="0"/>
          <a:chExt cx="0" cy="0"/>
        </a:xfrm>
      </p:grpSpPr>
      <p:sp>
        <p:nvSpPr>
          <p:cNvPr id="12" name="Shape 12"/>
          <p:cNvSpPr/>
          <p:nvPr/>
        </p:nvSpPr>
        <p:spPr>
          <a:xfrm>
            <a:off x="0" y="-3175"/>
            <a:ext cx="12192000" cy="5203825"/>
          </a:xfrm>
          <a:custGeom>
            <a:pathLst>
              <a:path extrusionOk="0" h="120000" w="120000">
                <a:moveTo>
                  <a:pt x="120000" y="0"/>
                </a:moveTo>
                <a:lnTo>
                  <a:pt x="0" y="0"/>
                </a:lnTo>
                <a:lnTo>
                  <a:pt x="0" y="113117"/>
                </a:lnTo>
                <a:lnTo>
                  <a:pt x="19645" y="113117"/>
                </a:lnTo>
                <a:lnTo>
                  <a:pt x="23395" y="119707"/>
                </a:lnTo>
                <a:lnTo>
                  <a:pt x="23395" y="119707"/>
                </a:lnTo>
                <a:lnTo>
                  <a:pt x="23479" y="119780"/>
                </a:lnTo>
                <a:lnTo>
                  <a:pt x="23604" y="119890"/>
                </a:lnTo>
                <a:lnTo>
                  <a:pt x="23729" y="120000"/>
                </a:lnTo>
                <a:lnTo>
                  <a:pt x="23833" y="120000"/>
                </a:lnTo>
                <a:lnTo>
                  <a:pt x="23958" y="120000"/>
                </a:lnTo>
                <a:lnTo>
                  <a:pt x="24062" y="119890"/>
                </a:lnTo>
                <a:lnTo>
                  <a:pt x="24187" y="119780"/>
                </a:lnTo>
                <a:lnTo>
                  <a:pt x="24270" y="119707"/>
                </a:lnTo>
                <a:lnTo>
                  <a:pt x="28020" y="113117"/>
                </a:lnTo>
                <a:lnTo>
                  <a:pt x="120000" y="113117"/>
                </a:lnTo>
                <a:lnTo>
                  <a:pt x="120000"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13" name="Shape 13"/>
          <p:cNvSpPr txBox="1"/>
          <p:nvPr>
            <p:ph type="ctrTitle"/>
          </p:nvPr>
        </p:nvSpPr>
        <p:spPr>
          <a:xfrm>
            <a:off x="810001" y="1449147"/>
            <a:ext cx="10572000" cy="2971051"/>
          </a:xfrm>
          <a:prstGeom prst="rect">
            <a:avLst/>
          </a:prstGeom>
          <a:noFill/>
          <a:ln>
            <a:noFill/>
          </a:ln>
          <a:effectLst>
            <a:outerShdw blurRad="50800">
              <a:srgbClr val="000000">
                <a:alpha val="60000"/>
              </a:srgbClr>
            </a:outerShdw>
          </a:effectLst>
        </p:spPr>
        <p:txBody>
          <a:bodyPr anchorCtr="0" anchor="b" bIns="91425" lIns="91425" rIns="91425" wrap="square" tIns="91425"/>
          <a:lstStyle>
            <a:lvl1pPr indent="0" lvl="0" marL="0" marR="0" rtl="0" algn="l">
              <a:spcBef>
                <a:spcPts val="0"/>
              </a:spcBef>
              <a:buClr>
                <a:srgbClr val="FEFEFE"/>
              </a:buClr>
              <a:buSzPts val="5400"/>
              <a:buFont typeface="Century Gothic"/>
              <a:buNone/>
              <a:defRPr b="1" i="0" sz="5400" u="none" cap="none" strike="noStrike">
                <a:solidFill>
                  <a:srgbClr val="FEFEFE"/>
                </a:solidFill>
                <a:latin typeface="Century Gothic"/>
                <a:ea typeface="Century Gothic"/>
                <a:cs typeface="Century Gothic"/>
                <a:sym typeface="Century Gothic"/>
              </a:defRPr>
            </a:lvl1pPr>
            <a:lvl2pPr indent="0" lvl="1" marL="0" marR="0" rtl="0" algn="l">
              <a:spcBef>
                <a:spcPts val="0"/>
              </a:spcBef>
              <a:buSzPts val="1400"/>
              <a:buNone/>
              <a:defRPr b="0" i="0" sz="1800" u="none" cap="none" strike="noStrike">
                <a:solidFill>
                  <a:schemeClr val="lt2"/>
                </a:solidFill>
              </a:defRPr>
            </a:lvl2pPr>
            <a:lvl3pPr indent="0" lvl="2" marL="0" marR="0" rtl="0" algn="l">
              <a:spcBef>
                <a:spcPts val="0"/>
              </a:spcBef>
              <a:buSzPts val="1400"/>
              <a:buNone/>
              <a:defRPr b="0" i="0" sz="1800" u="none" cap="none" strike="noStrike">
                <a:solidFill>
                  <a:schemeClr val="lt2"/>
                </a:solidFill>
              </a:defRPr>
            </a:lvl3pPr>
            <a:lvl4pPr indent="0" lvl="3" marL="0" marR="0" rtl="0" algn="l">
              <a:spcBef>
                <a:spcPts val="0"/>
              </a:spcBef>
              <a:buSzPts val="1400"/>
              <a:buNone/>
              <a:defRPr b="0" i="0" sz="1800" u="none" cap="none" strike="noStrike">
                <a:solidFill>
                  <a:schemeClr val="lt2"/>
                </a:solidFill>
              </a:defRPr>
            </a:lvl4pPr>
            <a:lvl5pPr indent="0" lvl="4" marL="0" marR="0" rtl="0" algn="l">
              <a:spcBef>
                <a:spcPts val="0"/>
              </a:spcBef>
              <a:buSzPts val="1400"/>
              <a:buNone/>
              <a:defRPr b="0" i="0" sz="1800" u="none" cap="none" strike="noStrike">
                <a:solidFill>
                  <a:schemeClr val="lt2"/>
                </a:solidFill>
              </a:defRPr>
            </a:lvl5pPr>
            <a:lvl6pPr indent="0" lvl="5" marL="0" marR="0" rtl="0" algn="l">
              <a:spcBef>
                <a:spcPts val="0"/>
              </a:spcBef>
              <a:buSzPts val="1400"/>
              <a:buNone/>
              <a:defRPr b="0" i="0" sz="1800" u="none" cap="none" strike="noStrike">
                <a:solidFill>
                  <a:schemeClr val="lt2"/>
                </a:solidFill>
              </a:defRPr>
            </a:lvl6pPr>
            <a:lvl7pPr indent="0" lvl="6" marL="0" marR="0" rtl="0" algn="l">
              <a:spcBef>
                <a:spcPts val="0"/>
              </a:spcBef>
              <a:buSzPts val="1400"/>
              <a:buNone/>
              <a:defRPr b="0" i="0" sz="1800" u="none" cap="none" strike="noStrike">
                <a:solidFill>
                  <a:schemeClr val="lt2"/>
                </a:solidFill>
              </a:defRPr>
            </a:lvl7pPr>
            <a:lvl8pPr indent="0" lvl="7" marL="0" marR="0" rtl="0" algn="l">
              <a:spcBef>
                <a:spcPts val="0"/>
              </a:spcBef>
              <a:buSzPts val="1400"/>
              <a:buNone/>
              <a:defRPr b="0" i="0" sz="1800" u="none" cap="none" strike="noStrike">
                <a:solidFill>
                  <a:schemeClr val="lt2"/>
                </a:solidFill>
              </a:defRPr>
            </a:lvl8pPr>
            <a:lvl9pPr indent="0" lvl="8" marL="0" marR="0" rtl="0" algn="l">
              <a:spcBef>
                <a:spcPts val="0"/>
              </a:spcBef>
              <a:buSzPts val="1400"/>
              <a:buNone/>
              <a:defRPr b="0" i="0" sz="1800" u="none" cap="none" strike="noStrike">
                <a:solidFill>
                  <a:schemeClr val="lt2"/>
                </a:solidFill>
              </a:defRPr>
            </a:lvl9pPr>
          </a:lstStyle>
          <a:p/>
        </p:txBody>
      </p:sp>
      <p:sp>
        <p:nvSpPr>
          <p:cNvPr id="14" name="Shape 14"/>
          <p:cNvSpPr txBox="1"/>
          <p:nvPr>
            <p:ph idx="1" type="subTitle"/>
          </p:nvPr>
        </p:nvSpPr>
        <p:spPr>
          <a:xfrm>
            <a:off x="810001" y="5280847"/>
            <a:ext cx="10572000" cy="434974"/>
          </a:xfrm>
          <a:prstGeom prst="rect">
            <a:avLst/>
          </a:prstGeom>
          <a:noFill/>
          <a:ln>
            <a:noFill/>
          </a:ln>
          <a:effectLst>
            <a:outerShdw blurRad="50800">
              <a:srgbClr val="000000">
                <a:alpha val="40000"/>
              </a:srgbClr>
            </a:outerShdw>
          </a:effectLst>
        </p:spPr>
        <p:txBody>
          <a:bodyPr anchorCtr="0" anchor="t" bIns="91425" lIns="91425" rIns="91425" wrap="square" tIns="91425"/>
          <a:lstStyle>
            <a:lvl1pPr indent="0" lvl="0" marL="0" marR="0" rtl="0" algn="l">
              <a:spcBef>
                <a:spcPts val="360"/>
              </a:spcBef>
              <a:spcAft>
                <a:spcPts val="600"/>
              </a:spcAft>
              <a:buClr>
                <a:schemeClr val="accent1"/>
              </a:buClr>
              <a:buSzPts val="1800"/>
              <a:buFont typeface="Noto Sans Symbols"/>
              <a:buNone/>
              <a:defRPr b="0" i="0" sz="1800" u="none" cap="none" strike="noStrike">
                <a:solidFill>
                  <a:schemeClr val="lt1"/>
                </a:solidFill>
                <a:latin typeface="Century Gothic"/>
                <a:ea typeface="Century Gothic"/>
                <a:cs typeface="Century Gothic"/>
                <a:sym typeface="Century Gothic"/>
              </a:defRPr>
            </a:lvl1pPr>
            <a:lvl2pPr indent="0" lvl="1" marL="457200" marR="0" rtl="0" algn="ctr">
              <a:spcBef>
                <a:spcPts val="320"/>
              </a:spcBef>
              <a:spcAft>
                <a:spcPts val="600"/>
              </a:spcAft>
              <a:buClr>
                <a:schemeClr val="accent1"/>
              </a:buClr>
              <a:buSzPts val="1600"/>
              <a:buFont typeface="Noto Sans Symbols"/>
              <a:buNone/>
              <a:defRPr b="0" i="0" sz="1600" u="none" cap="none" strike="noStrike">
                <a:solidFill>
                  <a:schemeClr val="lt1"/>
                </a:solidFill>
                <a:latin typeface="Century Gothic"/>
                <a:ea typeface="Century Gothic"/>
                <a:cs typeface="Century Gothic"/>
                <a:sym typeface="Century Gothic"/>
              </a:defRPr>
            </a:lvl2pPr>
            <a:lvl3pPr indent="0" lvl="2" marL="914400" marR="0" rtl="0" algn="ctr">
              <a:spcBef>
                <a:spcPts val="280"/>
              </a:spcBef>
              <a:spcAft>
                <a:spcPts val="600"/>
              </a:spcAft>
              <a:buClr>
                <a:schemeClr val="accent1"/>
              </a:buClr>
              <a:buSzPts val="1400"/>
              <a:buFont typeface="Noto Sans Symbols"/>
              <a:buNone/>
              <a:defRPr b="0" i="0" sz="1400" u="none" cap="none" strike="noStrike">
                <a:solidFill>
                  <a:schemeClr val="lt1"/>
                </a:solidFill>
                <a:latin typeface="Century Gothic"/>
                <a:ea typeface="Century Gothic"/>
                <a:cs typeface="Century Gothic"/>
                <a:sym typeface="Century Gothic"/>
              </a:defRPr>
            </a:lvl3pPr>
            <a:lvl4pPr indent="0" lvl="3" marL="1371600" marR="0" rtl="0" algn="ctr">
              <a:spcBef>
                <a:spcPts val="240"/>
              </a:spcBef>
              <a:spcAft>
                <a:spcPts val="600"/>
              </a:spcAft>
              <a:buClr>
                <a:schemeClr val="accent1"/>
              </a:buClr>
              <a:buSzPts val="1200"/>
              <a:buFont typeface="Noto Sans Symbols"/>
              <a:buNone/>
              <a:defRPr b="0" i="0" sz="1200" u="none" cap="none" strike="noStrike">
                <a:solidFill>
                  <a:schemeClr val="lt1"/>
                </a:solidFill>
                <a:latin typeface="Century Gothic"/>
                <a:ea typeface="Century Gothic"/>
                <a:cs typeface="Century Gothic"/>
                <a:sym typeface="Century Gothic"/>
              </a:defRPr>
            </a:lvl4pPr>
            <a:lvl5pPr indent="0" lvl="4" marL="1828800" marR="0" rtl="0" algn="ctr">
              <a:spcBef>
                <a:spcPts val="240"/>
              </a:spcBef>
              <a:spcAft>
                <a:spcPts val="600"/>
              </a:spcAft>
              <a:buClr>
                <a:schemeClr val="accent1"/>
              </a:buClr>
              <a:buSzPts val="1200"/>
              <a:buFont typeface="Noto Sans Symbols"/>
              <a:buNone/>
              <a:defRPr b="0" i="0" sz="1200" u="none" cap="none" strike="noStrike">
                <a:solidFill>
                  <a:schemeClr val="lt1"/>
                </a:solidFill>
                <a:latin typeface="Century Gothic"/>
                <a:ea typeface="Century Gothic"/>
                <a:cs typeface="Century Gothic"/>
                <a:sym typeface="Century Gothic"/>
              </a:defRPr>
            </a:lvl5pPr>
            <a:lvl6pPr indent="0" lvl="5" marL="2286000" marR="0" rtl="0" algn="ctr">
              <a:spcBef>
                <a:spcPts val="240"/>
              </a:spcBef>
              <a:spcAft>
                <a:spcPts val="600"/>
              </a:spcAft>
              <a:buClr>
                <a:schemeClr val="accent1"/>
              </a:buClr>
              <a:buSzPts val="1200"/>
              <a:buFont typeface="Noto Sans Symbols"/>
              <a:buNone/>
              <a:defRPr b="0" i="0" sz="1200" u="none" cap="none" strike="noStrike">
                <a:solidFill>
                  <a:schemeClr val="lt1"/>
                </a:solidFill>
                <a:latin typeface="Century Gothic"/>
                <a:ea typeface="Century Gothic"/>
                <a:cs typeface="Century Gothic"/>
                <a:sym typeface="Century Gothic"/>
              </a:defRPr>
            </a:lvl6pPr>
            <a:lvl7pPr indent="0" lvl="6" marL="2743200" marR="0" rtl="0" algn="ctr">
              <a:spcBef>
                <a:spcPts val="240"/>
              </a:spcBef>
              <a:spcAft>
                <a:spcPts val="600"/>
              </a:spcAft>
              <a:buClr>
                <a:schemeClr val="accent1"/>
              </a:buClr>
              <a:buSzPts val="1200"/>
              <a:buFont typeface="Noto Sans Symbols"/>
              <a:buNone/>
              <a:defRPr b="0" i="0" sz="1200" u="none" cap="none" strike="noStrike">
                <a:solidFill>
                  <a:schemeClr val="lt1"/>
                </a:solidFill>
                <a:latin typeface="Century Gothic"/>
                <a:ea typeface="Century Gothic"/>
                <a:cs typeface="Century Gothic"/>
                <a:sym typeface="Century Gothic"/>
              </a:defRPr>
            </a:lvl7pPr>
            <a:lvl8pPr indent="0" lvl="7" marL="3200400" marR="0" rtl="0" algn="ctr">
              <a:spcBef>
                <a:spcPts val="240"/>
              </a:spcBef>
              <a:spcAft>
                <a:spcPts val="600"/>
              </a:spcAft>
              <a:buClr>
                <a:schemeClr val="accent1"/>
              </a:buClr>
              <a:buSzPts val="1200"/>
              <a:buFont typeface="Noto Sans Symbols"/>
              <a:buNone/>
              <a:defRPr b="0" i="0" sz="1200" u="none" cap="none" strike="noStrike">
                <a:solidFill>
                  <a:schemeClr val="lt1"/>
                </a:solidFill>
                <a:latin typeface="Century Gothic"/>
                <a:ea typeface="Century Gothic"/>
                <a:cs typeface="Century Gothic"/>
                <a:sym typeface="Century Gothic"/>
              </a:defRPr>
            </a:lvl8pPr>
            <a:lvl9pPr indent="0" lvl="8" marL="3657600" marR="0" rtl="0" algn="ctr">
              <a:spcBef>
                <a:spcPts val="240"/>
              </a:spcBef>
              <a:spcAft>
                <a:spcPts val="600"/>
              </a:spcAft>
              <a:buClr>
                <a:schemeClr val="accent1"/>
              </a:buClr>
              <a:buSzPts val="1200"/>
              <a:buFont typeface="Noto Sans Symbols"/>
              <a:buNone/>
              <a:defRPr b="0" i="0" sz="1200" u="none" cap="none" strike="noStrike">
                <a:solidFill>
                  <a:schemeClr val="lt1"/>
                </a:solidFill>
                <a:latin typeface="Century Gothic"/>
                <a:ea typeface="Century Gothic"/>
                <a:cs typeface="Century Gothic"/>
                <a:sym typeface="Century Gothic"/>
              </a:defRPr>
            </a:lvl9pPr>
          </a:lstStyle>
          <a:p/>
        </p:txBody>
      </p:sp>
      <p:sp>
        <p:nvSpPr>
          <p:cNvPr id="15" name="Shape 15"/>
          <p:cNvSpPr txBox="1"/>
          <p:nvPr>
            <p:ph idx="10" type="dt"/>
          </p:nvPr>
        </p:nvSpPr>
        <p:spPr>
          <a:xfrm>
            <a:off x="9334626" y="6041362"/>
            <a:ext cx="1343706" cy="365125"/>
          </a:xfrm>
          <a:prstGeom prst="rect">
            <a:avLst/>
          </a:prstGeom>
          <a:noFill/>
          <a:ln>
            <a:noFill/>
          </a:ln>
        </p:spPr>
        <p:txBody>
          <a:bodyPr anchorCtr="0" anchor="b" bIns="91425" lIns="91425" rIns="91425" wrap="square" tIns="91425"/>
          <a:lstStyle>
            <a:lvl1pPr indent="0" lvl="0" marL="0" marR="0" rtl="0" algn="r">
              <a:spcBef>
                <a:spcPts val="0"/>
              </a:spcBef>
              <a:buSzPts val="1400"/>
              <a:buNone/>
              <a:defRPr b="0" i="0" sz="900" u="none" cap="none" strike="noStrike">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16" name="Shape 16"/>
          <p:cNvSpPr txBox="1"/>
          <p:nvPr>
            <p:ph idx="11" type="ftr"/>
          </p:nvPr>
        </p:nvSpPr>
        <p:spPr>
          <a:xfrm>
            <a:off x="451514" y="6041362"/>
            <a:ext cx="8644320" cy="365125"/>
          </a:xfrm>
          <a:prstGeom prst="rect">
            <a:avLst/>
          </a:prstGeom>
          <a:noFill/>
          <a:ln>
            <a:noFill/>
          </a:ln>
        </p:spPr>
        <p:txBody>
          <a:bodyPr anchorCtr="0" anchor="b" bIns="91425" lIns="91425" rIns="91425" wrap="square" tIns="91425"/>
          <a:lstStyle>
            <a:lvl1pPr indent="0" lvl="0" marL="0" marR="0" rtl="0" algn="l">
              <a:spcBef>
                <a:spcPts val="0"/>
              </a:spcBef>
              <a:buSzPts val="1400"/>
              <a:buNone/>
              <a:defRPr b="0" i="0" sz="900" u="none" cap="none" strike="noStrike">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17" name="Shape 17"/>
          <p:cNvSpPr txBox="1"/>
          <p:nvPr>
            <p:ph idx="12" type="sldNum"/>
          </p:nvPr>
        </p:nvSpPr>
        <p:spPr>
          <a:xfrm>
            <a:off x="10678331" y="5915888"/>
            <a:ext cx="1062155" cy="490599"/>
          </a:xfrm>
          <a:prstGeom prst="rect">
            <a:avLst/>
          </a:prstGeom>
          <a:noFill/>
          <a:ln>
            <a:noFill/>
          </a:ln>
        </p:spPr>
        <p:txBody>
          <a:bodyPr anchorCtr="0" anchor="b" bIns="10800" lIns="91425" rIns="91425" wrap="square" tIns="45700">
            <a:noAutofit/>
          </a:bodyPr>
          <a:lstStyle/>
          <a:p>
            <a:pPr indent="0" lvl="0" marL="0" marR="0" rtl="0" algn="r">
              <a:spcBef>
                <a:spcPts val="0"/>
              </a:spcBef>
              <a:buNone/>
            </a:pPr>
            <a:fld id="{00000000-1234-1234-1234-123412341234}" type="slidenum">
              <a:rPr b="0" i="0" lang="en-US" sz="2000" u="none" cap="none" strike="noStrike">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anoramic Picture with Caption">
    <p:spTree>
      <p:nvGrpSpPr>
        <p:cNvPr id="75" name="Shape 75"/>
        <p:cNvGrpSpPr/>
        <p:nvPr/>
      </p:nvGrpSpPr>
      <p:grpSpPr>
        <a:xfrm>
          <a:off x="0" y="0"/>
          <a:ext cx="0" cy="0"/>
          <a:chOff x="0" y="0"/>
          <a:chExt cx="0" cy="0"/>
        </a:xfrm>
      </p:grpSpPr>
      <p:sp>
        <p:nvSpPr>
          <p:cNvPr id="76" name="Shape 76"/>
          <p:cNvSpPr txBox="1"/>
          <p:nvPr>
            <p:ph type="title"/>
          </p:nvPr>
        </p:nvSpPr>
        <p:spPr>
          <a:xfrm>
            <a:off x="810000" y="4800600"/>
            <a:ext cx="10561418" cy="566738"/>
          </a:xfrm>
          <a:prstGeom prst="rect">
            <a:avLst/>
          </a:prstGeom>
          <a:noFill/>
          <a:ln>
            <a:noFill/>
          </a:ln>
          <a:effectLst>
            <a:outerShdw blurRad="50800">
              <a:srgbClr val="000000">
                <a:alpha val="60000"/>
              </a:srgbClr>
            </a:outerShdw>
          </a:effectLst>
        </p:spPr>
        <p:txBody>
          <a:bodyPr anchorCtr="0" anchor="b" bIns="91425" lIns="91425" rIns="91425" wrap="square" tIns="91425"/>
          <a:lstStyle>
            <a:lvl1pPr indent="0" lvl="0" marL="0" marR="0" rtl="0" algn="l">
              <a:spcBef>
                <a:spcPts val="0"/>
              </a:spcBef>
              <a:buClr>
                <a:srgbClr val="FEFEFE"/>
              </a:buClr>
              <a:buSzPts val="2400"/>
              <a:buFont typeface="Century Gothic"/>
              <a:buNone/>
              <a:defRPr b="0" i="0" sz="2400" u="none" cap="none" strike="noStrike">
                <a:solidFill>
                  <a:srgbClr val="FEFEFE"/>
                </a:solidFill>
                <a:latin typeface="Century Gothic"/>
                <a:ea typeface="Century Gothic"/>
                <a:cs typeface="Century Gothic"/>
                <a:sym typeface="Century Gothic"/>
              </a:defRPr>
            </a:lvl1pPr>
            <a:lvl2pPr indent="0" lvl="1" marL="0" marR="0" rtl="0" algn="l">
              <a:spcBef>
                <a:spcPts val="0"/>
              </a:spcBef>
              <a:buSzPts val="1400"/>
              <a:buNone/>
              <a:defRPr b="0" i="0" sz="1800" u="none" cap="none" strike="noStrike">
                <a:solidFill>
                  <a:schemeClr val="lt2"/>
                </a:solidFill>
              </a:defRPr>
            </a:lvl2pPr>
            <a:lvl3pPr indent="0" lvl="2" marL="0" marR="0" rtl="0" algn="l">
              <a:spcBef>
                <a:spcPts val="0"/>
              </a:spcBef>
              <a:buSzPts val="1400"/>
              <a:buNone/>
              <a:defRPr b="0" i="0" sz="1800" u="none" cap="none" strike="noStrike">
                <a:solidFill>
                  <a:schemeClr val="lt2"/>
                </a:solidFill>
              </a:defRPr>
            </a:lvl3pPr>
            <a:lvl4pPr indent="0" lvl="3" marL="0" marR="0" rtl="0" algn="l">
              <a:spcBef>
                <a:spcPts val="0"/>
              </a:spcBef>
              <a:buSzPts val="1400"/>
              <a:buNone/>
              <a:defRPr b="0" i="0" sz="1800" u="none" cap="none" strike="noStrike">
                <a:solidFill>
                  <a:schemeClr val="lt2"/>
                </a:solidFill>
              </a:defRPr>
            </a:lvl4pPr>
            <a:lvl5pPr indent="0" lvl="4" marL="0" marR="0" rtl="0" algn="l">
              <a:spcBef>
                <a:spcPts val="0"/>
              </a:spcBef>
              <a:buSzPts val="1400"/>
              <a:buNone/>
              <a:defRPr b="0" i="0" sz="1800" u="none" cap="none" strike="noStrike">
                <a:solidFill>
                  <a:schemeClr val="lt2"/>
                </a:solidFill>
              </a:defRPr>
            </a:lvl5pPr>
            <a:lvl6pPr indent="0" lvl="5" marL="0" marR="0" rtl="0" algn="l">
              <a:spcBef>
                <a:spcPts val="0"/>
              </a:spcBef>
              <a:buSzPts val="1400"/>
              <a:buNone/>
              <a:defRPr b="0" i="0" sz="1800" u="none" cap="none" strike="noStrike">
                <a:solidFill>
                  <a:schemeClr val="lt2"/>
                </a:solidFill>
              </a:defRPr>
            </a:lvl6pPr>
            <a:lvl7pPr indent="0" lvl="6" marL="0" marR="0" rtl="0" algn="l">
              <a:spcBef>
                <a:spcPts val="0"/>
              </a:spcBef>
              <a:buSzPts val="1400"/>
              <a:buNone/>
              <a:defRPr b="0" i="0" sz="1800" u="none" cap="none" strike="noStrike">
                <a:solidFill>
                  <a:schemeClr val="lt2"/>
                </a:solidFill>
              </a:defRPr>
            </a:lvl7pPr>
            <a:lvl8pPr indent="0" lvl="7" marL="0" marR="0" rtl="0" algn="l">
              <a:spcBef>
                <a:spcPts val="0"/>
              </a:spcBef>
              <a:buSzPts val="1400"/>
              <a:buNone/>
              <a:defRPr b="0" i="0" sz="1800" u="none" cap="none" strike="noStrike">
                <a:solidFill>
                  <a:schemeClr val="lt2"/>
                </a:solidFill>
              </a:defRPr>
            </a:lvl8pPr>
            <a:lvl9pPr indent="0" lvl="8" marL="0" marR="0" rtl="0" algn="l">
              <a:spcBef>
                <a:spcPts val="0"/>
              </a:spcBef>
              <a:buSzPts val="1400"/>
              <a:buNone/>
              <a:defRPr b="0" i="0" sz="1800" u="none" cap="none" strike="noStrike">
                <a:solidFill>
                  <a:schemeClr val="lt2"/>
                </a:solidFill>
              </a:defRPr>
            </a:lvl9pPr>
          </a:lstStyle>
          <a:p/>
        </p:txBody>
      </p:sp>
      <p:sp>
        <p:nvSpPr>
          <p:cNvPr id="77" name="Shape 77"/>
          <p:cNvSpPr/>
          <p:nvPr>
            <p:ph idx="2" type="pic"/>
          </p:nvPr>
        </p:nvSpPr>
        <p:spPr>
          <a:xfrm>
            <a:off x="0" y="0"/>
            <a:ext cx="12192000" cy="4800600"/>
          </a:xfrm>
          <a:prstGeom prst="rect">
            <a:avLst/>
          </a:prstGeom>
          <a:noFill/>
          <a:ln cap="rnd" cmpd="sng" w="9525">
            <a:solidFill>
              <a:schemeClr val="lt2"/>
            </a:solidFill>
            <a:prstDash val="solid"/>
            <a:round/>
            <a:headEnd len="med" w="med" type="none"/>
            <a:tailEnd len="med" w="med" type="none"/>
          </a:ln>
          <a:effectLst>
            <a:outerShdw blurRad="50800">
              <a:srgbClr val="000000">
                <a:alpha val="40000"/>
              </a:srgbClr>
            </a:outerShdw>
          </a:effectLst>
        </p:spPr>
        <p:txBody>
          <a:bodyPr anchorCtr="0" anchor="t" bIns="91425" lIns="91425" rIns="91425" wrap="square" tIns="91425"/>
          <a:lstStyle>
            <a:lvl1pPr indent="0" lvl="0" marL="0" marR="0" rtl="0" algn="ctr">
              <a:spcBef>
                <a:spcPts val="320"/>
              </a:spcBef>
              <a:spcAft>
                <a:spcPts val="600"/>
              </a:spcAft>
              <a:buClr>
                <a:schemeClr val="accent1"/>
              </a:buClr>
              <a:buSzPts val="1600"/>
              <a:buFont typeface="Noto Sans Symbols"/>
              <a:buNone/>
              <a:defRPr b="0" i="0" sz="16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ts val="16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ts val="14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52400" lvl="5" marL="24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2400" lvl="6" marL="28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52400" lvl="7" marL="32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2400" lvl="8" marL="36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78" name="Shape 78"/>
          <p:cNvSpPr txBox="1"/>
          <p:nvPr>
            <p:ph idx="1" type="body"/>
          </p:nvPr>
        </p:nvSpPr>
        <p:spPr>
          <a:xfrm>
            <a:off x="810000" y="5367338"/>
            <a:ext cx="10561418" cy="493712"/>
          </a:xfrm>
          <a:prstGeom prst="rect">
            <a:avLst/>
          </a:prstGeom>
          <a:noFill/>
          <a:ln>
            <a:noFill/>
          </a:ln>
          <a:effectLst>
            <a:outerShdw blurRad="50800">
              <a:srgbClr val="000000">
                <a:alpha val="40000"/>
              </a:srgbClr>
            </a:outerShdw>
          </a:effectLst>
        </p:spPr>
        <p:txBody>
          <a:bodyPr anchorCtr="0" anchor="ctr" bIns="91425" lIns="91425" rIns="91425" wrap="square" tIns="91425"/>
          <a:lstStyle>
            <a:lvl1pPr indent="0" lvl="0" marL="0" marR="0" rtl="0" algn="l">
              <a:spcBef>
                <a:spcPts val="240"/>
              </a:spcBef>
              <a:spcAft>
                <a:spcPts val="600"/>
              </a:spcAft>
              <a:buClr>
                <a:schemeClr val="accent1"/>
              </a:buClr>
              <a:buSzPts val="1200"/>
              <a:buFont typeface="Noto Sans Symbols"/>
              <a:buNone/>
              <a:defRPr b="0" i="0" sz="1200" u="none" cap="none" strike="noStrike">
                <a:solidFill>
                  <a:schemeClr val="lt1"/>
                </a:solidFill>
                <a:latin typeface="Century Gothic"/>
                <a:ea typeface="Century Gothic"/>
                <a:cs typeface="Century Gothic"/>
                <a:sym typeface="Century Gothic"/>
              </a:defRPr>
            </a:lvl1pPr>
            <a:lvl2pPr indent="0" lvl="1" marL="457200" marR="0" rtl="0" algn="l">
              <a:spcBef>
                <a:spcPts val="240"/>
              </a:spcBef>
              <a:spcAft>
                <a:spcPts val="600"/>
              </a:spcAft>
              <a:buClr>
                <a:schemeClr val="accent1"/>
              </a:buClr>
              <a:buSzPts val="1200"/>
              <a:buFont typeface="Noto Sans Symbols"/>
              <a:buNone/>
              <a:defRPr b="0" i="0" sz="1200" u="none" cap="none" strike="noStrike">
                <a:solidFill>
                  <a:schemeClr val="lt1"/>
                </a:solidFill>
                <a:latin typeface="Century Gothic"/>
                <a:ea typeface="Century Gothic"/>
                <a:cs typeface="Century Gothic"/>
                <a:sym typeface="Century Gothic"/>
              </a:defRPr>
            </a:lvl2pPr>
            <a:lvl3pPr indent="0" lvl="2" marL="914400" marR="0" rtl="0" algn="l">
              <a:spcBef>
                <a:spcPts val="200"/>
              </a:spcBef>
              <a:spcAft>
                <a:spcPts val="600"/>
              </a:spcAft>
              <a:buClr>
                <a:schemeClr val="accent1"/>
              </a:buClr>
              <a:buSzPts val="1000"/>
              <a:buFont typeface="Noto Sans Symbols"/>
              <a:buNone/>
              <a:defRPr b="0" i="0" sz="1000" u="none" cap="none" strike="noStrike">
                <a:solidFill>
                  <a:schemeClr val="lt1"/>
                </a:solidFill>
                <a:latin typeface="Century Gothic"/>
                <a:ea typeface="Century Gothic"/>
                <a:cs typeface="Century Gothic"/>
                <a:sym typeface="Century Gothic"/>
              </a:defRPr>
            </a:lvl3pPr>
            <a:lvl4pPr indent="0" lvl="3" marL="13716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4pPr>
            <a:lvl5pPr indent="0" lvl="4" marL="18288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5pPr>
            <a:lvl6pPr indent="0" lvl="5" marL="22860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6pPr>
            <a:lvl7pPr indent="0" lvl="6" marL="27432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7pPr>
            <a:lvl8pPr indent="0" lvl="7" marL="32004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8pPr>
            <a:lvl9pPr indent="0" lvl="8" marL="36576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9pPr>
          </a:lstStyle>
          <a:p/>
        </p:txBody>
      </p:sp>
      <p:sp>
        <p:nvSpPr>
          <p:cNvPr id="79" name="Shape 79"/>
          <p:cNvSpPr txBox="1"/>
          <p:nvPr>
            <p:ph idx="10" type="dt"/>
          </p:nvPr>
        </p:nvSpPr>
        <p:spPr>
          <a:xfrm>
            <a:off x="9334626" y="6041362"/>
            <a:ext cx="1343706" cy="365125"/>
          </a:xfrm>
          <a:prstGeom prst="rect">
            <a:avLst/>
          </a:prstGeom>
          <a:noFill/>
          <a:ln>
            <a:noFill/>
          </a:ln>
        </p:spPr>
        <p:txBody>
          <a:bodyPr anchorCtr="0" anchor="b" bIns="91425" lIns="91425" rIns="91425" wrap="square" tIns="91425"/>
          <a:lstStyle>
            <a:lvl1pPr indent="0" lvl="0" marL="0" marR="0" rtl="0" algn="r">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80" name="Shape 80"/>
          <p:cNvSpPr txBox="1"/>
          <p:nvPr>
            <p:ph idx="11" type="ftr"/>
          </p:nvPr>
        </p:nvSpPr>
        <p:spPr>
          <a:xfrm>
            <a:off x="451514" y="6041362"/>
            <a:ext cx="8644320" cy="365125"/>
          </a:xfrm>
          <a:prstGeom prst="rect">
            <a:avLst/>
          </a:prstGeom>
          <a:noFill/>
          <a:ln>
            <a:noFill/>
          </a:ln>
        </p:spPr>
        <p:txBody>
          <a:bodyPr anchorCtr="0" anchor="b" bIns="91425" lIns="91425" rIns="91425" wrap="square" tIns="91425"/>
          <a:lstStyle>
            <a:lvl1pPr indent="0" lvl="0" marL="0" marR="0" rtl="0" algn="l">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81" name="Shape 81"/>
          <p:cNvSpPr txBox="1"/>
          <p:nvPr>
            <p:ph idx="12" type="sldNum"/>
          </p:nvPr>
        </p:nvSpPr>
        <p:spPr>
          <a:xfrm>
            <a:off x="10678331" y="5915888"/>
            <a:ext cx="1062155" cy="490599"/>
          </a:xfrm>
          <a:prstGeom prst="rect">
            <a:avLst/>
          </a:prstGeom>
          <a:noFill/>
          <a:ln>
            <a:noFill/>
          </a:ln>
        </p:spPr>
        <p:txBody>
          <a:bodyPr anchorCtr="0" anchor="b" bIns="10800" lIns="91425" rIns="91425" wrap="square" tIns="45700">
            <a:noAutofit/>
          </a:bodyPr>
          <a:lstStyle/>
          <a:p>
            <a:pPr indent="0" lvl="0" marL="0" marR="0" rtl="0" algn="r">
              <a:spcBef>
                <a:spcPts val="0"/>
              </a:spcBef>
              <a:buNone/>
            </a:pPr>
            <a:fld id="{00000000-1234-1234-1234-123412341234}" type="slidenum">
              <a:rPr lang="en-U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Quote with Caption">
    <p:spTree>
      <p:nvGrpSpPr>
        <p:cNvPr id="82" name="Shape 82"/>
        <p:cNvGrpSpPr/>
        <p:nvPr/>
      </p:nvGrpSpPr>
      <p:grpSpPr>
        <a:xfrm>
          <a:off x="0" y="0"/>
          <a:ext cx="0" cy="0"/>
          <a:chOff x="0" y="0"/>
          <a:chExt cx="0" cy="0"/>
        </a:xfrm>
      </p:grpSpPr>
      <p:sp>
        <p:nvSpPr>
          <p:cNvPr id="83" name="Shape 83"/>
          <p:cNvSpPr/>
          <p:nvPr/>
        </p:nvSpPr>
        <p:spPr>
          <a:xfrm>
            <a:off x="631697" y="1081456"/>
            <a:ext cx="6332416" cy="3239188"/>
          </a:xfrm>
          <a:custGeom>
            <a:pathLst>
              <a:path extrusionOk="0" h="120000" w="120000">
                <a:moveTo>
                  <a:pt x="118439" y="0"/>
                </a:moveTo>
                <a:lnTo>
                  <a:pt x="1560" y="0"/>
                </a:lnTo>
                <a:lnTo>
                  <a:pt x="1560" y="0"/>
                </a:lnTo>
                <a:lnTo>
                  <a:pt x="1205" y="0"/>
                </a:lnTo>
                <a:lnTo>
                  <a:pt x="921" y="207"/>
                </a:lnTo>
                <a:lnTo>
                  <a:pt x="709" y="415"/>
                </a:lnTo>
                <a:lnTo>
                  <a:pt x="425" y="623"/>
                </a:lnTo>
                <a:lnTo>
                  <a:pt x="283" y="1039"/>
                </a:lnTo>
                <a:lnTo>
                  <a:pt x="141" y="1351"/>
                </a:lnTo>
                <a:lnTo>
                  <a:pt x="0" y="1767"/>
                </a:lnTo>
                <a:lnTo>
                  <a:pt x="0" y="2287"/>
                </a:lnTo>
                <a:lnTo>
                  <a:pt x="0" y="107937"/>
                </a:lnTo>
                <a:lnTo>
                  <a:pt x="0" y="107937"/>
                </a:lnTo>
                <a:lnTo>
                  <a:pt x="0" y="108457"/>
                </a:lnTo>
                <a:lnTo>
                  <a:pt x="141" y="108873"/>
                </a:lnTo>
                <a:lnTo>
                  <a:pt x="283" y="109185"/>
                </a:lnTo>
                <a:lnTo>
                  <a:pt x="425" y="109601"/>
                </a:lnTo>
                <a:lnTo>
                  <a:pt x="709" y="109809"/>
                </a:lnTo>
                <a:lnTo>
                  <a:pt x="921" y="110017"/>
                </a:lnTo>
                <a:lnTo>
                  <a:pt x="1205" y="110225"/>
                </a:lnTo>
                <a:lnTo>
                  <a:pt x="1560" y="110225"/>
                </a:lnTo>
                <a:lnTo>
                  <a:pt x="16808" y="110225"/>
                </a:lnTo>
                <a:lnTo>
                  <a:pt x="23049" y="119376"/>
                </a:lnTo>
                <a:lnTo>
                  <a:pt x="23049" y="119376"/>
                </a:lnTo>
                <a:lnTo>
                  <a:pt x="23262" y="119584"/>
                </a:lnTo>
                <a:lnTo>
                  <a:pt x="23546" y="119792"/>
                </a:lnTo>
                <a:lnTo>
                  <a:pt x="23829" y="120000"/>
                </a:lnTo>
                <a:lnTo>
                  <a:pt x="24113" y="120000"/>
                </a:lnTo>
                <a:lnTo>
                  <a:pt x="24397" y="120000"/>
                </a:lnTo>
                <a:lnTo>
                  <a:pt x="24680" y="119792"/>
                </a:lnTo>
                <a:lnTo>
                  <a:pt x="24964" y="119584"/>
                </a:lnTo>
                <a:lnTo>
                  <a:pt x="25177" y="119376"/>
                </a:lnTo>
                <a:lnTo>
                  <a:pt x="31418" y="110225"/>
                </a:lnTo>
                <a:lnTo>
                  <a:pt x="118439" y="110225"/>
                </a:lnTo>
                <a:lnTo>
                  <a:pt x="118439" y="110225"/>
                </a:lnTo>
                <a:lnTo>
                  <a:pt x="118794" y="110225"/>
                </a:lnTo>
                <a:lnTo>
                  <a:pt x="119078" y="110017"/>
                </a:lnTo>
                <a:lnTo>
                  <a:pt x="119290" y="109809"/>
                </a:lnTo>
                <a:lnTo>
                  <a:pt x="119574" y="109601"/>
                </a:lnTo>
                <a:lnTo>
                  <a:pt x="119716" y="109185"/>
                </a:lnTo>
                <a:lnTo>
                  <a:pt x="119858" y="108873"/>
                </a:lnTo>
                <a:lnTo>
                  <a:pt x="120000" y="108457"/>
                </a:lnTo>
                <a:lnTo>
                  <a:pt x="120000" y="107937"/>
                </a:lnTo>
                <a:lnTo>
                  <a:pt x="120000" y="2287"/>
                </a:lnTo>
                <a:lnTo>
                  <a:pt x="120000" y="2287"/>
                </a:lnTo>
                <a:lnTo>
                  <a:pt x="120000" y="1767"/>
                </a:lnTo>
                <a:lnTo>
                  <a:pt x="119858" y="1351"/>
                </a:lnTo>
                <a:lnTo>
                  <a:pt x="119716" y="1039"/>
                </a:lnTo>
                <a:lnTo>
                  <a:pt x="119574" y="623"/>
                </a:lnTo>
                <a:lnTo>
                  <a:pt x="119290" y="415"/>
                </a:lnTo>
                <a:lnTo>
                  <a:pt x="119078" y="207"/>
                </a:lnTo>
                <a:lnTo>
                  <a:pt x="118794" y="0"/>
                </a:lnTo>
                <a:lnTo>
                  <a:pt x="118439" y="0"/>
                </a:lnTo>
                <a:lnTo>
                  <a:pt x="118439"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84" name="Shape 84"/>
          <p:cNvSpPr txBox="1"/>
          <p:nvPr>
            <p:ph type="title"/>
          </p:nvPr>
        </p:nvSpPr>
        <p:spPr>
          <a:xfrm>
            <a:off x="850985" y="1238502"/>
            <a:ext cx="5893840" cy="2645912"/>
          </a:xfrm>
          <a:prstGeom prst="rect">
            <a:avLst/>
          </a:prstGeom>
          <a:noFill/>
          <a:ln>
            <a:noFill/>
          </a:ln>
          <a:effectLst>
            <a:outerShdw blurRad="50800">
              <a:srgbClr val="000000">
                <a:alpha val="60000"/>
              </a:srgbClr>
            </a:outerShdw>
          </a:effectLst>
        </p:spPr>
        <p:txBody>
          <a:bodyPr anchorCtr="0" anchor="b" bIns="91425" lIns="91425" rIns="91425" wrap="square" tIns="91425"/>
          <a:lstStyle>
            <a:lvl1pPr indent="0" lvl="0" marL="0" marR="0" rtl="0" algn="l">
              <a:spcBef>
                <a:spcPts val="0"/>
              </a:spcBef>
              <a:buClr>
                <a:srgbClr val="FEFEFE"/>
              </a:buClr>
              <a:buSzPts val="4200"/>
              <a:buFont typeface="Century Gothic"/>
              <a:buNone/>
              <a:defRPr b="1" i="0" sz="4200" u="none" cap="none" strike="noStrike">
                <a:solidFill>
                  <a:srgbClr val="FEFEFE"/>
                </a:solidFill>
                <a:latin typeface="Century Gothic"/>
                <a:ea typeface="Century Gothic"/>
                <a:cs typeface="Century Gothic"/>
                <a:sym typeface="Century Gothic"/>
              </a:defRPr>
            </a:lvl1pPr>
            <a:lvl2pPr indent="0" lvl="1" marL="0" marR="0" rtl="0" algn="l">
              <a:spcBef>
                <a:spcPts val="0"/>
              </a:spcBef>
              <a:buSzPts val="1400"/>
              <a:buNone/>
              <a:defRPr b="0" i="0" sz="1800" u="none" cap="none" strike="noStrike">
                <a:solidFill>
                  <a:schemeClr val="lt2"/>
                </a:solidFill>
              </a:defRPr>
            </a:lvl2pPr>
            <a:lvl3pPr indent="0" lvl="2" marL="0" marR="0" rtl="0" algn="l">
              <a:spcBef>
                <a:spcPts val="0"/>
              </a:spcBef>
              <a:buSzPts val="1400"/>
              <a:buNone/>
              <a:defRPr b="0" i="0" sz="1800" u="none" cap="none" strike="noStrike">
                <a:solidFill>
                  <a:schemeClr val="lt2"/>
                </a:solidFill>
              </a:defRPr>
            </a:lvl3pPr>
            <a:lvl4pPr indent="0" lvl="3" marL="0" marR="0" rtl="0" algn="l">
              <a:spcBef>
                <a:spcPts val="0"/>
              </a:spcBef>
              <a:buSzPts val="1400"/>
              <a:buNone/>
              <a:defRPr b="0" i="0" sz="1800" u="none" cap="none" strike="noStrike">
                <a:solidFill>
                  <a:schemeClr val="lt2"/>
                </a:solidFill>
              </a:defRPr>
            </a:lvl4pPr>
            <a:lvl5pPr indent="0" lvl="4" marL="0" marR="0" rtl="0" algn="l">
              <a:spcBef>
                <a:spcPts val="0"/>
              </a:spcBef>
              <a:buSzPts val="1400"/>
              <a:buNone/>
              <a:defRPr b="0" i="0" sz="1800" u="none" cap="none" strike="noStrike">
                <a:solidFill>
                  <a:schemeClr val="lt2"/>
                </a:solidFill>
              </a:defRPr>
            </a:lvl5pPr>
            <a:lvl6pPr indent="0" lvl="5" marL="0" marR="0" rtl="0" algn="l">
              <a:spcBef>
                <a:spcPts val="0"/>
              </a:spcBef>
              <a:buSzPts val="1400"/>
              <a:buNone/>
              <a:defRPr b="0" i="0" sz="1800" u="none" cap="none" strike="noStrike">
                <a:solidFill>
                  <a:schemeClr val="lt2"/>
                </a:solidFill>
              </a:defRPr>
            </a:lvl6pPr>
            <a:lvl7pPr indent="0" lvl="6" marL="0" marR="0" rtl="0" algn="l">
              <a:spcBef>
                <a:spcPts val="0"/>
              </a:spcBef>
              <a:buSzPts val="1400"/>
              <a:buNone/>
              <a:defRPr b="0" i="0" sz="1800" u="none" cap="none" strike="noStrike">
                <a:solidFill>
                  <a:schemeClr val="lt2"/>
                </a:solidFill>
              </a:defRPr>
            </a:lvl7pPr>
            <a:lvl8pPr indent="0" lvl="7" marL="0" marR="0" rtl="0" algn="l">
              <a:spcBef>
                <a:spcPts val="0"/>
              </a:spcBef>
              <a:buSzPts val="1400"/>
              <a:buNone/>
              <a:defRPr b="0" i="0" sz="1800" u="none" cap="none" strike="noStrike">
                <a:solidFill>
                  <a:schemeClr val="lt2"/>
                </a:solidFill>
              </a:defRPr>
            </a:lvl8pPr>
            <a:lvl9pPr indent="0" lvl="8" marL="0" marR="0" rtl="0" algn="l">
              <a:spcBef>
                <a:spcPts val="0"/>
              </a:spcBef>
              <a:buSzPts val="1400"/>
              <a:buNone/>
              <a:defRPr b="0" i="0" sz="1800" u="none" cap="none" strike="noStrike">
                <a:solidFill>
                  <a:schemeClr val="lt2"/>
                </a:solidFill>
              </a:defRPr>
            </a:lvl9pPr>
          </a:lstStyle>
          <a:p/>
        </p:txBody>
      </p:sp>
      <p:sp>
        <p:nvSpPr>
          <p:cNvPr id="85" name="Shape 85"/>
          <p:cNvSpPr txBox="1"/>
          <p:nvPr>
            <p:ph idx="1" type="body"/>
          </p:nvPr>
        </p:nvSpPr>
        <p:spPr>
          <a:xfrm>
            <a:off x="853190" y="4443680"/>
            <a:ext cx="5891636" cy="713241"/>
          </a:xfrm>
          <a:prstGeom prst="rect">
            <a:avLst/>
          </a:prstGeom>
          <a:noFill/>
          <a:ln>
            <a:noFill/>
          </a:ln>
          <a:effectLst>
            <a:outerShdw blurRad="50800">
              <a:srgbClr val="000000">
                <a:alpha val="40000"/>
              </a:srgbClr>
            </a:outerShdw>
          </a:effectLst>
        </p:spPr>
        <p:txBody>
          <a:bodyPr anchorCtr="0" anchor="t" bIns="91425" lIns="91425" rIns="91425" wrap="square" tIns="91425"/>
          <a:lstStyle>
            <a:lvl1pPr indent="0" lvl="0" marL="0" marR="0" rtl="0" algn="l">
              <a:spcBef>
                <a:spcPts val="360"/>
              </a:spcBef>
              <a:spcAft>
                <a:spcPts val="600"/>
              </a:spcAft>
              <a:buClr>
                <a:schemeClr val="accent1"/>
              </a:buClr>
              <a:buSzPts val="1800"/>
              <a:buFont typeface="Noto Sans Symbols"/>
              <a:buNone/>
              <a:defRPr b="0" i="0" sz="1800" u="none" cap="none" strike="noStrike">
                <a:solidFill>
                  <a:schemeClr val="lt1"/>
                </a:solidFill>
                <a:latin typeface="Century Gothic"/>
                <a:ea typeface="Century Gothic"/>
                <a:cs typeface="Century Gothic"/>
                <a:sym typeface="Century Gothic"/>
              </a:defRPr>
            </a:lvl1pPr>
            <a:lvl2pPr indent="0" lvl="1" marL="457200" marR="0" rtl="0" algn="l">
              <a:spcBef>
                <a:spcPts val="360"/>
              </a:spcBef>
              <a:spcAft>
                <a:spcPts val="600"/>
              </a:spcAft>
              <a:buClr>
                <a:schemeClr val="accent1"/>
              </a:buClr>
              <a:buSzPts val="1800"/>
              <a:buFont typeface="Noto Sans Symbols"/>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320"/>
              </a:spcBef>
              <a:spcAft>
                <a:spcPts val="600"/>
              </a:spcAft>
              <a:buClr>
                <a:schemeClr val="accent1"/>
              </a:buClr>
              <a:buSzPts val="1600"/>
              <a:buFont typeface="Noto Sans Symbols"/>
              <a:buNone/>
              <a:defRPr b="0" i="0" sz="1600" u="none" cap="none" strike="noStrike">
                <a:solidFill>
                  <a:schemeClr val="lt1"/>
                </a:solidFill>
                <a:latin typeface="Century Gothic"/>
                <a:ea typeface="Century Gothic"/>
                <a:cs typeface="Century Gothic"/>
                <a:sym typeface="Century Gothic"/>
              </a:defRPr>
            </a:lvl3pPr>
            <a:lvl4pPr indent="0" lvl="3" marL="1371600" marR="0" rtl="0" algn="l">
              <a:spcBef>
                <a:spcPts val="280"/>
              </a:spcBef>
              <a:spcAft>
                <a:spcPts val="600"/>
              </a:spcAft>
              <a:buClr>
                <a:schemeClr val="accent1"/>
              </a:buClr>
              <a:buSzPts val="1400"/>
              <a:buFont typeface="Noto Sans Symbols"/>
              <a:buNone/>
              <a:defRPr b="0" i="0" sz="1400" u="none" cap="none" strike="noStrike">
                <a:solidFill>
                  <a:schemeClr val="lt1"/>
                </a:solidFill>
                <a:latin typeface="Century Gothic"/>
                <a:ea typeface="Century Gothic"/>
                <a:cs typeface="Century Gothic"/>
                <a:sym typeface="Century Gothic"/>
              </a:defRPr>
            </a:lvl4pPr>
            <a:lvl5pPr indent="0" lvl="4" marL="1828800" marR="0" rtl="0" algn="l">
              <a:spcBef>
                <a:spcPts val="280"/>
              </a:spcBef>
              <a:spcAft>
                <a:spcPts val="600"/>
              </a:spcAft>
              <a:buClr>
                <a:schemeClr val="accent1"/>
              </a:buClr>
              <a:buSzPts val="1400"/>
              <a:buFont typeface="Noto Sans Symbols"/>
              <a:buNone/>
              <a:defRPr b="0" i="0" sz="1400" u="none" cap="none" strike="noStrike">
                <a:solidFill>
                  <a:schemeClr val="lt1"/>
                </a:solidFill>
                <a:latin typeface="Century Gothic"/>
                <a:ea typeface="Century Gothic"/>
                <a:cs typeface="Century Gothic"/>
                <a:sym typeface="Century Gothic"/>
              </a:defRPr>
            </a:lvl5pPr>
            <a:lvl6pPr indent="0" lvl="5" marL="2286000" marR="0" rtl="0" algn="l">
              <a:spcBef>
                <a:spcPts val="280"/>
              </a:spcBef>
              <a:spcAft>
                <a:spcPts val="600"/>
              </a:spcAft>
              <a:buClr>
                <a:schemeClr val="accent1"/>
              </a:buClr>
              <a:buSzPts val="1400"/>
              <a:buFont typeface="Noto Sans Symbols"/>
              <a:buNone/>
              <a:defRPr b="0" i="0" sz="1400" u="none" cap="none" strike="noStrike">
                <a:solidFill>
                  <a:schemeClr val="lt1"/>
                </a:solidFill>
                <a:latin typeface="Century Gothic"/>
                <a:ea typeface="Century Gothic"/>
                <a:cs typeface="Century Gothic"/>
                <a:sym typeface="Century Gothic"/>
              </a:defRPr>
            </a:lvl6pPr>
            <a:lvl7pPr indent="0" lvl="6" marL="2743200" marR="0" rtl="0" algn="l">
              <a:spcBef>
                <a:spcPts val="280"/>
              </a:spcBef>
              <a:spcAft>
                <a:spcPts val="600"/>
              </a:spcAft>
              <a:buClr>
                <a:schemeClr val="accent1"/>
              </a:buClr>
              <a:buSzPts val="1400"/>
              <a:buFont typeface="Noto Sans Symbols"/>
              <a:buNone/>
              <a:defRPr b="0" i="0" sz="1400" u="none" cap="none" strike="noStrike">
                <a:solidFill>
                  <a:schemeClr val="lt1"/>
                </a:solidFill>
                <a:latin typeface="Century Gothic"/>
                <a:ea typeface="Century Gothic"/>
                <a:cs typeface="Century Gothic"/>
                <a:sym typeface="Century Gothic"/>
              </a:defRPr>
            </a:lvl7pPr>
            <a:lvl8pPr indent="0" lvl="7" marL="3200400" marR="0" rtl="0" algn="l">
              <a:spcBef>
                <a:spcPts val="280"/>
              </a:spcBef>
              <a:spcAft>
                <a:spcPts val="600"/>
              </a:spcAft>
              <a:buClr>
                <a:schemeClr val="accent1"/>
              </a:buClr>
              <a:buSzPts val="1400"/>
              <a:buFont typeface="Noto Sans Symbols"/>
              <a:buNone/>
              <a:defRPr b="0" i="0" sz="1400" u="none" cap="none" strike="noStrike">
                <a:solidFill>
                  <a:schemeClr val="lt1"/>
                </a:solidFill>
                <a:latin typeface="Century Gothic"/>
                <a:ea typeface="Century Gothic"/>
                <a:cs typeface="Century Gothic"/>
                <a:sym typeface="Century Gothic"/>
              </a:defRPr>
            </a:lvl8pPr>
            <a:lvl9pPr indent="0" lvl="8" marL="3657600" marR="0" rtl="0" algn="l">
              <a:spcBef>
                <a:spcPts val="280"/>
              </a:spcBef>
              <a:spcAft>
                <a:spcPts val="600"/>
              </a:spcAft>
              <a:buClr>
                <a:schemeClr val="accent1"/>
              </a:buClr>
              <a:buSzPts val="1400"/>
              <a:buFont typeface="Noto Sans Symbols"/>
              <a:buNone/>
              <a:defRPr b="0" i="0" sz="1400" u="none" cap="none" strike="noStrike">
                <a:solidFill>
                  <a:schemeClr val="lt1"/>
                </a:solidFill>
                <a:latin typeface="Century Gothic"/>
                <a:ea typeface="Century Gothic"/>
                <a:cs typeface="Century Gothic"/>
                <a:sym typeface="Century Gothic"/>
              </a:defRPr>
            </a:lvl9pPr>
          </a:lstStyle>
          <a:p/>
        </p:txBody>
      </p:sp>
      <p:sp>
        <p:nvSpPr>
          <p:cNvPr id="86" name="Shape 86"/>
          <p:cNvSpPr txBox="1"/>
          <p:nvPr>
            <p:ph idx="2" type="body"/>
          </p:nvPr>
        </p:nvSpPr>
        <p:spPr>
          <a:xfrm>
            <a:off x="7574642" y="1081456"/>
            <a:ext cx="3810001" cy="4075465"/>
          </a:xfrm>
          <a:prstGeom prst="rect">
            <a:avLst/>
          </a:prstGeom>
          <a:noFill/>
          <a:ln>
            <a:noFill/>
          </a:ln>
          <a:effectLst>
            <a:outerShdw blurRad="50800">
              <a:srgbClr val="000000">
                <a:alpha val="40000"/>
              </a:srgbClr>
            </a:outerShdw>
          </a:effectLst>
        </p:spPr>
        <p:txBody>
          <a:bodyPr anchorCtr="0" anchor="t" bIns="91425" lIns="91425" rIns="91425" wrap="square" tIns="91425"/>
          <a:lstStyle>
            <a:lvl1pPr indent="0" lvl="0" marL="0" marR="0" rtl="0" algn="l">
              <a:spcBef>
                <a:spcPts val="360"/>
              </a:spcBef>
              <a:spcAft>
                <a:spcPts val="600"/>
              </a:spcAft>
              <a:buClr>
                <a:schemeClr val="accent1"/>
              </a:buClr>
              <a:buSzPts val="1800"/>
              <a:buFont typeface="Noto Sans Symbols"/>
              <a:buNone/>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ts val="16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ts val="14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52400" lvl="5" marL="24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2400" lvl="6" marL="28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52400" lvl="7" marL="32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2400" lvl="8" marL="36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87" name="Shape 87"/>
          <p:cNvSpPr txBox="1"/>
          <p:nvPr>
            <p:ph idx="10" type="dt"/>
          </p:nvPr>
        </p:nvSpPr>
        <p:spPr>
          <a:xfrm>
            <a:off x="9334626" y="6041362"/>
            <a:ext cx="1343706" cy="365125"/>
          </a:xfrm>
          <a:prstGeom prst="rect">
            <a:avLst/>
          </a:prstGeom>
          <a:noFill/>
          <a:ln>
            <a:noFill/>
          </a:ln>
        </p:spPr>
        <p:txBody>
          <a:bodyPr anchorCtr="0" anchor="b" bIns="91425" lIns="91425" rIns="91425" wrap="square" tIns="91425"/>
          <a:lstStyle>
            <a:lvl1pPr indent="0" lvl="0" marL="0" marR="0" rtl="0" algn="r">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88" name="Shape 88"/>
          <p:cNvSpPr txBox="1"/>
          <p:nvPr>
            <p:ph idx="11" type="ftr"/>
          </p:nvPr>
        </p:nvSpPr>
        <p:spPr>
          <a:xfrm>
            <a:off x="451514" y="6041362"/>
            <a:ext cx="8644320" cy="365125"/>
          </a:xfrm>
          <a:prstGeom prst="rect">
            <a:avLst/>
          </a:prstGeom>
          <a:noFill/>
          <a:ln>
            <a:noFill/>
          </a:ln>
        </p:spPr>
        <p:txBody>
          <a:bodyPr anchorCtr="0" anchor="b" bIns="91425" lIns="91425" rIns="91425" wrap="square" tIns="91425"/>
          <a:lstStyle>
            <a:lvl1pPr indent="0" lvl="0" marL="0" marR="0" rtl="0" algn="l">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89" name="Shape 89"/>
          <p:cNvSpPr txBox="1"/>
          <p:nvPr>
            <p:ph idx="12" type="sldNum"/>
          </p:nvPr>
        </p:nvSpPr>
        <p:spPr>
          <a:xfrm>
            <a:off x="10678331" y="5915888"/>
            <a:ext cx="1062155" cy="490599"/>
          </a:xfrm>
          <a:prstGeom prst="rect">
            <a:avLst/>
          </a:prstGeom>
          <a:noFill/>
          <a:ln>
            <a:noFill/>
          </a:ln>
        </p:spPr>
        <p:txBody>
          <a:bodyPr anchorCtr="0" anchor="b" bIns="10800" lIns="91425" rIns="91425" wrap="square" tIns="45700">
            <a:noAutofit/>
          </a:bodyPr>
          <a:lstStyle/>
          <a:p>
            <a:pPr indent="0" lvl="0" marL="0" marR="0" rtl="0" algn="r">
              <a:spcBef>
                <a:spcPts val="0"/>
              </a:spcBef>
              <a:buNone/>
            </a:pPr>
            <a:fld id="{00000000-1234-1234-1234-123412341234}" type="slidenum">
              <a:rPr lang="en-U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Name Card">
    <p:spTree>
      <p:nvGrpSpPr>
        <p:cNvPr id="90" name="Shape 90"/>
        <p:cNvGrpSpPr/>
        <p:nvPr/>
      </p:nvGrpSpPr>
      <p:grpSpPr>
        <a:xfrm>
          <a:off x="0" y="0"/>
          <a:ext cx="0" cy="0"/>
          <a:chOff x="0" y="0"/>
          <a:chExt cx="0" cy="0"/>
        </a:xfrm>
      </p:grpSpPr>
      <p:sp>
        <p:nvSpPr>
          <p:cNvPr id="91" name="Shape 91"/>
          <p:cNvSpPr/>
          <p:nvPr/>
        </p:nvSpPr>
        <p:spPr>
          <a:xfrm>
            <a:off x="1140884" y="2286585"/>
            <a:ext cx="4895115" cy="2503972"/>
          </a:xfrm>
          <a:custGeom>
            <a:pathLst>
              <a:path extrusionOk="0" h="120000" w="120000">
                <a:moveTo>
                  <a:pt x="118439" y="0"/>
                </a:moveTo>
                <a:lnTo>
                  <a:pt x="1560" y="0"/>
                </a:lnTo>
                <a:lnTo>
                  <a:pt x="1560" y="0"/>
                </a:lnTo>
                <a:lnTo>
                  <a:pt x="1205" y="0"/>
                </a:lnTo>
                <a:lnTo>
                  <a:pt x="921" y="207"/>
                </a:lnTo>
                <a:lnTo>
                  <a:pt x="709" y="415"/>
                </a:lnTo>
                <a:lnTo>
                  <a:pt x="425" y="623"/>
                </a:lnTo>
                <a:lnTo>
                  <a:pt x="283" y="1039"/>
                </a:lnTo>
                <a:lnTo>
                  <a:pt x="141" y="1351"/>
                </a:lnTo>
                <a:lnTo>
                  <a:pt x="0" y="1767"/>
                </a:lnTo>
                <a:lnTo>
                  <a:pt x="0" y="2287"/>
                </a:lnTo>
                <a:lnTo>
                  <a:pt x="0" y="107937"/>
                </a:lnTo>
                <a:lnTo>
                  <a:pt x="0" y="107937"/>
                </a:lnTo>
                <a:lnTo>
                  <a:pt x="0" y="108457"/>
                </a:lnTo>
                <a:lnTo>
                  <a:pt x="141" y="108873"/>
                </a:lnTo>
                <a:lnTo>
                  <a:pt x="283" y="109185"/>
                </a:lnTo>
                <a:lnTo>
                  <a:pt x="425" y="109601"/>
                </a:lnTo>
                <a:lnTo>
                  <a:pt x="709" y="109809"/>
                </a:lnTo>
                <a:lnTo>
                  <a:pt x="921" y="110017"/>
                </a:lnTo>
                <a:lnTo>
                  <a:pt x="1205" y="110225"/>
                </a:lnTo>
                <a:lnTo>
                  <a:pt x="1560" y="110225"/>
                </a:lnTo>
                <a:lnTo>
                  <a:pt x="16808" y="110225"/>
                </a:lnTo>
                <a:lnTo>
                  <a:pt x="23049" y="119376"/>
                </a:lnTo>
                <a:lnTo>
                  <a:pt x="23049" y="119376"/>
                </a:lnTo>
                <a:lnTo>
                  <a:pt x="23262" y="119584"/>
                </a:lnTo>
                <a:lnTo>
                  <a:pt x="23546" y="119792"/>
                </a:lnTo>
                <a:lnTo>
                  <a:pt x="23829" y="120000"/>
                </a:lnTo>
                <a:lnTo>
                  <a:pt x="24113" y="120000"/>
                </a:lnTo>
                <a:lnTo>
                  <a:pt x="24397" y="120000"/>
                </a:lnTo>
                <a:lnTo>
                  <a:pt x="24680" y="119792"/>
                </a:lnTo>
                <a:lnTo>
                  <a:pt x="24964" y="119584"/>
                </a:lnTo>
                <a:lnTo>
                  <a:pt x="25177" y="119376"/>
                </a:lnTo>
                <a:lnTo>
                  <a:pt x="31418" y="110225"/>
                </a:lnTo>
                <a:lnTo>
                  <a:pt x="118439" y="110225"/>
                </a:lnTo>
                <a:lnTo>
                  <a:pt x="118439" y="110225"/>
                </a:lnTo>
                <a:lnTo>
                  <a:pt x="118794" y="110225"/>
                </a:lnTo>
                <a:lnTo>
                  <a:pt x="119078" y="110017"/>
                </a:lnTo>
                <a:lnTo>
                  <a:pt x="119290" y="109809"/>
                </a:lnTo>
                <a:lnTo>
                  <a:pt x="119574" y="109601"/>
                </a:lnTo>
                <a:lnTo>
                  <a:pt x="119716" y="109185"/>
                </a:lnTo>
                <a:lnTo>
                  <a:pt x="119858" y="108873"/>
                </a:lnTo>
                <a:lnTo>
                  <a:pt x="120000" y="108457"/>
                </a:lnTo>
                <a:lnTo>
                  <a:pt x="120000" y="107937"/>
                </a:lnTo>
                <a:lnTo>
                  <a:pt x="120000" y="2287"/>
                </a:lnTo>
                <a:lnTo>
                  <a:pt x="120000" y="2287"/>
                </a:lnTo>
                <a:lnTo>
                  <a:pt x="120000" y="1767"/>
                </a:lnTo>
                <a:lnTo>
                  <a:pt x="119858" y="1351"/>
                </a:lnTo>
                <a:lnTo>
                  <a:pt x="119716" y="1039"/>
                </a:lnTo>
                <a:lnTo>
                  <a:pt x="119574" y="623"/>
                </a:lnTo>
                <a:lnTo>
                  <a:pt x="119290" y="415"/>
                </a:lnTo>
                <a:lnTo>
                  <a:pt x="119078" y="207"/>
                </a:lnTo>
                <a:lnTo>
                  <a:pt x="118794" y="0"/>
                </a:lnTo>
                <a:lnTo>
                  <a:pt x="118439" y="0"/>
                </a:lnTo>
                <a:lnTo>
                  <a:pt x="118439"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92" name="Shape 92"/>
          <p:cNvSpPr txBox="1"/>
          <p:nvPr>
            <p:ph type="title"/>
          </p:nvPr>
        </p:nvSpPr>
        <p:spPr>
          <a:xfrm>
            <a:off x="1357089" y="2435957"/>
            <a:ext cx="4382521" cy="2007789"/>
          </a:xfrm>
          <a:prstGeom prst="rect">
            <a:avLst/>
          </a:prstGeom>
          <a:noFill/>
          <a:ln>
            <a:noFill/>
          </a:ln>
          <a:effectLst>
            <a:outerShdw blurRad="50800">
              <a:srgbClr val="000000">
                <a:alpha val="60000"/>
              </a:srgbClr>
            </a:outerShdw>
          </a:effectLst>
        </p:spPr>
        <p:txBody>
          <a:bodyPr anchorCtr="0" anchor="b" bIns="91425" lIns="91425" rIns="91425" wrap="square" tIns="91425"/>
          <a:lstStyle>
            <a:lvl1pPr indent="0" lvl="0" marL="0" marR="0" rtl="0" algn="l">
              <a:spcBef>
                <a:spcPts val="0"/>
              </a:spcBef>
              <a:buClr>
                <a:srgbClr val="FEFEFE"/>
              </a:buClr>
              <a:buSzPts val="3200"/>
              <a:buFont typeface="Century Gothic"/>
              <a:buNone/>
              <a:defRPr b="1" i="0" sz="3200" u="none" cap="none" strike="noStrike">
                <a:solidFill>
                  <a:srgbClr val="FEFEFE"/>
                </a:solidFill>
                <a:latin typeface="Century Gothic"/>
                <a:ea typeface="Century Gothic"/>
                <a:cs typeface="Century Gothic"/>
                <a:sym typeface="Century Gothic"/>
              </a:defRPr>
            </a:lvl1pPr>
            <a:lvl2pPr indent="0" lvl="1" marL="0" marR="0" rtl="0" algn="l">
              <a:spcBef>
                <a:spcPts val="0"/>
              </a:spcBef>
              <a:buSzPts val="1400"/>
              <a:buNone/>
              <a:defRPr b="0" i="0" sz="1800" u="none" cap="none" strike="noStrike">
                <a:solidFill>
                  <a:schemeClr val="lt2"/>
                </a:solidFill>
              </a:defRPr>
            </a:lvl2pPr>
            <a:lvl3pPr indent="0" lvl="2" marL="0" marR="0" rtl="0" algn="l">
              <a:spcBef>
                <a:spcPts val="0"/>
              </a:spcBef>
              <a:buSzPts val="1400"/>
              <a:buNone/>
              <a:defRPr b="0" i="0" sz="1800" u="none" cap="none" strike="noStrike">
                <a:solidFill>
                  <a:schemeClr val="lt2"/>
                </a:solidFill>
              </a:defRPr>
            </a:lvl3pPr>
            <a:lvl4pPr indent="0" lvl="3" marL="0" marR="0" rtl="0" algn="l">
              <a:spcBef>
                <a:spcPts val="0"/>
              </a:spcBef>
              <a:buSzPts val="1400"/>
              <a:buNone/>
              <a:defRPr b="0" i="0" sz="1800" u="none" cap="none" strike="noStrike">
                <a:solidFill>
                  <a:schemeClr val="lt2"/>
                </a:solidFill>
              </a:defRPr>
            </a:lvl4pPr>
            <a:lvl5pPr indent="0" lvl="4" marL="0" marR="0" rtl="0" algn="l">
              <a:spcBef>
                <a:spcPts val="0"/>
              </a:spcBef>
              <a:buSzPts val="1400"/>
              <a:buNone/>
              <a:defRPr b="0" i="0" sz="1800" u="none" cap="none" strike="noStrike">
                <a:solidFill>
                  <a:schemeClr val="lt2"/>
                </a:solidFill>
              </a:defRPr>
            </a:lvl5pPr>
            <a:lvl6pPr indent="0" lvl="5" marL="0" marR="0" rtl="0" algn="l">
              <a:spcBef>
                <a:spcPts val="0"/>
              </a:spcBef>
              <a:buSzPts val="1400"/>
              <a:buNone/>
              <a:defRPr b="0" i="0" sz="1800" u="none" cap="none" strike="noStrike">
                <a:solidFill>
                  <a:schemeClr val="lt2"/>
                </a:solidFill>
              </a:defRPr>
            </a:lvl6pPr>
            <a:lvl7pPr indent="0" lvl="6" marL="0" marR="0" rtl="0" algn="l">
              <a:spcBef>
                <a:spcPts val="0"/>
              </a:spcBef>
              <a:buSzPts val="1400"/>
              <a:buNone/>
              <a:defRPr b="0" i="0" sz="1800" u="none" cap="none" strike="noStrike">
                <a:solidFill>
                  <a:schemeClr val="lt2"/>
                </a:solidFill>
              </a:defRPr>
            </a:lvl7pPr>
            <a:lvl8pPr indent="0" lvl="7" marL="0" marR="0" rtl="0" algn="l">
              <a:spcBef>
                <a:spcPts val="0"/>
              </a:spcBef>
              <a:buSzPts val="1400"/>
              <a:buNone/>
              <a:defRPr b="0" i="0" sz="1800" u="none" cap="none" strike="noStrike">
                <a:solidFill>
                  <a:schemeClr val="lt2"/>
                </a:solidFill>
              </a:defRPr>
            </a:lvl8pPr>
            <a:lvl9pPr indent="0" lvl="8" marL="0" marR="0" rtl="0" algn="l">
              <a:spcBef>
                <a:spcPts val="0"/>
              </a:spcBef>
              <a:buSzPts val="1400"/>
              <a:buNone/>
              <a:defRPr b="0" i="0" sz="1800" u="none" cap="none" strike="noStrike">
                <a:solidFill>
                  <a:schemeClr val="lt2"/>
                </a:solidFill>
              </a:defRPr>
            </a:lvl9pPr>
          </a:lstStyle>
          <a:p/>
        </p:txBody>
      </p:sp>
      <p:sp>
        <p:nvSpPr>
          <p:cNvPr id="93" name="Shape 93"/>
          <p:cNvSpPr txBox="1"/>
          <p:nvPr>
            <p:ph idx="1" type="body"/>
          </p:nvPr>
        </p:nvSpPr>
        <p:spPr>
          <a:xfrm>
            <a:off x="6156000" y="2286000"/>
            <a:ext cx="4880300" cy="2295525"/>
          </a:xfrm>
          <a:prstGeom prst="rect">
            <a:avLst/>
          </a:prstGeom>
          <a:noFill/>
          <a:ln>
            <a:noFill/>
          </a:ln>
          <a:effectLst>
            <a:outerShdw blurRad="50800">
              <a:srgbClr val="000000">
                <a:alpha val="40000"/>
              </a:srgbClr>
            </a:outerShdw>
          </a:effectLst>
        </p:spPr>
        <p:txBody>
          <a:bodyPr anchorCtr="0" anchor="t" bIns="91425" lIns="91425" rIns="91425" wrap="square" tIns="91425"/>
          <a:lstStyle>
            <a:lvl1pPr indent="0" lvl="0" marL="0" marR="0" rtl="0" algn="l">
              <a:spcBef>
                <a:spcPts val="360"/>
              </a:spcBef>
              <a:spcAft>
                <a:spcPts val="600"/>
              </a:spcAft>
              <a:buClr>
                <a:schemeClr val="accent1"/>
              </a:buClr>
              <a:buSzPts val="1800"/>
              <a:buFont typeface="Noto Sans Symbols"/>
              <a:buNone/>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ts val="16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ts val="14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52400" lvl="5" marL="24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2400" lvl="6" marL="28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52400" lvl="7" marL="32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2400" lvl="8" marL="36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94" name="Shape 94"/>
          <p:cNvSpPr txBox="1"/>
          <p:nvPr>
            <p:ph idx="10" type="dt"/>
          </p:nvPr>
        </p:nvSpPr>
        <p:spPr>
          <a:xfrm>
            <a:off x="9334626" y="6041362"/>
            <a:ext cx="1343706" cy="365125"/>
          </a:xfrm>
          <a:prstGeom prst="rect">
            <a:avLst/>
          </a:prstGeom>
          <a:noFill/>
          <a:ln>
            <a:noFill/>
          </a:ln>
        </p:spPr>
        <p:txBody>
          <a:bodyPr anchorCtr="0" anchor="b" bIns="91425" lIns="91425" rIns="91425" wrap="square" tIns="91425"/>
          <a:lstStyle>
            <a:lvl1pPr indent="0" lvl="0" marL="0" marR="0" rtl="0" algn="r">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95" name="Shape 95"/>
          <p:cNvSpPr txBox="1"/>
          <p:nvPr>
            <p:ph idx="11" type="ftr"/>
          </p:nvPr>
        </p:nvSpPr>
        <p:spPr>
          <a:xfrm>
            <a:off x="451514" y="6041362"/>
            <a:ext cx="8644320" cy="365125"/>
          </a:xfrm>
          <a:prstGeom prst="rect">
            <a:avLst/>
          </a:prstGeom>
          <a:noFill/>
          <a:ln>
            <a:noFill/>
          </a:ln>
        </p:spPr>
        <p:txBody>
          <a:bodyPr anchorCtr="0" anchor="b" bIns="91425" lIns="91425" rIns="91425" wrap="square" tIns="91425"/>
          <a:lstStyle>
            <a:lvl1pPr indent="0" lvl="0" marL="0" marR="0" rtl="0" algn="l">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96" name="Shape 96"/>
          <p:cNvSpPr txBox="1"/>
          <p:nvPr>
            <p:ph idx="12" type="sldNum"/>
          </p:nvPr>
        </p:nvSpPr>
        <p:spPr>
          <a:xfrm>
            <a:off x="10678331" y="5915888"/>
            <a:ext cx="1062155" cy="490599"/>
          </a:xfrm>
          <a:prstGeom prst="rect">
            <a:avLst/>
          </a:prstGeom>
          <a:noFill/>
          <a:ln>
            <a:noFill/>
          </a:ln>
        </p:spPr>
        <p:txBody>
          <a:bodyPr anchorCtr="0" anchor="b" bIns="10800" lIns="91425" rIns="91425" wrap="square" tIns="45700">
            <a:noAutofit/>
          </a:bodyPr>
          <a:lstStyle/>
          <a:p>
            <a:pPr indent="0" lvl="0" marL="0" marR="0" rtl="0" algn="r">
              <a:spcBef>
                <a:spcPts val="0"/>
              </a:spcBef>
              <a:buNone/>
            </a:pPr>
            <a:fld id="{00000000-1234-1234-1234-123412341234}" type="slidenum">
              <a:rPr lang="en-U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97" name="Shape 97"/>
        <p:cNvGrpSpPr/>
        <p:nvPr/>
      </p:nvGrpSpPr>
      <p:grpSpPr>
        <a:xfrm>
          <a:off x="0" y="0"/>
          <a:ext cx="0" cy="0"/>
          <a:chOff x="0" y="0"/>
          <a:chExt cx="0" cy="0"/>
        </a:xfrm>
      </p:grpSpPr>
      <p:sp>
        <p:nvSpPr>
          <p:cNvPr id="98" name="Shape 98"/>
          <p:cNvSpPr/>
          <p:nvPr/>
        </p:nvSpPr>
        <p:spPr>
          <a:xfrm>
            <a:off x="0" y="0"/>
            <a:ext cx="12192000" cy="2185988"/>
          </a:xfrm>
          <a:custGeom>
            <a:pathLst>
              <a:path extrusionOk="0" h="120000" w="120000">
                <a:moveTo>
                  <a:pt x="120000" y="0"/>
                </a:moveTo>
                <a:lnTo>
                  <a:pt x="0" y="0"/>
                </a:lnTo>
                <a:lnTo>
                  <a:pt x="0" y="103616"/>
                </a:lnTo>
                <a:lnTo>
                  <a:pt x="19645" y="103616"/>
                </a:lnTo>
                <a:lnTo>
                  <a:pt x="23395" y="119302"/>
                </a:lnTo>
                <a:lnTo>
                  <a:pt x="23395" y="119302"/>
                </a:lnTo>
                <a:lnTo>
                  <a:pt x="23479" y="119477"/>
                </a:lnTo>
                <a:lnTo>
                  <a:pt x="23604" y="119738"/>
                </a:lnTo>
                <a:lnTo>
                  <a:pt x="23729" y="120000"/>
                </a:lnTo>
                <a:lnTo>
                  <a:pt x="23833" y="120000"/>
                </a:lnTo>
                <a:lnTo>
                  <a:pt x="23958" y="120000"/>
                </a:lnTo>
                <a:lnTo>
                  <a:pt x="24062" y="119738"/>
                </a:lnTo>
                <a:lnTo>
                  <a:pt x="24187" y="119477"/>
                </a:lnTo>
                <a:lnTo>
                  <a:pt x="24270" y="119302"/>
                </a:lnTo>
                <a:lnTo>
                  <a:pt x="28020" y="103616"/>
                </a:lnTo>
                <a:lnTo>
                  <a:pt x="120000" y="103616"/>
                </a:lnTo>
                <a:lnTo>
                  <a:pt x="120000"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99" name="Shape 99"/>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91425" lIns="91425" rIns="91425" wrap="square" tIns="91425"/>
          <a:lstStyle>
            <a:lvl1pPr indent="0" lvl="0" marL="0" marR="0" rtl="0" algn="l">
              <a:spcBef>
                <a:spcPts val="0"/>
              </a:spcBef>
              <a:buClr>
                <a:srgbClr val="FEFEFE"/>
              </a:buClr>
              <a:buSzPts val="4000"/>
              <a:buFont typeface="Century Gothic"/>
              <a:buNone/>
              <a:defRPr b="1" i="0" sz="4000" u="none" cap="none" strike="noStrike">
                <a:solidFill>
                  <a:srgbClr val="FEFEFE"/>
                </a:solidFill>
                <a:latin typeface="Century Gothic"/>
                <a:ea typeface="Century Gothic"/>
                <a:cs typeface="Century Gothic"/>
                <a:sym typeface="Century Gothic"/>
              </a:defRPr>
            </a:lvl1pPr>
            <a:lvl2pPr indent="0" lvl="1" marL="0" marR="0" rtl="0" algn="l">
              <a:spcBef>
                <a:spcPts val="0"/>
              </a:spcBef>
              <a:buSzPts val="1400"/>
              <a:buNone/>
              <a:defRPr b="0" i="0" sz="1800" u="none" cap="none" strike="noStrike">
                <a:solidFill>
                  <a:schemeClr val="lt2"/>
                </a:solidFill>
              </a:defRPr>
            </a:lvl2pPr>
            <a:lvl3pPr indent="0" lvl="2" marL="0" marR="0" rtl="0" algn="l">
              <a:spcBef>
                <a:spcPts val="0"/>
              </a:spcBef>
              <a:buSzPts val="1400"/>
              <a:buNone/>
              <a:defRPr b="0" i="0" sz="1800" u="none" cap="none" strike="noStrike">
                <a:solidFill>
                  <a:schemeClr val="lt2"/>
                </a:solidFill>
              </a:defRPr>
            </a:lvl3pPr>
            <a:lvl4pPr indent="0" lvl="3" marL="0" marR="0" rtl="0" algn="l">
              <a:spcBef>
                <a:spcPts val="0"/>
              </a:spcBef>
              <a:buSzPts val="1400"/>
              <a:buNone/>
              <a:defRPr b="0" i="0" sz="1800" u="none" cap="none" strike="noStrike">
                <a:solidFill>
                  <a:schemeClr val="lt2"/>
                </a:solidFill>
              </a:defRPr>
            </a:lvl4pPr>
            <a:lvl5pPr indent="0" lvl="4" marL="0" marR="0" rtl="0" algn="l">
              <a:spcBef>
                <a:spcPts val="0"/>
              </a:spcBef>
              <a:buSzPts val="1400"/>
              <a:buNone/>
              <a:defRPr b="0" i="0" sz="1800" u="none" cap="none" strike="noStrike">
                <a:solidFill>
                  <a:schemeClr val="lt2"/>
                </a:solidFill>
              </a:defRPr>
            </a:lvl5pPr>
            <a:lvl6pPr indent="0" lvl="5" marL="0" marR="0" rtl="0" algn="l">
              <a:spcBef>
                <a:spcPts val="0"/>
              </a:spcBef>
              <a:buSzPts val="1400"/>
              <a:buNone/>
              <a:defRPr b="0" i="0" sz="1800" u="none" cap="none" strike="noStrike">
                <a:solidFill>
                  <a:schemeClr val="lt2"/>
                </a:solidFill>
              </a:defRPr>
            </a:lvl6pPr>
            <a:lvl7pPr indent="0" lvl="6" marL="0" marR="0" rtl="0" algn="l">
              <a:spcBef>
                <a:spcPts val="0"/>
              </a:spcBef>
              <a:buSzPts val="1400"/>
              <a:buNone/>
              <a:defRPr b="0" i="0" sz="1800" u="none" cap="none" strike="noStrike">
                <a:solidFill>
                  <a:schemeClr val="lt2"/>
                </a:solidFill>
              </a:defRPr>
            </a:lvl7pPr>
            <a:lvl8pPr indent="0" lvl="7" marL="0" marR="0" rtl="0" algn="l">
              <a:spcBef>
                <a:spcPts val="0"/>
              </a:spcBef>
              <a:buSzPts val="1400"/>
              <a:buNone/>
              <a:defRPr b="0" i="0" sz="1800" u="none" cap="none" strike="noStrike">
                <a:solidFill>
                  <a:schemeClr val="lt2"/>
                </a:solidFill>
              </a:defRPr>
            </a:lvl8pPr>
            <a:lvl9pPr indent="0" lvl="8" marL="0" marR="0" rtl="0" algn="l">
              <a:spcBef>
                <a:spcPts val="0"/>
              </a:spcBef>
              <a:buSzPts val="1400"/>
              <a:buNone/>
              <a:defRPr b="0" i="0" sz="1800" u="none" cap="none" strike="noStrike">
                <a:solidFill>
                  <a:schemeClr val="lt2"/>
                </a:solidFill>
              </a:defRPr>
            </a:lvl9pPr>
          </a:lstStyle>
          <a:p/>
        </p:txBody>
      </p:sp>
      <p:sp>
        <p:nvSpPr>
          <p:cNvPr id="100" name="Shape 100"/>
          <p:cNvSpPr txBox="1"/>
          <p:nvPr>
            <p:ph idx="1" type="body"/>
          </p:nvPr>
        </p:nvSpPr>
        <p:spPr>
          <a:xfrm rot="5400000">
            <a:off x="4254444" y="-1260043"/>
            <a:ext cx="3674397" cy="10563285"/>
          </a:xfrm>
          <a:prstGeom prst="rect">
            <a:avLst/>
          </a:prstGeom>
          <a:noFill/>
          <a:ln>
            <a:noFill/>
          </a:ln>
          <a:effectLst>
            <a:outerShdw blurRad="50800">
              <a:srgbClr val="000000">
                <a:alpha val="40000"/>
              </a:srgbClr>
            </a:outerShdw>
          </a:effectLst>
        </p:spPr>
        <p:txBody>
          <a:bodyPr anchorCtr="0" anchor="t" bIns="91425" lIns="91425" rIns="91425" wrap="square" tIns="91425"/>
          <a:lstStyle>
            <a:lvl1pPr indent="-228600" lvl="0" marL="342900" marR="0" rtl="0" algn="l">
              <a:spcBef>
                <a:spcPts val="360"/>
              </a:spcBef>
              <a:spcAft>
                <a:spcPts val="600"/>
              </a:spcAft>
              <a:buClr>
                <a:schemeClr val="accent1"/>
              </a:buClr>
              <a:buSzPts val="18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ts val="16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ts val="14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52400" lvl="5" marL="24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2400" lvl="6" marL="28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52400" lvl="7" marL="32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2400" lvl="8" marL="36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101" name="Shape 101"/>
          <p:cNvSpPr txBox="1"/>
          <p:nvPr>
            <p:ph idx="10" type="dt"/>
          </p:nvPr>
        </p:nvSpPr>
        <p:spPr>
          <a:xfrm>
            <a:off x="9334626" y="6041362"/>
            <a:ext cx="1343706" cy="365125"/>
          </a:xfrm>
          <a:prstGeom prst="rect">
            <a:avLst/>
          </a:prstGeom>
          <a:noFill/>
          <a:ln>
            <a:noFill/>
          </a:ln>
        </p:spPr>
        <p:txBody>
          <a:bodyPr anchorCtr="0" anchor="b" bIns="91425" lIns="91425" rIns="91425" wrap="square" tIns="91425"/>
          <a:lstStyle>
            <a:lvl1pPr indent="0" lvl="0" marL="0" marR="0" rtl="0" algn="r">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102" name="Shape 102"/>
          <p:cNvSpPr txBox="1"/>
          <p:nvPr>
            <p:ph idx="11" type="ftr"/>
          </p:nvPr>
        </p:nvSpPr>
        <p:spPr>
          <a:xfrm>
            <a:off x="451514" y="6041362"/>
            <a:ext cx="8644320" cy="365125"/>
          </a:xfrm>
          <a:prstGeom prst="rect">
            <a:avLst/>
          </a:prstGeom>
          <a:noFill/>
          <a:ln>
            <a:noFill/>
          </a:ln>
        </p:spPr>
        <p:txBody>
          <a:bodyPr anchorCtr="0" anchor="b" bIns="91425" lIns="91425" rIns="91425" wrap="square" tIns="91425"/>
          <a:lstStyle>
            <a:lvl1pPr indent="0" lvl="0" marL="0" marR="0" rtl="0" algn="l">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103" name="Shape 103"/>
          <p:cNvSpPr txBox="1"/>
          <p:nvPr>
            <p:ph idx="12" type="sldNum"/>
          </p:nvPr>
        </p:nvSpPr>
        <p:spPr>
          <a:xfrm>
            <a:off x="10678331" y="5915888"/>
            <a:ext cx="1062155" cy="490599"/>
          </a:xfrm>
          <a:prstGeom prst="rect">
            <a:avLst/>
          </a:prstGeom>
          <a:noFill/>
          <a:ln>
            <a:noFill/>
          </a:ln>
        </p:spPr>
        <p:txBody>
          <a:bodyPr anchorCtr="0" anchor="b" bIns="10800" lIns="91425" rIns="91425" wrap="square" tIns="45700">
            <a:noAutofit/>
          </a:bodyPr>
          <a:lstStyle/>
          <a:p>
            <a:pPr indent="0" lvl="0" marL="0" marR="0" rtl="0" algn="r">
              <a:spcBef>
                <a:spcPts val="0"/>
              </a:spcBef>
              <a:buNone/>
            </a:pPr>
            <a:fld id="{00000000-1234-1234-1234-123412341234}" type="slidenum">
              <a:rPr lang="en-U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104" name="Shape 104"/>
        <p:cNvGrpSpPr/>
        <p:nvPr/>
      </p:nvGrpSpPr>
      <p:grpSpPr>
        <a:xfrm>
          <a:off x="0" y="0"/>
          <a:ext cx="0" cy="0"/>
          <a:chOff x="0" y="0"/>
          <a:chExt cx="0" cy="0"/>
        </a:xfrm>
      </p:grpSpPr>
      <p:sp>
        <p:nvSpPr>
          <p:cNvPr id="105" name="Shape 105"/>
          <p:cNvSpPr/>
          <p:nvPr/>
        </p:nvSpPr>
        <p:spPr>
          <a:xfrm>
            <a:off x="7669651" y="446089"/>
            <a:ext cx="4522349" cy="5414962"/>
          </a:xfrm>
          <a:custGeom>
            <a:pathLst>
              <a:path extrusionOk="0" h="120000" w="120000">
                <a:moveTo>
                  <a:pt x="7627" y="0"/>
                </a:moveTo>
                <a:lnTo>
                  <a:pt x="7627" y="33250"/>
                </a:lnTo>
                <a:lnTo>
                  <a:pt x="333" y="38111"/>
                </a:lnTo>
                <a:lnTo>
                  <a:pt x="333" y="38111"/>
                </a:lnTo>
                <a:lnTo>
                  <a:pt x="250" y="38222"/>
                </a:lnTo>
                <a:lnTo>
                  <a:pt x="125" y="38388"/>
                </a:lnTo>
                <a:lnTo>
                  <a:pt x="0" y="38527"/>
                </a:lnTo>
                <a:lnTo>
                  <a:pt x="0" y="38694"/>
                </a:lnTo>
                <a:lnTo>
                  <a:pt x="0" y="38861"/>
                </a:lnTo>
                <a:lnTo>
                  <a:pt x="125" y="39000"/>
                </a:lnTo>
                <a:lnTo>
                  <a:pt x="250" y="39166"/>
                </a:lnTo>
                <a:lnTo>
                  <a:pt x="333" y="39277"/>
                </a:lnTo>
                <a:lnTo>
                  <a:pt x="7627" y="44138"/>
                </a:lnTo>
                <a:lnTo>
                  <a:pt x="7627" y="120000"/>
                </a:lnTo>
                <a:lnTo>
                  <a:pt x="119999" y="120000"/>
                </a:lnTo>
                <a:lnTo>
                  <a:pt x="119999" y="0"/>
                </a:lnTo>
                <a:lnTo>
                  <a:pt x="7627"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106" name="Shape 106"/>
          <p:cNvSpPr txBox="1"/>
          <p:nvPr>
            <p:ph type="title"/>
          </p:nvPr>
        </p:nvSpPr>
        <p:spPr>
          <a:xfrm rot="5400000">
            <a:off x="6863537" y="1906175"/>
            <a:ext cx="5134798" cy="2494791"/>
          </a:xfrm>
          <a:prstGeom prst="rect">
            <a:avLst/>
          </a:prstGeom>
          <a:noFill/>
          <a:ln>
            <a:noFill/>
          </a:ln>
          <a:effectLst>
            <a:outerShdw blurRad="50800">
              <a:srgbClr val="000000">
                <a:alpha val="60000"/>
              </a:srgbClr>
            </a:outerShdw>
          </a:effectLst>
        </p:spPr>
        <p:txBody>
          <a:bodyPr anchorCtr="0" anchor="b" bIns="91425" lIns="91425" rIns="91425" wrap="square" tIns="91425"/>
          <a:lstStyle>
            <a:lvl1pPr indent="0" lvl="0" marL="0" marR="0" rtl="0" algn="l">
              <a:spcBef>
                <a:spcPts val="0"/>
              </a:spcBef>
              <a:buClr>
                <a:srgbClr val="FEFEFE"/>
              </a:buClr>
              <a:buSzPts val="4000"/>
              <a:buFont typeface="Century Gothic"/>
              <a:buNone/>
              <a:defRPr b="1" i="0" sz="4000" u="none" cap="none" strike="noStrike">
                <a:solidFill>
                  <a:srgbClr val="FEFEFE"/>
                </a:solidFill>
                <a:latin typeface="Century Gothic"/>
                <a:ea typeface="Century Gothic"/>
                <a:cs typeface="Century Gothic"/>
                <a:sym typeface="Century Gothic"/>
              </a:defRPr>
            </a:lvl1pPr>
            <a:lvl2pPr indent="0" lvl="1" marL="0" marR="0" rtl="0" algn="l">
              <a:spcBef>
                <a:spcPts val="0"/>
              </a:spcBef>
              <a:buSzPts val="1400"/>
              <a:buNone/>
              <a:defRPr b="0" i="0" sz="1800" u="none" cap="none" strike="noStrike">
                <a:solidFill>
                  <a:schemeClr val="lt2"/>
                </a:solidFill>
              </a:defRPr>
            </a:lvl2pPr>
            <a:lvl3pPr indent="0" lvl="2" marL="0" marR="0" rtl="0" algn="l">
              <a:spcBef>
                <a:spcPts val="0"/>
              </a:spcBef>
              <a:buSzPts val="1400"/>
              <a:buNone/>
              <a:defRPr b="0" i="0" sz="1800" u="none" cap="none" strike="noStrike">
                <a:solidFill>
                  <a:schemeClr val="lt2"/>
                </a:solidFill>
              </a:defRPr>
            </a:lvl3pPr>
            <a:lvl4pPr indent="0" lvl="3" marL="0" marR="0" rtl="0" algn="l">
              <a:spcBef>
                <a:spcPts val="0"/>
              </a:spcBef>
              <a:buSzPts val="1400"/>
              <a:buNone/>
              <a:defRPr b="0" i="0" sz="1800" u="none" cap="none" strike="noStrike">
                <a:solidFill>
                  <a:schemeClr val="lt2"/>
                </a:solidFill>
              </a:defRPr>
            </a:lvl4pPr>
            <a:lvl5pPr indent="0" lvl="4" marL="0" marR="0" rtl="0" algn="l">
              <a:spcBef>
                <a:spcPts val="0"/>
              </a:spcBef>
              <a:buSzPts val="1400"/>
              <a:buNone/>
              <a:defRPr b="0" i="0" sz="1800" u="none" cap="none" strike="noStrike">
                <a:solidFill>
                  <a:schemeClr val="lt2"/>
                </a:solidFill>
              </a:defRPr>
            </a:lvl5pPr>
            <a:lvl6pPr indent="0" lvl="5" marL="0" marR="0" rtl="0" algn="l">
              <a:spcBef>
                <a:spcPts val="0"/>
              </a:spcBef>
              <a:buSzPts val="1400"/>
              <a:buNone/>
              <a:defRPr b="0" i="0" sz="1800" u="none" cap="none" strike="noStrike">
                <a:solidFill>
                  <a:schemeClr val="lt2"/>
                </a:solidFill>
              </a:defRPr>
            </a:lvl6pPr>
            <a:lvl7pPr indent="0" lvl="6" marL="0" marR="0" rtl="0" algn="l">
              <a:spcBef>
                <a:spcPts val="0"/>
              </a:spcBef>
              <a:buSzPts val="1400"/>
              <a:buNone/>
              <a:defRPr b="0" i="0" sz="1800" u="none" cap="none" strike="noStrike">
                <a:solidFill>
                  <a:schemeClr val="lt2"/>
                </a:solidFill>
              </a:defRPr>
            </a:lvl7pPr>
            <a:lvl8pPr indent="0" lvl="7" marL="0" marR="0" rtl="0" algn="l">
              <a:spcBef>
                <a:spcPts val="0"/>
              </a:spcBef>
              <a:buSzPts val="1400"/>
              <a:buNone/>
              <a:defRPr b="0" i="0" sz="1800" u="none" cap="none" strike="noStrike">
                <a:solidFill>
                  <a:schemeClr val="lt2"/>
                </a:solidFill>
              </a:defRPr>
            </a:lvl8pPr>
            <a:lvl9pPr indent="0" lvl="8" marL="0" marR="0" rtl="0" algn="l">
              <a:spcBef>
                <a:spcPts val="0"/>
              </a:spcBef>
              <a:buSzPts val="1400"/>
              <a:buNone/>
              <a:defRPr b="0" i="0" sz="1800" u="none" cap="none" strike="noStrike">
                <a:solidFill>
                  <a:schemeClr val="lt2"/>
                </a:solidFill>
              </a:defRPr>
            </a:lvl9pPr>
          </a:lstStyle>
          <a:p/>
        </p:txBody>
      </p:sp>
      <p:sp>
        <p:nvSpPr>
          <p:cNvPr id="107" name="Shape 107"/>
          <p:cNvSpPr txBox="1"/>
          <p:nvPr>
            <p:ph idx="1" type="body"/>
          </p:nvPr>
        </p:nvSpPr>
        <p:spPr>
          <a:xfrm rot="5400000">
            <a:off x="1408290" y="-152200"/>
            <a:ext cx="5414962" cy="6611540"/>
          </a:xfrm>
          <a:prstGeom prst="rect">
            <a:avLst/>
          </a:prstGeom>
          <a:noFill/>
          <a:ln>
            <a:noFill/>
          </a:ln>
          <a:effectLst>
            <a:outerShdw blurRad="50800">
              <a:srgbClr val="000000">
                <a:alpha val="40000"/>
              </a:srgbClr>
            </a:outerShdw>
          </a:effectLst>
        </p:spPr>
        <p:txBody>
          <a:bodyPr anchorCtr="0" anchor="t" bIns="91425" lIns="91425" rIns="91425" wrap="square" tIns="91425"/>
          <a:lstStyle>
            <a:lvl1pPr indent="-228600" lvl="0" marL="342900" marR="0" rtl="0" algn="l">
              <a:spcBef>
                <a:spcPts val="360"/>
              </a:spcBef>
              <a:spcAft>
                <a:spcPts val="600"/>
              </a:spcAft>
              <a:buClr>
                <a:schemeClr val="accent1"/>
              </a:buClr>
              <a:buSzPts val="18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ts val="16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ts val="14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52400" lvl="5" marL="24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2400" lvl="6" marL="28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52400" lvl="7" marL="32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2400" lvl="8" marL="36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108" name="Shape 108"/>
          <p:cNvSpPr txBox="1"/>
          <p:nvPr>
            <p:ph idx="10" type="dt"/>
          </p:nvPr>
        </p:nvSpPr>
        <p:spPr>
          <a:xfrm>
            <a:off x="9334626" y="6041362"/>
            <a:ext cx="1343706" cy="365125"/>
          </a:xfrm>
          <a:prstGeom prst="rect">
            <a:avLst/>
          </a:prstGeom>
          <a:noFill/>
          <a:ln>
            <a:noFill/>
          </a:ln>
        </p:spPr>
        <p:txBody>
          <a:bodyPr anchorCtr="0" anchor="b" bIns="91425" lIns="91425" rIns="91425" wrap="square" tIns="91425"/>
          <a:lstStyle>
            <a:lvl1pPr indent="0" lvl="0" marL="0" marR="0" rtl="0" algn="r">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109" name="Shape 109"/>
          <p:cNvSpPr txBox="1"/>
          <p:nvPr>
            <p:ph idx="11" type="ftr"/>
          </p:nvPr>
        </p:nvSpPr>
        <p:spPr>
          <a:xfrm>
            <a:off x="451514" y="6041362"/>
            <a:ext cx="8644320" cy="365125"/>
          </a:xfrm>
          <a:prstGeom prst="rect">
            <a:avLst/>
          </a:prstGeom>
          <a:noFill/>
          <a:ln>
            <a:noFill/>
          </a:ln>
        </p:spPr>
        <p:txBody>
          <a:bodyPr anchorCtr="0" anchor="b" bIns="91425" lIns="91425" rIns="91425" wrap="square" tIns="91425"/>
          <a:lstStyle>
            <a:lvl1pPr indent="0" lvl="0" marL="0" marR="0" rtl="0" algn="l">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110" name="Shape 110"/>
          <p:cNvSpPr txBox="1"/>
          <p:nvPr>
            <p:ph idx="12" type="sldNum"/>
          </p:nvPr>
        </p:nvSpPr>
        <p:spPr>
          <a:xfrm>
            <a:off x="10678331" y="5915888"/>
            <a:ext cx="1062155" cy="490599"/>
          </a:xfrm>
          <a:prstGeom prst="rect">
            <a:avLst/>
          </a:prstGeom>
          <a:noFill/>
          <a:ln>
            <a:noFill/>
          </a:ln>
        </p:spPr>
        <p:txBody>
          <a:bodyPr anchorCtr="0" anchor="b" bIns="10800" lIns="91425" rIns="91425" wrap="square" tIns="45700">
            <a:noAutofit/>
          </a:bodyPr>
          <a:lstStyle/>
          <a:p>
            <a:pPr indent="0" lvl="0" marL="0" marR="0" rtl="0" algn="r">
              <a:spcBef>
                <a:spcPts val="0"/>
              </a:spcBef>
              <a:buNone/>
            </a:pPr>
            <a:fld id="{00000000-1234-1234-1234-123412341234}" type="slidenum">
              <a:rPr lang="en-U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18" name="Shape 18"/>
        <p:cNvGrpSpPr/>
        <p:nvPr/>
      </p:nvGrpSpPr>
      <p:grpSpPr>
        <a:xfrm>
          <a:off x="0" y="0"/>
          <a:ext cx="0" cy="0"/>
          <a:chOff x="0" y="0"/>
          <a:chExt cx="0" cy="0"/>
        </a:xfrm>
      </p:grpSpPr>
      <p:sp>
        <p:nvSpPr>
          <p:cNvPr id="19" name="Shape 19"/>
          <p:cNvSpPr/>
          <p:nvPr/>
        </p:nvSpPr>
        <p:spPr>
          <a:xfrm>
            <a:off x="0" y="0"/>
            <a:ext cx="12192000" cy="2185988"/>
          </a:xfrm>
          <a:custGeom>
            <a:pathLst>
              <a:path extrusionOk="0" h="120000" w="120000">
                <a:moveTo>
                  <a:pt x="120000" y="0"/>
                </a:moveTo>
                <a:lnTo>
                  <a:pt x="0" y="0"/>
                </a:lnTo>
                <a:lnTo>
                  <a:pt x="0" y="103616"/>
                </a:lnTo>
                <a:lnTo>
                  <a:pt x="19645" y="103616"/>
                </a:lnTo>
                <a:lnTo>
                  <a:pt x="23395" y="119302"/>
                </a:lnTo>
                <a:lnTo>
                  <a:pt x="23395" y="119302"/>
                </a:lnTo>
                <a:lnTo>
                  <a:pt x="23479" y="119477"/>
                </a:lnTo>
                <a:lnTo>
                  <a:pt x="23604" y="119738"/>
                </a:lnTo>
                <a:lnTo>
                  <a:pt x="23729" y="120000"/>
                </a:lnTo>
                <a:lnTo>
                  <a:pt x="23833" y="120000"/>
                </a:lnTo>
                <a:lnTo>
                  <a:pt x="23958" y="120000"/>
                </a:lnTo>
                <a:lnTo>
                  <a:pt x="24062" y="119738"/>
                </a:lnTo>
                <a:lnTo>
                  <a:pt x="24187" y="119477"/>
                </a:lnTo>
                <a:lnTo>
                  <a:pt x="24270" y="119302"/>
                </a:lnTo>
                <a:lnTo>
                  <a:pt x="28020" y="103616"/>
                </a:lnTo>
                <a:lnTo>
                  <a:pt x="120000" y="103616"/>
                </a:lnTo>
                <a:lnTo>
                  <a:pt x="120000"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20" name="Shape 20"/>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91425" lIns="91425" rIns="91425" wrap="square" tIns="91425"/>
          <a:lstStyle>
            <a:lvl1pPr indent="0" lvl="0" marL="0" marR="0" rtl="0" algn="l">
              <a:spcBef>
                <a:spcPts val="0"/>
              </a:spcBef>
              <a:buClr>
                <a:srgbClr val="FEFEFE"/>
              </a:buClr>
              <a:buSzPts val="4000"/>
              <a:buFont typeface="Century Gothic"/>
              <a:buNone/>
              <a:defRPr b="1" i="0" sz="4000" u="none" cap="none" strike="noStrike">
                <a:solidFill>
                  <a:srgbClr val="FEFEFE"/>
                </a:solidFill>
                <a:latin typeface="Century Gothic"/>
                <a:ea typeface="Century Gothic"/>
                <a:cs typeface="Century Gothic"/>
                <a:sym typeface="Century Gothic"/>
              </a:defRPr>
            </a:lvl1pPr>
            <a:lvl2pPr indent="0" lvl="1" marL="0" marR="0" rtl="0" algn="l">
              <a:spcBef>
                <a:spcPts val="0"/>
              </a:spcBef>
              <a:buSzPts val="1400"/>
              <a:buNone/>
              <a:defRPr b="0" i="0" sz="1800" u="none" cap="none" strike="noStrike">
                <a:solidFill>
                  <a:schemeClr val="lt2"/>
                </a:solidFill>
              </a:defRPr>
            </a:lvl2pPr>
            <a:lvl3pPr indent="0" lvl="2" marL="0" marR="0" rtl="0" algn="l">
              <a:spcBef>
                <a:spcPts val="0"/>
              </a:spcBef>
              <a:buSzPts val="1400"/>
              <a:buNone/>
              <a:defRPr b="0" i="0" sz="1800" u="none" cap="none" strike="noStrike">
                <a:solidFill>
                  <a:schemeClr val="lt2"/>
                </a:solidFill>
              </a:defRPr>
            </a:lvl3pPr>
            <a:lvl4pPr indent="0" lvl="3" marL="0" marR="0" rtl="0" algn="l">
              <a:spcBef>
                <a:spcPts val="0"/>
              </a:spcBef>
              <a:buSzPts val="1400"/>
              <a:buNone/>
              <a:defRPr b="0" i="0" sz="1800" u="none" cap="none" strike="noStrike">
                <a:solidFill>
                  <a:schemeClr val="lt2"/>
                </a:solidFill>
              </a:defRPr>
            </a:lvl4pPr>
            <a:lvl5pPr indent="0" lvl="4" marL="0" marR="0" rtl="0" algn="l">
              <a:spcBef>
                <a:spcPts val="0"/>
              </a:spcBef>
              <a:buSzPts val="1400"/>
              <a:buNone/>
              <a:defRPr b="0" i="0" sz="1800" u="none" cap="none" strike="noStrike">
                <a:solidFill>
                  <a:schemeClr val="lt2"/>
                </a:solidFill>
              </a:defRPr>
            </a:lvl5pPr>
            <a:lvl6pPr indent="0" lvl="5" marL="0" marR="0" rtl="0" algn="l">
              <a:spcBef>
                <a:spcPts val="0"/>
              </a:spcBef>
              <a:buSzPts val="1400"/>
              <a:buNone/>
              <a:defRPr b="0" i="0" sz="1800" u="none" cap="none" strike="noStrike">
                <a:solidFill>
                  <a:schemeClr val="lt2"/>
                </a:solidFill>
              </a:defRPr>
            </a:lvl6pPr>
            <a:lvl7pPr indent="0" lvl="6" marL="0" marR="0" rtl="0" algn="l">
              <a:spcBef>
                <a:spcPts val="0"/>
              </a:spcBef>
              <a:buSzPts val="1400"/>
              <a:buNone/>
              <a:defRPr b="0" i="0" sz="1800" u="none" cap="none" strike="noStrike">
                <a:solidFill>
                  <a:schemeClr val="lt2"/>
                </a:solidFill>
              </a:defRPr>
            </a:lvl7pPr>
            <a:lvl8pPr indent="0" lvl="7" marL="0" marR="0" rtl="0" algn="l">
              <a:spcBef>
                <a:spcPts val="0"/>
              </a:spcBef>
              <a:buSzPts val="1400"/>
              <a:buNone/>
              <a:defRPr b="0" i="0" sz="1800" u="none" cap="none" strike="noStrike">
                <a:solidFill>
                  <a:schemeClr val="lt2"/>
                </a:solidFill>
              </a:defRPr>
            </a:lvl8pPr>
            <a:lvl9pPr indent="0" lvl="8" marL="0" marR="0" rtl="0" algn="l">
              <a:spcBef>
                <a:spcPts val="0"/>
              </a:spcBef>
              <a:buSzPts val="1400"/>
              <a:buNone/>
              <a:defRPr b="0" i="0" sz="1800" u="none" cap="none" strike="noStrike">
                <a:solidFill>
                  <a:schemeClr val="lt2"/>
                </a:solidFill>
              </a:defRPr>
            </a:lvl9pPr>
          </a:lstStyle>
          <a:p/>
        </p:txBody>
      </p:sp>
      <p:sp>
        <p:nvSpPr>
          <p:cNvPr id="21" name="Shape 21"/>
          <p:cNvSpPr txBox="1"/>
          <p:nvPr>
            <p:ph idx="1" type="body"/>
          </p:nvPr>
        </p:nvSpPr>
        <p:spPr>
          <a:xfrm>
            <a:off x="818712" y="2222287"/>
            <a:ext cx="10554574" cy="3636511"/>
          </a:xfrm>
          <a:prstGeom prst="rect">
            <a:avLst/>
          </a:prstGeom>
          <a:noFill/>
          <a:ln>
            <a:noFill/>
          </a:ln>
          <a:effectLst>
            <a:outerShdw blurRad="50800">
              <a:srgbClr val="000000">
                <a:alpha val="40000"/>
              </a:srgbClr>
            </a:outerShdw>
          </a:effectLst>
        </p:spPr>
        <p:txBody>
          <a:bodyPr anchorCtr="0" anchor="ctr" bIns="91425" lIns="91425" rIns="91425" wrap="square" tIns="91425"/>
          <a:lstStyle>
            <a:lvl1pPr indent="-228600" lvl="0" marL="342900" marR="0" rtl="0" algn="l">
              <a:spcBef>
                <a:spcPts val="360"/>
              </a:spcBef>
              <a:spcAft>
                <a:spcPts val="600"/>
              </a:spcAft>
              <a:buClr>
                <a:schemeClr val="accent1"/>
              </a:buClr>
              <a:buSzPts val="18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ts val="16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ts val="14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52400" lvl="5" marL="24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2400" lvl="6" marL="28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52400" lvl="7" marL="32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2400" lvl="8" marL="36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22" name="Shape 22"/>
          <p:cNvSpPr txBox="1"/>
          <p:nvPr>
            <p:ph idx="10" type="dt"/>
          </p:nvPr>
        </p:nvSpPr>
        <p:spPr>
          <a:xfrm>
            <a:off x="9334626" y="6041362"/>
            <a:ext cx="1343706" cy="365125"/>
          </a:xfrm>
          <a:prstGeom prst="rect">
            <a:avLst/>
          </a:prstGeom>
          <a:noFill/>
          <a:ln>
            <a:noFill/>
          </a:ln>
        </p:spPr>
        <p:txBody>
          <a:bodyPr anchorCtr="0" anchor="b" bIns="91425" lIns="91425" rIns="91425" wrap="square" tIns="91425"/>
          <a:lstStyle>
            <a:lvl1pPr indent="0" lvl="0" marL="0" marR="0" rtl="0" algn="r">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23" name="Shape 23"/>
          <p:cNvSpPr txBox="1"/>
          <p:nvPr>
            <p:ph idx="11" type="ftr"/>
          </p:nvPr>
        </p:nvSpPr>
        <p:spPr>
          <a:xfrm>
            <a:off x="451514" y="6041362"/>
            <a:ext cx="8644320" cy="365125"/>
          </a:xfrm>
          <a:prstGeom prst="rect">
            <a:avLst/>
          </a:prstGeom>
          <a:noFill/>
          <a:ln>
            <a:noFill/>
          </a:ln>
        </p:spPr>
        <p:txBody>
          <a:bodyPr anchorCtr="0" anchor="b" bIns="91425" lIns="91425" rIns="91425" wrap="square" tIns="91425"/>
          <a:lstStyle>
            <a:lvl1pPr indent="0" lvl="0" marL="0" marR="0" rtl="0" algn="l">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24" name="Shape 24"/>
          <p:cNvSpPr txBox="1"/>
          <p:nvPr>
            <p:ph idx="12" type="sldNum"/>
          </p:nvPr>
        </p:nvSpPr>
        <p:spPr>
          <a:xfrm>
            <a:off x="10678331" y="5915888"/>
            <a:ext cx="1062155" cy="490599"/>
          </a:xfrm>
          <a:prstGeom prst="rect">
            <a:avLst/>
          </a:prstGeom>
          <a:noFill/>
          <a:ln>
            <a:noFill/>
          </a:ln>
        </p:spPr>
        <p:txBody>
          <a:bodyPr anchorCtr="0" anchor="b" bIns="10800" lIns="91425" rIns="91425" wrap="square" tIns="45700">
            <a:noAutofit/>
          </a:bodyPr>
          <a:lstStyle/>
          <a:p>
            <a:pPr indent="0" lvl="0" marL="0" marR="0" rtl="0" algn="r">
              <a:spcBef>
                <a:spcPts val="0"/>
              </a:spcBef>
              <a:buNone/>
            </a:pPr>
            <a:fld id="{00000000-1234-1234-1234-123412341234}" type="slidenum">
              <a:rPr lang="en-U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25" name="Shape 25"/>
        <p:cNvGrpSpPr/>
        <p:nvPr/>
      </p:nvGrpSpPr>
      <p:grpSpPr>
        <a:xfrm>
          <a:off x="0" y="0"/>
          <a:ext cx="0" cy="0"/>
          <a:chOff x="0" y="0"/>
          <a:chExt cx="0" cy="0"/>
        </a:xfrm>
      </p:grpSpPr>
      <p:sp>
        <p:nvSpPr>
          <p:cNvPr id="26" name="Shape 26"/>
          <p:cNvSpPr/>
          <p:nvPr/>
        </p:nvSpPr>
        <p:spPr>
          <a:xfrm>
            <a:off x="0" y="1"/>
            <a:ext cx="12192000" cy="5203825"/>
          </a:xfrm>
          <a:custGeom>
            <a:pathLst>
              <a:path extrusionOk="0" h="120000" w="120000">
                <a:moveTo>
                  <a:pt x="0" y="0"/>
                </a:moveTo>
                <a:lnTo>
                  <a:pt x="120000" y="0"/>
                </a:lnTo>
                <a:lnTo>
                  <a:pt x="120000" y="113117"/>
                </a:lnTo>
                <a:lnTo>
                  <a:pt x="100354" y="113117"/>
                </a:lnTo>
                <a:lnTo>
                  <a:pt x="96604" y="119707"/>
                </a:lnTo>
                <a:lnTo>
                  <a:pt x="96604" y="119707"/>
                </a:lnTo>
                <a:lnTo>
                  <a:pt x="96520" y="119780"/>
                </a:lnTo>
                <a:lnTo>
                  <a:pt x="96395" y="119890"/>
                </a:lnTo>
                <a:lnTo>
                  <a:pt x="96270" y="120000"/>
                </a:lnTo>
                <a:lnTo>
                  <a:pt x="96166" y="120000"/>
                </a:lnTo>
                <a:lnTo>
                  <a:pt x="96041" y="120000"/>
                </a:lnTo>
                <a:lnTo>
                  <a:pt x="95937" y="119890"/>
                </a:lnTo>
                <a:lnTo>
                  <a:pt x="95812" y="119780"/>
                </a:lnTo>
                <a:lnTo>
                  <a:pt x="95729" y="119707"/>
                </a:lnTo>
                <a:lnTo>
                  <a:pt x="91979" y="113117"/>
                </a:lnTo>
                <a:lnTo>
                  <a:pt x="0" y="113117"/>
                </a:lnTo>
                <a:lnTo>
                  <a:pt x="0" y="0"/>
                </a:lnTo>
                <a:lnTo>
                  <a:pt x="0"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27" name="Shape 27"/>
          <p:cNvSpPr txBox="1"/>
          <p:nvPr>
            <p:ph type="title"/>
          </p:nvPr>
        </p:nvSpPr>
        <p:spPr>
          <a:xfrm>
            <a:off x="810000" y="2951396"/>
            <a:ext cx="10561418" cy="1468800"/>
          </a:xfrm>
          <a:prstGeom prst="rect">
            <a:avLst/>
          </a:prstGeom>
          <a:noFill/>
          <a:ln>
            <a:noFill/>
          </a:ln>
          <a:effectLst>
            <a:outerShdw blurRad="50800">
              <a:srgbClr val="000000">
                <a:alpha val="60000"/>
              </a:srgbClr>
            </a:outerShdw>
          </a:effectLst>
        </p:spPr>
        <p:txBody>
          <a:bodyPr anchorCtr="0" anchor="b" bIns="91425" lIns="91425" rIns="91425" wrap="square" tIns="91425"/>
          <a:lstStyle>
            <a:lvl1pPr indent="0" lvl="0" marL="0" marR="0" rtl="0" algn="r">
              <a:spcBef>
                <a:spcPts val="0"/>
              </a:spcBef>
              <a:buClr>
                <a:srgbClr val="FEFEFE"/>
              </a:buClr>
              <a:buSzPts val="4800"/>
              <a:buFont typeface="Century Gothic"/>
              <a:buNone/>
              <a:defRPr b="1" i="0" sz="4800" u="none" cap="none" strike="noStrike">
                <a:solidFill>
                  <a:srgbClr val="FEFEFE"/>
                </a:solidFill>
                <a:latin typeface="Century Gothic"/>
                <a:ea typeface="Century Gothic"/>
                <a:cs typeface="Century Gothic"/>
                <a:sym typeface="Century Gothic"/>
              </a:defRPr>
            </a:lvl1pPr>
            <a:lvl2pPr indent="0" lvl="1" marL="0" marR="0" rtl="0" algn="l">
              <a:spcBef>
                <a:spcPts val="0"/>
              </a:spcBef>
              <a:buSzPts val="1400"/>
              <a:buNone/>
              <a:defRPr b="0" i="0" sz="1800" u="none" cap="none" strike="noStrike">
                <a:solidFill>
                  <a:schemeClr val="lt2"/>
                </a:solidFill>
              </a:defRPr>
            </a:lvl2pPr>
            <a:lvl3pPr indent="0" lvl="2" marL="0" marR="0" rtl="0" algn="l">
              <a:spcBef>
                <a:spcPts val="0"/>
              </a:spcBef>
              <a:buSzPts val="1400"/>
              <a:buNone/>
              <a:defRPr b="0" i="0" sz="1800" u="none" cap="none" strike="noStrike">
                <a:solidFill>
                  <a:schemeClr val="lt2"/>
                </a:solidFill>
              </a:defRPr>
            </a:lvl3pPr>
            <a:lvl4pPr indent="0" lvl="3" marL="0" marR="0" rtl="0" algn="l">
              <a:spcBef>
                <a:spcPts val="0"/>
              </a:spcBef>
              <a:buSzPts val="1400"/>
              <a:buNone/>
              <a:defRPr b="0" i="0" sz="1800" u="none" cap="none" strike="noStrike">
                <a:solidFill>
                  <a:schemeClr val="lt2"/>
                </a:solidFill>
              </a:defRPr>
            </a:lvl4pPr>
            <a:lvl5pPr indent="0" lvl="4" marL="0" marR="0" rtl="0" algn="l">
              <a:spcBef>
                <a:spcPts val="0"/>
              </a:spcBef>
              <a:buSzPts val="1400"/>
              <a:buNone/>
              <a:defRPr b="0" i="0" sz="1800" u="none" cap="none" strike="noStrike">
                <a:solidFill>
                  <a:schemeClr val="lt2"/>
                </a:solidFill>
              </a:defRPr>
            </a:lvl5pPr>
            <a:lvl6pPr indent="0" lvl="5" marL="0" marR="0" rtl="0" algn="l">
              <a:spcBef>
                <a:spcPts val="0"/>
              </a:spcBef>
              <a:buSzPts val="1400"/>
              <a:buNone/>
              <a:defRPr b="0" i="0" sz="1800" u="none" cap="none" strike="noStrike">
                <a:solidFill>
                  <a:schemeClr val="lt2"/>
                </a:solidFill>
              </a:defRPr>
            </a:lvl6pPr>
            <a:lvl7pPr indent="0" lvl="6" marL="0" marR="0" rtl="0" algn="l">
              <a:spcBef>
                <a:spcPts val="0"/>
              </a:spcBef>
              <a:buSzPts val="1400"/>
              <a:buNone/>
              <a:defRPr b="0" i="0" sz="1800" u="none" cap="none" strike="noStrike">
                <a:solidFill>
                  <a:schemeClr val="lt2"/>
                </a:solidFill>
              </a:defRPr>
            </a:lvl7pPr>
            <a:lvl8pPr indent="0" lvl="7" marL="0" marR="0" rtl="0" algn="l">
              <a:spcBef>
                <a:spcPts val="0"/>
              </a:spcBef>
              <a:buSzPts val="1400"/>
              <a:buNone/>
              <a:defRPr b="0" i="0" sz="1800" u="none" cap="none" strike="noStrike">
                <a:solidFill>
                  <a:schemeClr val="lt2"/>
                </a:solidFill>
              </a:defRPr>
            </a:lvl8pPr>
            <a:lvl9pPr indent="0" lvl="8" marL="0" marR="0" rtl="0" algn="l">
              <a:spcBef>
                <a:spcPts val="0"/>
              </a:spcBef>
              <a:buSzPts val="1400"/>
              <a:buNone/>
              <a:defRPr b="0" i="0" sz="1800" u="none" cap="none" strike="noStrike">
                <a:solidFill>
                  <a:schemeClr val="lt2"/>
                </a:solidFill>
              </a:defRPr>
            </a:lvl9pPr>
          </a:lstStyle>
          <a:p/>
        </p:txBody>
      </p:sp>
      <p:sp>
        <p:nvSpPr>
          <p:cNvPr id="28" name="Shape 28"/>
          <p:cNvSpPr txBox="1"/>
          <p:nvPr>
            <p:ph idx="1" type="body"/>
          </p:nvPr>
        </p:nvSpPr>
        <p:spPr>
          <a:xfrm>
            <a:off x="810000" y="5281201"/>
            <a:ext cx="10561418" cy="433955"/>
          </a:xfrm>
          <a:prstGeom prst="rect">
            <a:avLst/>
          </a:prstGeom>
          <a:noFill/>
          <a:ln>
            <a:noFill/>
          </a:ln>
          <a:effectLst>
            <a:outerShdw blurRad="50800">
              <a:srgbClr val="000000">
                <a:alpha val="40000"/>
              </a:srgbClr>
            </a:outerShdw>
          </a:effectLst>
        </p:spPr>
        <p:txBody>
          <a:bodyPr anchorCtr="0" anchor="t" bIns="91425" lIns="91425" rIns="91425" wrap="square" tIns="91425"/>
          <a:lstStyle>
            <a:lvl1pPr indent="0" lvl="0" marL="0" marR="0" rtl="0" algn="r">
              <a:spcBef>
                <a:spcPts val="360"/>
              </a:spcBef>
              <a:spcAft>
                <a:spcPts val="600"/>
              </a:spcAft>
              <a:buClr>
                <a:schemeClr val="accent1"/>
              </a:buClr>
              <a:buSzPts val="1800"/>
              <a:buFont typeface="Noto Sans Symbols"/>
              <a:buNone/>
              <a:defRPr b="0" i="0" sz="1800" u="none" cap="none" strike="noStrike">
                <a:solidFill>
                  <a:schemeClr val="lt1"/>
                </a:solidFill>
                <a:latin typeface="Century Gothic"/>
                <a:ea typeface="Century Gothic"/>
                <a:cs typeface="Century Gothic"/>
                <a:sym typeface="Century Gothic"/>
              </a:defRPr>
            </a:lvl1pPr>
            <a:lvl2pPr indent="0" lvl="1" marL="457200" marR="0" rtl="0" algn="l">
              <a:spcBef>
                <a:spcPts val="360"/>
              </a:spcBef>
              <a:spcAft>
                <a:spcPts val="600"/>
              </a:spcAft>
              <a:buClr>
                <a:schemeClr val="accent1"/>
              </a:buClr>
              <a:buSzPts val="1800"/>
              <a:buFont typeface="Noto Sans Symbols"/>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320"/>
              </a:spcBef>
              <a:spcAft>
                <a:spcPts val="600"/>
              </a:spcAft>
              <a:buClr>
                <a:schemeClr val="accent1"/>
              </a:buClr>
              <a:buSzPts val="1600"/>
              <a:buFont typeface="Noto Sans Symbols"/>
              <a:buNone/>
              <a:defRPr b="0" i="0" sz="1600" u="none" cap="none" strike="noStrike">
                <a:solidFill>
                  <a:schemeClr val="lt1"/>
                </a:solidFill>
                <a:latin typeface="Century Gothic"/>
                <a:ea typeface="Century Gothic"/>
                <a:cs typeface="Century Gothic"/>
                <a:sym typeface="Century Gothic"/>
              </a:defRPr>
            </a:lvl3pPr>
            <a:lvl4pPr indent="0" lvl="3" marL="1371600" marR="0" rtl="0" algn="l">
              <a:spcBef>
                <a:spcPts val="280"/>
              </a:spcBef>
              <a:spcAft>
                <a:spcPts val="600"/>
              </a:spcAft>
              <a:buClr>
                <a:schemeClr val="accent1"/>
              </a:buClr>
              <a:buSzPts val="1400"/>
              <a:buFont typeface="Noto Sans Symbols"/>
              <a:buNone/>
              <a:defRPr b="0" i="0" sz="1400" u="none" cap="none" strike="noStrike">
                <a:solidFill>
                  <a:schemeClr val="lt1"/>
                </a:solidFill>
                <a:latin typeface="Century Gothic"/>
                <a:ea typeface="Century Gothic"/>
                <a:cs typeface="Century Gothic"/>
                <a:sym typeface="Century Gothic"/>
              </a:defRPr>
            </a:lvl4pPr>
            <a:lvl5pPr indent="0" lvl="4" marL="1828800" marR="0" rtl="0" algn="l">
              <a:spcBef>
                <a:spcPts val="280"/>
              </a:spcBef>
              <a:spcAft>
                <a:spcPts val="600"/>
              </a:spcAft>
              <a:buClr>
                <a:schemeClr val="accent1"/>
              </a:buClr>
              <a:buSzPts val="1400"/>
              <a:buFont typeface="Noto Sans Symbols"/>
              <a:buNone/>
              <a:defRPr b="0" i="0" sz="1400" u="none" cap="none" strike="noStrike">
                <a:solidFill>
                  <a:schemeClr val="lt1"/>
                </a:solidFill>
                <a:latin typeface="Century Gothic"/>
                <a:ea typeface="Century Gothic"/>
                <a:cs typeface="Century Gothic"/>
                <a:sym typeface="Century Gothic"/>
              </a:defRPr>
            </a:lvl5pPr>
            <a:lvl6pPr indent="0" lvl="5" marL="2286000" marR="0" rtl="0" algn="l">
              <a:spcBef>
                <a:spcPts val="280"/>
              </a:spcBef>
              <a:spcAft>
                <a:spcPts val="600"/>
              </a:spcAft>
              <a:buClr>
                <a:schemeClr val="accent1"/>
              </a:buClr>
              <a:buSzPts val="1400"/>
              <a:buFont typeface="Noto Sans Symbols"/>
              <a:buNone/>
              <a:defRPr b="0" i="0" sz="1400" u="none" cap="none" strike="noStrike">
                <a:solidFill>
                  <a:schemeClr val="lt1"/>
                </a:solidFill>
                <a:latin typeface="Century Gothic"/>
                <a:ea typeface="Century Gothic"/>
                <a:cs typeface="Century Gothic"/>
                <a:sym typeface="Century Gothic"/>
              </a:defRPr>
            </a:lvl6pPr>
            <a:lvl7pPr indent="0" lvl="6" marL="2743200" marR="0" rtl="0" algn="l">
              <a:spcBef>
                <a:spcPts val="280"/>
              </a:spcBef>
              <a:spcAft>
                <a:spcPts val="600"/>
              </a:spcAft>
              <a:buClr>
                <a:schemeClr val="accent1"/>
              </a:buClr>
              <a:buSzPts val="1400"/>
              <a:buFont typeface="Noto Sans Symbols"/>
              <a:buNone/>
              <a:defRPr b="0" i="0" sz="1400" u="none" cap="none" strike="noStrike">
                <a:solidFill>
                  <a:schemeClr val="lt1"/>
                </a:solidFill>
                <a:latin typeface="Century Gothic"/>
                <a:ea typeface="Century Gothic"/>
                <a:cs typeface="Century Gothic"/>
                <a:sym typeface="Century Gothic"/>
              </a:defRPr>
            </a:lvl7pPr>
            <a:lvl8pPr indent="0" lvl="7" marL="3200400" marR="0" rtl="0" algn="l">
              <a:spcBef>
                <a:spcPts val="280"/>
              </a:spcBef>
              <a:spcAft>
                <a:spcPts val="600"/>
              </a:spcAft>
              <a:buClr>
                <a:schemeClr val="accent1"/>
              </a:buClr>
              <a:buSzPts val="1400"/>
              <a:buFont typeface="Noto Sans Symbols"/>
              <a:buNone/>
              <a:defRPr b="0" i="0" sz="1400" u="none" cap="none" strike="noStrike">
                <a:solidFill>
                  <a:schemeClr val="lt1"/>
                </a:solidFill>
                <a:latin typeface="Century Gothic"/>
                <a:ea typeface="Century Gothic"/>
                <a:cs typeface="Century Gothic"/>
                <a:sym typeface="Century Gothic"/>
              </a:defRPr>
            </a:lvl8pPr>
            <a:lvl9pPr indent="0" lvl="8" marL="3657600" marR="0" rtl="0" algn="l">
              <a:spcBef>
                <a:spcPts val="280"/>
              </a:spcBef>
              <a:spcAft>
                <a:spcPts val="600"/>
              </a:spcAft>
              <a:buClr>
                <a:schemeClr val="accent1"/>
              </a:buClr>
              <a:buSzPts val="1400"/>
              <a:buFont typeface="Noto Sans Symbols"/>
              <a:buNone/>
              <a:defRPr b="0" i="0" sz="1400" u="none" cap="none" strike="noStrike">
                <a:solidFill>
                  <a:schemeClr val="lt1"/>
                </a:solidFill>
                <a:latin typeface="Century Gothic"/>
                <a:ea typeface="Century Gothic"/>
                <a:cs typeface="Century Gothic"/>
                <a:sym typeface="Century Gothic"/>
              </a:defRPr>
            </a:lvl9pPr>
          </a:lstStyle>
          <a:p/>
        </p:txBody>
      </p:sp>
      <p:sp>
        <p:nvSpPr>
          <p:cNvPr id="29" name="Shape 29"/>
          <p:cNvSpPr txBox="1"/>
          <p:nvPr>
            <p:ph idx="10" type="dt"/>
          </p:nvPr>
        </p:nvSpPr>
        <p:spPr>
          <a:xfrm>
            <a:off x="9334626" y="6041362"/>
            <a:ext cx="1343706" cy="365125"/>
          </a:xfrm>
          <a:prstGeom prst="rect">
            <a:avLst/>
          </a:prstGeom>
          <a:noFill/>
          <a:ln>
            <a:noFill/>
          </a:ln>
        </p:spPr>
        <p:txBody>
          <a:bodyPr anchorCtr="0" anchor="b" bIns="91425" lIns="91425" rIns="91425" wrap="square" tIns="91425"/>
          <a:lstStyle>
            <a:lvl1pPr indent="0" lvl="0" marL="0" marR="0" rtl="0" algn="r">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30" name="Shape 30"/>
          <p:cNvSpPr txBox="1"/>
          <p:nvPr>
            <p:ph idx="11" type="ftr"/>
          </p:nvPr>
        </p:nvSpPr>
        <p:spPr>
          <a:xfrm>
            <a:off x="451514" y="6041362"/>
            <a:ext cx="8644320" cy="365125"/>
          </a:xfrm>
          <a:prstGeom prst="rect">
            <a:avLst/>
          </a:prstGeom>
          <a:noFill/>
          <a:ln>
            <a:noFill/>
          </a:ln>
        </p:spPr>
        <p:txBody>
          <a:bodyPr anchorCtr="0" anchor="b" bIns="91425" lIns="91425" rIns="91425" wrap="square" tIns="91425"/>
          <a:lstStyle>
            <a:lvl1pPr indent="0" lvl="0" marL="0" marR="0" rtl="0" algn="l">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31" name="Shape 31"/>
          <p:cNvSpPr txBox="1"/>
          <p:nvPr>
            <p:ph idx="12" type="sldNum"/>
          </p:nvPr>
        </p:nvSpPr>
        <p:spPr>
          <a:xfrm>
            <a:off x="10678331" y="5915888"/>
            <a:ext cx="1062155" cy="490599"/>
          </a:xfrm>
          <a:prstGeom prst="rect">
            <a:avLst/>
          </a:prstGeom>
          <a:noFill/>
          <a:ln>
            <a:noFill/>
          </a:ln>
        </p:spPr>
        <p:txBody>
          <a:bodyPr anchorCtr="0" anchor="b" bIns="10800" lIns="91425" rIns="91425" wrap="square" tIns="45700">
            <a:noAutofit/>
          </a:bodyPr>
          <a:lstStyle/>
          <a:p>
            <a:pPr indent="0" lvl="0" marL="0" marR="0" rtl="0" algn="r">
              <a:spcBef>
                <a:spcPts val="0"/>
              </a:spcBef>
              <a:buNone/>
            </a:pPr>
            <a:fld id="{00000000-1234-1234-1234-123412341234}" type="slidenum">
              <a:rPr lang="en-U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32" name="Shape 32"/>
        <p:cNvGrpSpPr/>
        <p:nvPr/>
      </p:nvGrpSpPr>
      <p:grpSpPr>
        <a:xfrm>
          <a:off x="0" y="0"/>
          <a:ext cx="0" cy="0"/>
          <a:chOff x="0" y="0"/>
          <a:chExt cx="0" cy="0"/>
        </a:xfrm>
      </p:grpSpPr>
      <p:sp>
        <p:nvSpPr>
          <p:cNvPr id="33" name="Shape 33"/>
          <p:cNvSpPr/>
          <p:nvPr/>
        </p:nvSpPr>
        <p:spPr>
          <a:xfrm>
            <a:off x="0" y="0"/>
            <a:ext cx="12192000" cy="2185988"/>
          </a:xfrm>
          <a:custGeom>
            <a:pathLst>
              <a:path extrusionOk="0" h="120000" w="120000">
                <a:moveTo>
                  <a:pt x="120000" y="0"/>
                </a:moveTo>
                <a:lnTo>
                  <a:pt x="0" y="0"/>
                </a:lnTo>
                <a:lnTo>
                  <a:pt x="0" y="103616"/>
                </a:lnTo>
                <a:lnTo>
                  <a:pt x="19645" y="103616"/>
                </a:lnTo>
                <a:lnTo>
                  <a:pt x="23395" y="119302"/>
                </a:lnTo>
                <a:lnTo>
                  <a:pt x="23395" y="119302"/>
                </a:lnTo>
                <a:lnTo>
                  <a:pt x="23479" y="119477"/>
                </a:lnTo>
                <a:lnTo>
                  <a:pt x="23604" y="119738"/>
                </a:lnTo>
                <a:lnTo>
                  <a:pt x="23729" y="120000"/>
                </a:lnTo>
                <a:lnTo>
                  <a:pt x="23833" y="120000"/>
                </a:lnTo>
                <a:lnTo>
                  <a:pt x="23958" y="120000"/>
                </a:lnTo>
                <a:lnTo>
                  <a:pt x="24062" y="119738"/>
                </a:lnTo>
                <a:lnTo>
                  <a:pt x="24187" y="119477"/>
                </a:lnTo>
                <a:lnTo>
                  <a:pt x="24270" y="119302"/>
                </a:lnTo>
                <a:lnTo>
                  <a:pt x="28020" y="103616"/>
                </a:lnTo>
                <a:lnTo>
                  <a:pt x="120000" y="103616"/>
                </a:lnTo>
                <a:lnTo>
                  <a:pt x="120000"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34" name="Shape 34"/>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91425" lIns="91425" rIns="91425" wrap="square" tIns="91425"/>
          <a:lstStyle>
            <a:lvl1pPr indent="0" lvl="0" marL="0" marR="0" rtl="0" algn="l">
              <a:spcBef>
                <a:spcPts val="0"/>
              </a:spcBef>
              <a:buClr>
                <a:srgbClr val="FEFEFE"/>
              </a:buClr>
              <a:buSzPts val="4000"/>
              <a:buFont typeface="Century Gothic"/>
              <a:buNone/>
              <a:defRPr b="1" i="0" sz="4000" u="none" cap="none" strike="noStrike">
                <a:solidFill>
                  <a:srgbClr val="FEFEFE"/>
                </a:solidFill>
                <a:latin typeface="Century Gothic"/>
                <a:ea typeface="Century Gothic"/>
                <a:cs typeface="Century Gothic"/>
                <a:sym typeface="Century Gothic"/>
              </a:defRPr>
            </a:lvl1pPr>
            <a:lvl2pPr indent="0" lvl="1" marL="0" marR="0" rtl="0" algn="l">
              <a:spcBef>
                <a:spcPts val="0"/>
              </a:spcBef>
              <a:buSzPts val="1400"/>
              <a:buNone/>
              <a:defRPr b="0" i="0" sz="1800" u="none" cap="none" strike="noStrike">
                <a:solidFill>
                  <a:schemeClr val="lt2"/>
                </a:solidFill>
              </a:defRPr>
            </a:lvl2pPr>
            <a:lvl3pPr indent="0" lvl="2" marL="0" marR="0" rtl="0" algn="l">
              <a:spcBef>
                <a:spcPts val="0"/>
              </a:spcBef>
              <a:buSzPts val="1400"/>
              <a:buNone/>
              <a:defRPr b="0" i="0" sz="1800" u="none" cap="none" strike="noStrike">
                <a:solidFill>
                  <a:schemeClr val="lt2"/>
                </a:solidFill>
              </a:defRPr>
            </a:lvl3pPr>
            <a:lvl4pPr indent="0" lvl="3" marL="0" marR="0" rtl="0" algn="l">
              <a:spcBef>
                <a:spcPts val="0"/>
              </a:spcBef>
              <a:buSzPts val="1400"/>
              <a:buNone/>
              <a:defRPr b="0" i="0" sz="1800" u="none" cap="none" strike="noStrike">
                <a:solidFill>
                  <a:schemeClr val="lt2"/>
                </a:solidFill>
              </a:defRPr>
            </a:lvl4pPr>
            <a:lvl5pPr indent="0" lvl="4" marL="0" marR="0" rtl="0" algn="l">
              <a:spcBef>
                <a:spcPts val="0"/>
              </a:spcBef>
              <a:buSzPts val="1400"/>
              <a:buNone/>
              <a:defRPr b="0" i="0" sz="1800" u="none" cap="none" strike="noStrike">
                <a:solidFill>
                  <a:schemeClr val="lt2"/>
                </a:solidFill>
              </a:defRPr>
            </a:lvl5pPr>
            <a:lvl6pPr indent="0" lvl="5" marL="0" marR="0" rtl="0" algn="l">
              <a:spcBef>
                <a:spcPts val="0"/>
              </a:spcBef>
              <a:buSzPts val="1400"/>
              <a:buNone/>
              <a:defRPr b="0" i="0" sz="1800" u="none" cap="none" strike="noStrike">
                <a:solidFill>
                  <a:schemeClr val="lt2"/>
                </a:solidFill>
              </a:defRPr>
            </a:lvl6pPr>
            <a:lvl7pPr indent="0" lvl="6" marL="0" marR="0" rtl="0" algn="l">
              <a:spcBef>
                <a:spcPts val="0"/>
              </a:spcBef>
              <a:buSzPts val="1400"/>
              <a:buNone/>
              <a:defRPr b="0" i="0" sz="1800" u="none" cap="none" strike="noStrike">
                <a:solidFill>
                  <a:schemeClr val="lt2"/>
                </a:solidFill>
              </a:defRPr>
            </a:lvl7pPr>
            <a:lvl8pPr indent="0" lvl="7" marL="0" marR="0" rtl="0" algn="l">
              <a:spcBef>
                <a:spcPts val="0"/>
              </a:spcBef>
              <a:buSzPts val="1400"/>
              <a:buNone/>
              <a:defRPr b="0" i="0" sz="1800" u="none" cap="none" strike="noStrike">
                <a:solidFill>
                  <a:schemeClr val="lt2"/>
                </a:solidFill>
              </a:defRPr>
            </a:lvl8pPr>
            <a:lvl9pPr indent="0" lvl="8" marL="0" marR="0" rtl="0" algn="l">
              <a:spcBef>
                <a:spcPts val="0"/>
              </a:spcBef>
              <a:buSzPts val="1400"/>
              <a:buNone/>
              <a:defRPr b="0" i="0" sz="1800" u="none" cap="none" strike="noStrike">
                <a:solidFill>
                  <a:schemeClr val="lt2"/>
                </a:solidFill>
              </a:defRPr>
            </a:lvl9pPr>
          </a:lstStyle>
          <a:p/>
        </p:txBody>
      </p:sp>
      <p:sp>
        <p:nvSpPr>
          <p:cNvPr id="35" name="Shape 35"/>
          <p:cNvSpPr txBox="1"/>
          <p:nvPr>
            <p:ph idx="1" type="body"/>
          </p:nvPr>
        </p:nvSpPr>
        <p:spPr>
          <a:xfrm>
            <a:off x="818712" y="2222287"/>
            <a:ext cx="5185873" cy="3638763"/>
          </a:xfrm>
          <a:prstGeom prst="rect">
            <a:avLst/>
          </a:prstGeom>
          <a:noFill/>
          <a:ln>
            <a:noFill/>
          </a:ln>
          <a:effectLst>
            <a:outerShdw blurRad="50800">
              <a:srgbClr val="000000">
                <a:alpha val="40000"/>
              </a:srgbClr>
            </a:outerShdw>
          </a:effectLst>
        </p:spPr>
        <p:txBody>
          <a:bodyPr anchorCtr="0" anchor="ctr" bIns="91425" lIns="91425" rIns="91425" wrap="square" tIns="91425"/>
          <a:lstStyle>
            <a:lvl1pPr indent="-228600" lvl="0" marL="342900" marR="0" rtl="0" algn="l">
              <a:spcBef>
                <a:spcPts val="360"/>
              </a:spcBef>
              <a:spcAft>
                <a:spcPts val="600"/>
              </a:spcAft>
              <a:buClr>
                <a:schemeClr val="accent1"/>
              </a:buClr>
              <a:buSzPts val="18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ts val="16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ts val="14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52400" lvl="5" marL="24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2400" lvl="6" marL="28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52400" lvl="7" marL="32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2400" lvl="8" marL="36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36" name="Shape 36"/>
          <p:cNvSpPr txBox="1"/>
          <p:nvPr>
            <p:ph idx="2" type="body"/>
          </p:nvPr>
        </p:nvSpPr>
        <p:spPr>
          <a:xfrm>
            <a:off x="6187415" y="2222287"/>
            <a:ext cx="5194583" cy="3638764"/>
          </a:xfrm>
          <a:prstGeom prst="rect">
            <a:avLst/>
          </a:prstGeom>
          <a:noFill/>
          <a:ln>
            <a:noFill/>
          </a:ln>
          <a:effectLst>
            <a:outerShdw blurRad="50800">
              <a:srgbClr val="000000">
                <a:alpha val="40000"/>
              </a:srgbClr>
            </a:outerShdw>
          </a:effectLst>
        </p:spPr>
        <p:txBody>
          <a:bodyPr anchorCtr="0" anchor="ctr" bIns="91425" lIns="91425" rIns="91425" wrap="square" tIns="91425"/>
          <a:lstStyle>
            <a:lvl1pPr indent="-228600" lvl="0" marL="342900" marR="0" rtl="0" algn="l">
              <a:spcBef>
                <a:spcPts val="360"/>
              </a:spcBef>
              <a:spcAft>
                <a:spcPts val="600"/>
              </a:spcAft>
              <a:buClr>
                <a:schemeClr val="accent1"/>
              </a:buClr>
              <a:buSzPts val="18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ts val="16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ts val="14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52400" lvl="5" marL="24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2400" lvl="6" marL="28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52400" lvl="7" marL="32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2400" lvl="8" marL="36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37" name="Shape 37"/>
          <p:cNvSpPr txBox="1"/>
          <p:nvPr>
            <p:ph idx="10" type="dt"/>
          </p:nvPr>
        </p:nvSpPr>
        <p:spPr>
          <a:xfrm>
            <a:off x="9334626" y="6041362"/>
            <a:ext cx="1343706" cy="365125"/>
          </a:xfrm>
          <a:prstGeom prst="rect">
            <a:avLst/>
          </a:prstGeom>
          <a:noFill/>
          <a:ln>
            <a:noFill/>
          </a:ln>
        </p:spPr>
        <p:txBody>
          <a:bodyPr anchorCtr="0" anchor="b" bIns="91425" lIns="91425" rIns="91425" wrap="square" tIns="91425"/>
          <a:lstStyle>
            <a:lvl1pPr indent="0" lvl="0" marL="0" marR="0" rtl="0" algn="r">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38" name="Shape 38"/>
          <p:cNvSpPr txBox="1"/>
          <p:nvPr>
            <p:ph idx="11" type="ftr"/>
          </p:nvPr>
        </p:nvSpPr>
        <p:spPr>
          <a:xfrm>
            <a:off x="451514" y="6041362"/>
            <a:ext cx="8644320" cy="365125"/>
          </a:xfrm>
          <a:prstGeom prst="rect">
            <a:avLst/>
          </a:prstGeom>
          <a:noFill/>
          <a:ln>
            <a:noFill/>
          </a:ln>
        </p:spPr>
        <p:txBody>
          <a:bodyPr anchorCtr="0" anchor="b" bIns="91425" lIns="91425" rIns="91425" wrap="square" tIns="91425"/>
          <a:lstStyle>
            <a:lvl1pPr indent="0" lvl="0" marL="0" marR="0" rtl="0" algn="l">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39" name="Shape 39"/>
          <p:cNvSpPr txBox="1"/>
          <p:nvPr>
            <p:ph idx="12" type="sldNum"/>
          </p:nvPr>
        </p:nvSpPr>
        <p:spPr>
          <a:xfrm>
            <a:off x="10678331" y="5915888"/>
            <a:ext cx="1062155" cy="490599"/>
          </a:xfrm>
          <a:prstGeom prst="rect">
            <a:avLst/>
          </a:prstGeom>
          <a:noFill/>
          <a:ln>
            <a:noFill/>
          </a:ln>
        </p:spPr>
        <p:txBody>
          <a:bodyPr anchorCtr="0" anchor="b" bIns="10800" lIns="91425" rIns="91425" wrap="square" tIns="45700">
            <a:noAutofit/>
          </a:bodyPr>
          <a:lstStyle/>
          <a:p>
            <a:pPr indent="0" lvl="0" marL="0" marR="0" rtl="0" algn="r">
              <a:spcBef>
                <a:spcPts val="0"/>
              </a:spcBef>
              <a:buNone/>
            </a:pPr>
            <a:fld id="{00000000-1234-1234-1234-123412341234}" type="slidenum">
              <a:rPr lang="en-U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40" name="Shape 40"/>
        <p:cNvGrpSpPr/>
        <p:nvPr/>
      </p:nvGrpSpPr>
      <p:grpSpPr>
        <a:xfrm>
          <a:off x="0" y="0"/>
          <a:ext cx="0" cy="0"/>
          <a:chOff x="0" y="0"/>
          <a:chExt cx="0" cy="0"/>
        </a:xfrm>
      </p:grpSpPr>
      <p:sp>
        <p:nvSpPr>
          <p:cNvPr id="41" name="Shape 41"/>
          <p:cNvSpPr/>
          <p:nvPr/>
        </p:nvSpPr>
        <p:spPr>
          <a:xfrm>
            <a:off x="0" y="0"/>
            <a:ext cx="12192000" cy="2185988"/>
          </a:xfrm>
          <a:custGeom>
            <a:pathLst>
              <a:path extrusionOk="0" h="120000" w="120000">
                <a:moveTo>
                  <a:pt x="120000" y="0"/>
                </a:moveTo>
                <a:lnTo>
                  <a:pt x="0" y="0"/>
                </a:lnTo>
                <a:lnTo>
                  <a:pt x="0" y="103616"/>
                </a:lnTo>
                <a:lnTo>
                  <a:pt x="19645" y="103616"/>
                </a:lnTo>
                <a:lnTo>
                  <a:pt x="23395" y="119302"/>
                </a:lnTo>
                <a:lnTo>
                  <a:pt x="23395" y="119302"/>
                </a:lnTo>
                <a:lnTo>
                  <a:pt x="23479" y="119477"/>
                </a:lnTo>
                <a:lnTo>
                  <a:pt x="23604" y="119738"/>
                </a:lnTo>
                <a:lnTo>
                  <a:pt x="23729" y="120000"/>
                </a:lnTo>
                <a:lnTo>
                  <a:pt x="23833" y="120000"/>
                </a:lnTo>
                <a:lnTo>
                  <a:pt x="23958" y="120000"/>
                </a:lnTo>
                <a:lnTo>
                  <a:pt x="24062" y="119738"/>
                </a:lnTo>
                <a:lnTo>
                  <a:pt x="24187" y="119477"/>
                </a:lnTo>
                <a:lnTo>
                  <a:pt x="24270" y="119302"/>
                </a:lnTo>
                <a:lnTo>
                  <a:pt x="28020" y="103616"/>
                </a:lnTo>
                <a:lnTo>
                  <a:pt x="120000" y="103616"/>
                </a:lnTo>
                <a:lnTo>
                  <a:pt x="120000"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42" name="Shape 42"/>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91425" lIns="91425" rIns="91425" wrap="square" tIns="91425"/>
          <a:lstStyle>
            <a:lvl1pPr indent="0" lvl="0" marL="0" marR="0" rtl="0" algn="l">
              <a:spcBef>
                <a:spcPts val="0"/>
              </a:spcBef>
              <a:buClr>
                <a:srgbClr val="FEFEFE"/>
              </a:buClr>
              <a:buSzPts val="4000"/>
              <a:buFont typeface="Century Gothic"/>
              <a:buNone/>
              <a:defRPr b="1" i="0" sz="4000" u="none" cap="none" strike="noStrike">
                <a:solidFill>
                  <a:srgbClr val="FEFEFE"/>
                </a:solidFill>
                <a:latin typeface="Century Gothic"/>
                <a:ea typeface="Century Gothic"/>
                <a:cs typeface="Century Gothic"/>
                <a:sym typeface="Century Gothic"/>
              </a:defRPr>
            </a:lvl1pPr>
            <a:lvl2pPr indent="0" lvl="1" marL="0" marR="0" rtl="0" algn="l">
              <a:spcBef>
                <a:spcPts val="0"/>
              </a:spcBef>
              <a:buSzPts val="1400"/>
              <a:buNone/>
              <a:defRPr b="0" i="0" sz="1800" u="none" cap="none" strike="noStrike">
                <a:solidFill>
                  <a:schemeClr val="lt2"/>
                </a:solidFill>
              </a:defRPr>
            </a:lvl2pPr>
            <a:lvl3pPr indent="0" lvl="2" marL="0" marR="0" rtl="0" algn="l">
              <a:spcBef>
                <a:spcPts val="0"/>
              </a:spcBef>
              <a:buSzPts val="1400"/>
              <a:buNone/>
              <a:defRPr b="0" i="0" sz="1800" u="none" cap="none" strike="noStrike">
                <a:solidFill>
                  <a:schemeClr val="lt2"/>
                </a:solidFill>
              </a:defRPr>
            </a:lvl3pPr>
            <a:lvl4pPr indent="0" lvl="3" marL="0" marR="0" rtl="0" algn="l">
              <a:spcBef>
                <a:spcPts val="0"/>
              </a:spcBef>
              <a:buSzPts val="1400"/>
              <a:buNone/>
              <a:defRPr b="0" i="0" sz="1800" u="none" cap="none" strike="noStrike">
                <a:solidFill>
                  <a:schemeClr val="lt2"/>
                </a:solidFill>
              </a:defRPr>
            </a:lvl4pPr>
            <a:lvl5pPr indent="0" lvl="4" marL="0" marR="0" rtl="0" algn="l">
              <a:spcBef>
                <a:spcPts val="0"/>
              </a:spcBef>
              <a:buSzPts val="1400"/>
              <a:buNone/>
              <a:defRPr b="0" i="0" sz="1800" u="none" cap="none" strike="noStrike">
                <a:solidFill>
                  <a:schemeClr val="lt2"/>
                </a:solidFill>
              </a:defRPr>
            </a:lvl5pPr>
            <a:lvl6pPr indent="0" lvl="5" marL="0" marR="0" rtl="0" algn="l">
              <a:spcBef>
                <a:spcPts val="0"/>
              </a:spcBef>
              <a:buSzPts val="1400"/>
              <a:buNone/>
              <a:defRPr b="0" i="0" sz="1800" u="none" cap="none" strike="noStrike">
                <a:solidFill>
                  <a:schemeClr val="lt2"/>
                </a:solidFill>
              </a:defRPr>
            </a:lvl6pPr>
            <a:lvl7pPr indent="0" lvl="6" marL="0" marR="0" rtl="0" algn="l">
              <a:spcBef>
                <a:spcPts val="0"/>
              </a:spcBef>
              <a:buSzPts val="1400"/>
              <a:buNone/>
              <a:defRPr b="0" i="0" sz="1800" u="none" cap="none" strike="noStrike">
                <a:solidFill>
                  <a:schemeClr val="lt2"/>
                </a:solidFill>
              </a:defRPr>
            </a:lvl7pPr>
            <a:lvl8pPr indent="0" lvl="7" marL="0" marR="0" rtl="0" algn="l">
              <a:spcBef>
                <a:spcPts val="0"/>
              </a:spcBef>
              <a:buSzPts val="1400"/>
              <a:buNone/>
              <a:defRPr b="0" i="0" sz="1800" u="none" cap="none" strike="noStrike">
                <a:solidFill>
                  <a:schemeClr val="lt2"/>
                </a:solidFill>
              </a:defRPr>
            </a:lvl8pPr>
            <a:lvl9pPr indent="0" lvl="8" marL="0" marR="0" rtl="0" algn="l">
              <a:spcBef>
                <a:spcPts val="0"/>
              </a:spcBef>
              <a:buSzPts val="1400"/>
              <a:buNone/>
              <a:defRPr b="0" i="0" sz="1800" u="none" cap="none" strike="noStrike">
                <a:solidFill>
                  <a:schemeClr val="lt2"/>
                </a:solidFill>
              </a:defRPr>
            </a:lvl9pPr>
          </a:lstStyle>
          <a:p/>
        </p:txBody>
      </p:sp>
      <p:sp>
        <p:nvSpPr>
          <p:cNvPr id="43" name="Shape 43"/>
          <p:cNvSpPr txBox="1"/>
          <p:nvPr>
            <p:ph idx="1" type="body"/>
          </p:nvPr>
        </p:nvSpPr>
        <p:spPr>
          <a:xfrm>
            <a:off x="814728" y="2174875"/>
            <a:ext cx="5189857" cy="576262"/>
          </a:xfrm>
          <a:prstGeom prst="rect">
            <a:avLst/>
          </a:prstGeom>
          <a:noFill/>
          <a:ln>
            <a:noFill/>
          </a:ln>
          <a:effectLst>
            <a:outerShdw blurRad="50800">
              <a:srgbClr val="000000">
                <a:alpha val="40000"/>
              </a:srgbClr>
            </a:outerShdw>
          </a:effectLst>
        </p:spPr>
        <p:txBody>
          <a:bodyPr anchorCtr="0" anchor="b" bIns="91425" lIns="91425" rIns="91425" wrap="square" tIns="91425"/>
          <a:lstStyle>
            <a:lvl1pPr indent="0" lvl="0" marL="0" marR="0" rtl="0" algn="ctr">
              <a:spcBef>
                <a:spcPts val="400"/>
              </a:spcBef>
              <a:spcAft>
                <a:spcPts val="600"/>
              </a:spcAft>
              <a:buClr>
                <a:schemeClr val="accent1"/>
              </a:buClr>
              <a:buSzPts val="2000"/>
              <a:buFont typeface="Noto Sans Symbols"/>
              <a:buNone/>
              <a:defRPr b="0" i="0" sz="2000" u="none" cap="none" strike="noStrike">
                <a:solidFill>
                  <a:schemeClr val="lt1"/>
                </a:solidFill>
                <a:latin typeface="Century Gothic"/>
                <a:ea typeface="Century Gothic"/>
                <a:cs typeface="Century Gothic"/>
                <a:sym typeface="Century Gothic"/>
              </a:defRPr>
            </a:lvl1pPr>
            <a:lvl2pPr indent="0" lvl="1" marL="457200" marR="0" rtl="0" algn="l">
              <a:spcBef>
                <a:spcPts val="400"/>
              </a:spcBef>
              <a:spcAft>
                <a:spcPts val="600"/>
              </a:spcAft>
              <a:buClr>
                <a:schemeClr val="accent1"/>
              </a:buClr>
              <a:buSzPts val="2000"/>
              <a:buFont typeface="Noto Sans Symbols"/>
              <a:buNone/>
              <a:defRPr b="1" i="0" sz="2000" u="none" cap="none" strike="noStrike">
                <a:solidFill>
                  <a:schemeClr val="lt1"/>
                </a:solidFill>
                <a:latin typeface="Century Gothic"/>
                <a:ea typeface="Century Gothic"/>
                <a:cs typeface="Century Gothic"/>
                <a:sym typeface="Century Gothic"/>
              </a:defRPr>
            </a:lvl2pPr>
            <a:lvl3pPr indent="0" lvl="2" marL="914400" marR="0" rtl="0" algn="l">
              <a:spcBef>
                <a:spcPts val="360"/>
              </a:spcBef>
              <a:spcAft>
                <a:spcPts val="600"/>
              </a:spcAft>
              <a:buClr>
                <a:schemeClr val="accent1"/>
              </a:buClr>
              <a:buSzPts val="1800"/>
              <a:buFont typeface="Noto Sans Symbols"/>
              <a:buNone/>
              <a:defRPr b="1" i="0" sz="1800" u="none" cap="none" strike="noStrike">
                <a:solidFill>
                  <a:schemeClr val="lt1"/>
                </a:solidFill>
                <a:latin typeface="Century Gothic"/>
                <a:ea typeface="Century Gothic"/>
                <a:cs typeface="Century Gothic"/>
                <a:sym typeface="Century Gothic"/>
              </a:defRPr>
            </a:lvl3pPr>
            <a:lvl4pPr indent="0" lvl="3" marL="1371600" marR="0" rtl="0" algn="l">
              <a:spcBef>
                <a:spcPts val="320"/>
              </a:spcBef>
              <a:spcAft>
                <a:spcPts val="600"/>
              </a:spcAft>
              <a:buClr>
                <a:schemeClr val="accent1"/>
              </a:buClr>
              <a:buSzPts val="1600"/>
              <a:buFont typeface="Noto Sans Symbols"/>
              <a:buNone/>
              <a:defRPr b="1" i="0" sz="1600" u="none" cap="none" strike="noStrike">
                <a:solidFill>
                  <a:schemeClr val="lt1"/>
                </a:solidFill>
                <a:latin typeface="Century Gothic"/>
                <a:ea typeface="Century Gothic"/>
                <a:cs typeface="Century Gothic"/>
                <a:sym typeface="Century Gothic"/>
              </a:defRPr>
            </a:lvl4pPr>
            <a:lvl5pPr indent="0" lvl="4" marL="1828800" marR="0" rtl="0" algn="l">
              <a:spcBef>
                <a:spcPts val="320"/>
              </a:spcBef>
              <a:spcAft>
                <a:spcPts val="600"/>
              </a:spcAft>
              <a:buClr>
                <a:schemeClr val="accent1"/>
              </a:buClr>
              <a:buSzPts val="1600"/>
              <a:buFont typeface="Noto Sans Symbols"/>
              <a:buNone/>
              <a:defRPr b="1" i="0" sz="1600" u="none" cap="none" strike="noStrike">
                <a:solidFill>
                  <a:schemeClr val="lt1"/>
                </a:solidFill>
                <a:latin typeface="Century Gothic"/>
                <a:ea typeface="Century Gothic"/>
                <a:cs typeface="Century Gothic"/>
                <a:sym typeface="Century Gothic"/>
              </a:defRPr>
            </a:lvl5pPr>
            <a:lvl6pPr indent="0" lvl="5" marL="2286000" marR="0" rtl="0" algn="l">
              <a:spcBef>
                <a:spcPts val="320"/>
              </a:spcBef>
              <a:spcAft>
                <a:spcPts val="600"/>
              </a:spcAft>
              <a:buClr>
                <a:schemeClr val="accent1"/>
              </a:buClr>
              <a:buSzPts val="1600"/>
              <a:buFont typeface="Noto Sans Symbols"/>
              <a:buNone/>
              <a:defRPr b="1" i="0" sz="1600" u="none" cap="none" strike="noStrike">
                <a:solidFill>
                  <a:schemeClr val="lt1"/>
                </a:solidFill>
                <a:latin typeface="Century Gothic"/>
                <a:ea typeface="Century Gothic"/>
                <a:cs typeface="Century Gothic"/>
                <a:sym typeface="Century Gothic"/>
              </a:defRPr>
            </a:lvl6pPr>
            <a:lvl7pPr indent="0" lvl="6" marL="2743200" marR="0" rtl="0" algn="l">
              <a:spcBef>
                <a:spcPts val="320"/>
              </a:spcBef>
              <a:spcAft>
                <a:spcPts val="600"/>
              </a:spcAft>
              <a:buClr>
                <a:schemeClr val="accent1"/>
              </a:buClr>
              <a:buSzPts val="1600"/>
              <a:buFont typeface="Noto Sans Symbols"/>
              <a:buNone/>
              <a:defRPr b="1" i="0" sz="1600" u="none" cap="none" strike="noStrike">
                <a:solidFill>
                  <a:schemeClr val="lt1"/>
                </a:solidFill>
                <a:latin typeface="Century Gothic"/>
                <a:ea typeface="Century Gothic"/>
                <a:cs typeface="Century Gothic"/>
                <a:sym typeface="Century Gothic"/>
              </a:defRPr>
            </a:lvl7pPr>
            <a:lvl8pPr indent="0" lvl="7" marL="3200400" marR="0" rtl="0" algn="l">
              <a:spcBef>
                <a:spcPts val="320"/>
              </a:spcBef>
              <a:spcAft>
                <a:spcPts val="600"/>
              </a:spcAft>
              <a:buClr>
                <a:schemeClr val="accent1"/>
              </a:buClr>
              <a:buSzPts val="1600"/>
              <a:buFont typeface="Noto Sans Symbols"/>
              <a:buNone/>
              <a:defRPr b="1" i="0" sz="1600" u="none" cap="none" strike="noStrike">
                <a:solidFill>
                  <a:schemeClr val="lt1"/>
                </a:solidFill>
                <a:latin typeface="Century Gothic"/>
                <a:ea typeface="Century Gothic"/>
                <a:cs typeface="Century Gothic"/>
                <a:sym typeface="Century Gothic"/>
              </a:defRPr>
            </a:lvl8pPr>
            <a:lvl9pPr indent="0" lvl="8" marL="3657600" marR="0" rtl="0" algn="l">
              <a:spcBef>
                <a:spcPts val="320"/>
              </a:spcBef>
              <a:spcAft>
                <a:spcPts val="600"/>
              </a:spcAft>
              <a:buClr>
                <a:schemeClr val="accent1"/>
              </a:buClr>
              <a:buSzPts val="1600"/>
              <a:buFont typeface="Noto Sans Symbols"/>
              <a:buNone/>
              <a:defRPr b="1" i="0" sz="1600" u="none" cap="none" strike="noStrike">
                <a:solidFill>
                  <a:schemeClr val="lt1"/>
                </a:solidFill>
                <a:latin typeface="Century Gothic"/>
                <a:ea typeface="Century Gothic"/>
                <a:cs typeface="Century Gothic"/>
                <a:sym typeface="Century Gothic"/>
              </a:defRPr>
            </a:lvl9pPr>
          </a:lstStyle>
          <a:p/>
        </p:txBody>
      </p:sp>
      <p:sp>
        <p:nvSpPr>
          <p:cNvPr id="44" name="Shape 44"/>
          <p:cNvSpPr txBox="1"/>
          <p:nvPr>
            <p:ph idx="2" type="body"/>
          </p:nvPr>
        </p:nvSpPr>
        <p:spPr>
          <a:xfrm>
            <a:off x="814729" y="2751138"/>
            <a:ext cx="5189856" cy="3109913"/>
          </a:xfrm>
          <a:prstGeom prst="rect">
            <a:avLst/>
          </a:prstGeom>
          <a:noFill/>
          <a:ln>
            <a:noFill/>
          </a:ln>
          <a:effectLst>
            <a:outerShdw blurRad="50800">
              <a:srgbClr val="000000">
                <a:alpha val="40000"/>
              </a:srgbClr>
            </a:outerShdw>
          </a:effectLst>
        </p:spPr>
        <p:txBody>
          <a:bodyPr anchorCtr="0" anchor="t" bIns="91425" lIns="91425" rIns="91425" wrap="square" tIns="91425"/>
          <a:lstStyle>
            <a:lvl1pPr indent="-228600" lvl="0" marL="342900" marR="0" rtl="0" algn="l">
              <a:spcBef>
                <a:spcPts val="360"/>
              </a:spcBef>
              <a:spcAft>
                <a:spcPts val="600"/>
              </a:spcAft>
              <a:buClr>
                <a:schemeClr val="accent1"/>
              </a:buClr>
              <a:buSzPts val="18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ts val="16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ts val="14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52400" lvl="5" marL="24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2400" lvl="6" marL="28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52400" lvl="7" marL="32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2400" lvl="8" marL="36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45" name="Shape 45"/>
          <p:cNvSpPr txBox="1"/>
          <p:nvPr>
            <p:ph idx="3" type="body"/>
          </p:nvPr>
        </p:nvSpPr>
        <p:spPr>
          <a:xfrm>
            <a:off x="6187415" y="2174875"/>
            <a:ext cx="5194583" cy="576262"/>
          </a:xfrm>
          <a:prstGeom prst="rect">
            <a:avLst/>
          </a:prstGeom>
          <a:noFill/>
          <a:ln>
            <a:noFill/>
          </a:ln>
          <a:effectLst>
            <a:outerShdw blurRad="50800">
              <a:srgbClr val="000000">
                <a:alpha val="40000"/>
              </a:srgbClr>
            </a:outerShdw>
          </a:effectLst>
        </p:spPr>
        <p:txBody>
          <a:bodyPr anchorCtr="0" anchor="b" bIns="91425" lIns="91425" rIns="91425" wrap="square" tIns="91425"/>
          <a:lstStyle>
            <a:lvl1pPr indent="0" lvl="0" marL="0" marR="0" rtl="0" algn="ctr">
              <a:spcBef>
                <a:spcPts val="400"/>
              </a:spcBef>
              <a:spcAft>
                <a:spcPts val="600"/>
              </a:spcAft>
              <a:buClr>
                <a:schemeClr val="accent1"/>
              </a:buClr>
              <a:buSzPts val="2000"/>
              <a:buFont typeface="Noto Sans Symbols"/>
              <a:buNone/>
              <a:defRPr b="0" i="0" sz="2000" u="none" cap="none" strike="noStrike">
                <a:solidFill>
                  <a:schemeClr val="lt1"/>
                </a:solidFill>
                <a:latin typeface="Century Gothic"/>
                <a:ea typeface="Century Gothic"/>
                <a:cs typeface="Century Gothic"/>
                <a:sym typeface="Century Gothic"/>
              </a:defRPr>
            </a:lvl1pPr>
            <a:lvl2pPr indent="0" lvl="1" marL="457200" marR="0" rtl="0" algn="l">
              <a:spcBef>
                <a:spcPts val="400"/>
              </a:spcBef>
              <a:spcAft>
                <a:spcPts val="600"/>
              </a:spcAft>
              <a:buClr>
                <a:schemeClr val="accent1"/>
              </a:buClr>
              <a:buSzPts val="2000"/>
              <a:buFont typeface="Noto Sans Symbols"/>
              <a:buNone/>
              <a:defRPr b="1" i="0" sz="2000" u="none" cap="none" strike="noStrike">
                <a:solidFill>
                  <a:schemeClr val="lt1"/>
                </a:solidFill>
                <a:latin typeface="Century Gothic"/>
                <a:ea typeface="Century Gothic"/>
                <a:cs typeface="Century Gothic"/>
                <a:sym typeface="Century Gothic"/>
              </a:defRPr>
            </a:lvl2pPr>
            <a:lvl3pPr indent="0" lvl="2" marL="914400" marR="0" rtl="0" algn="l">
              <a:spcBef>
                <a:spcPts val="360"/>
              </a:spcBef>
              <a:spcAft>
                <a:spcPts val="600"/>
              </a:spcAft>
              <a:buClr>
                <a:schemeClr val="accent1"/>
              </a:buClr>
              <a:buSzPts val="1800"/>
              <a:buFont typeface="Noto Sans Symbols"/>
              <a:buNone/>
              <a:defRPr b="1" i="0" sz="1800" u="none" cap="none" strike="noStrike">
                <a:solidFill>
                  <a:schemeClr val="lt1"/>
                </a:solidFill>
                <a:latin typeface="Century Gothic"/>
                <a:ea typeface="Century Gothic"/>
                <a:cs typeface="Century Gothic"/>
                <a:sym typeface="Century Gothic"/>
              </a:defRPr>
            </a:lvl3pPr>
            <a:lvl4pPr indent="0" lvl="3" marL="1371600" marR="0" rtl="0" algn="l">
              <a:spcBef>
                <a:spcPts val="320"/>
              </a:spcBef>
              <a:spcAft>
                <a:spcPts val="600"/>
              </a:spcAft>
              <a:buClr>
                <a:schemeClr val="accent1"/>
              </a:buClr>
              <a:buSzPts val="1600"/>
              <a:buFont typeface="Noto Sans Symbols"/>
              <a:buNone/>
              <a:defRPr b="1" i="0" sz="1600" u="none" cap="none" strike="noStrike">
                <a:solidFill>
                  <a:schemeClr val="lt1"/>
                </a:solidFill>
                <a:latin typeface="Century Gothic"/>
                <a:ea typeface="Century Gothic"/>
                <a:cs typeface="Century Gothic"/>
                <a:sym typeface="Century Gothic"/>
              </a:defRPr>
            </a:lvl4pPr>
            <a:lvl5pPr indent="0" lvl="4" marL="1828800" marR="0" rtl="0" algn="l">
              <a:spcBef>
                <a:spcPts val="320"/>
              </a:spcBef>
              <a:spcAft>
                <a:spcPts val="600"/>
              </a:spcAft>
              <a:buClr>
                <a:schemeClr val="accent1"/>
              </a:buClr>
              <a:buSzPts val="1600"/>
              <a:buFont typeface="Noto Sans Symbols"/>
              <a:buNone/>
              <a:defRPr b="1" i="0" sz="1600" u="none" cap="none" strike="noStrike">
                <a:solidFill>
                  <a:schemeClr val="lt1"/>
                </a:solidFill>
                <a:latin typeface="Century Gothic"/>
                <a:ea typeface="Century Gothic"/>
                <a:cs typeface="Century Gothic"/>
                <a:sym typeface="Century Gothic"/>
              </a:defRPr>
            </a:lvl5pPr>
            <a:lvl6pPr indent="0" lvl="5" marL="2286000" marR="0" rtl="0" algn="l">
              <a:spcBef>
                <a:spcPts val="320"/>
              </a:spcBef>
              <a:spcAft>
                <a:spcPts val="600"/>
              </a:spcAft>
              <a:buClr>
                <a:schemeClr val="accent1"/>
              </a:buClr>
              <a:buSzPts val="1600"/>
              <a:buFont typeface="Noto Sans Symbols"/>
              <a:buNone/>
              <a:defRPr b="1" i="0" sz="1600" u="none" cap="none" strike="noStrike">
                <a:solidFill>
                  <a:schemeClr val="lt1"/>
                </a:solidFill>
                <a:latin typeface="Century Gothic"/>
                <a:ea typeface="Century Gothic"/>
                <a:cs typeface="Century Gothic"/>
                <a:sym typeface="Century Gothic"/>
              </a:defRPr>
            </a:lvl6pPr>
            <a:lvl7pPr indent="0" lvl="6" marL="2743200" marR="0" rtl="0" algn="l">
              <a:spcBef>
                <a:spcPts val="320"/>
              </a:spcBef>
              <a:spcAft>
                <a:spcPts val="600"/>
              </a:spcAft>
              <a:buClr>
                <a:schemeClr val="accent1"/>
              </a:buClr>
              <a:buSzPts val="1600"/>
              <a:buFont typeface="Noto Sans Symbols"/>
              <a:buNone/>
              <a:defRPr b="1" i="0" sz="1600" u="none" cap="none" strike="noStrike">
                <a:solidFill>
                  <a:schemeClr val="lt1"/>
                </a:solidFill>
                <a:latin typeface="Century Gothic"/>
                <a:ea typeface="Century Gothic"/>
                <a:cs typeface="Century Gothic"/>
                <a:sym typeface="Century Gothic"/>
              </a:defRPr>
            </a:lvl7pPr>
            <a:lvl8pPr indent="0" lvl="7" marL="3200400" marR="0" rtl="0" algn="l">
              <a:spcBef>
                <a:spcPts val="320"/>
              </a:spcBef>
              <a:spcAft>
                <a:spcPts val="600"/>
              </a:spcAft>
              <a:buClr>
                <a:schemeClr val="accent1"/>
              </a:buClr>
              <a:buSzPts val="1600"/>
              <a:buFont typeface="Noto Sans Symbols"/>
              <a:buNone/>
              <a:defRPr b="1" i="0" sz="1600" u="none" cap="none" strike="noStrike">
                <a:solidFill>
                  <a:schemeClr val="lt1"/>
                </a:solidFill>
                <a:latin typeface="Century Gothic"/>
                <a:ea typeface="Century Gothic"/>
                <a:cs typeface="Century Gothic"/>
                <a:sym typeface="Century Gothic"/>
              </a:defRPr>
            </a:lvl8pPr>
            <a:lvl9pPr indent="0" lvl="8" marL="3657600" marR="0" rtl="0" algn="l">
              <a:spcBef>
                <a:spcPts val="320"/>
              </a:spcBef>
              <a:spcAft>
                <a:spcPts val="600"/>
              </a:spcAft>
              <a:buClr>
                <a:schemeClr val="accent1"/>
              </a:buClr>
              <a:buSzPts val="1600"/>
              <a:buFont typeface="Noto Sans Symbols"/>
              <a:buNone/>
              <a:defRPr b="1" i="0" sz="1600" u="none" cap="none" strike="noStrike">
                <a:solidFill>
                  <a:schemeClr val="lt1"/>
                </a:solidFill>
                <a:latin typeface="Century Gothic"/>
                <a:ea typeface="Century Gothic"/>
                <a:cs typeface="Century Gothic"/>
                <a:sym typeface="Century Gothic"/>
              </a:defRPr>
            </a:lvl9pPr>
          </a:lstStyle>
          <a:p/>
        </p:txBody>
      </p:sp>
      <p:sp>
        <p:nvSpPr>
          <p:cNvPr id="46" name="Shape 46"/>
          <p:cNvSpPr txBox="1"/>
          <p:nvPr>
            <p:ph idx="4" type="body"/>
          </p:nvPr>
        </p:nvSpPr>
        <p:spPr>
          <a:xfrm>
            <a:off x="6187415" y="2751138"/>
            <a:ext cx="5194583" cy="3109913"/>
          </a:xfrm>
          <a:prstGeom prst="rect">
            <a:avLst/>
          </a:prstGeom>
          <a:noFill/>
          <a:ln>
            <a:noFill/>
          </a:ln>
          <a:effectLst>
            <a:outerShdw blurRad="50800">
              <a:srgbClr val="000000">
                <a:alpha val="40000"/>
              </a:srgbClr>
            </a:outerShdw>
          </a:effectLst>
        </p:spPr>
        <p:txBody>
          <a:bodyPr anchorCtr="0" anchor="t" bIns="91425" lIns="91425" rIns="91425" wrap="square" tIns="91425"/>
          <a:lstStyle>
            <a:lvl1pPr indent="-228600" lvl="0" marL="342900" marR="0" rtl="0" algn="l">
              <a:spcBef>
                <a:spcPts val="360"/>
              </a:spcBef>
              <a:spcAft>
                <a:spcPts val="600"/>
              </a:spcAft>
              <a:buClr>
                <a:schemeClr val="accent1"/>
              </a:buClr>
              <a:buSzPts val="18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ts val="16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ts val="14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52400" lvl="5" marL="24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2400" lvl="6" marL="28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52400" lvl="7" marL="32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2400" lvl="8" marL="36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47" name="Shape 47"/>
          <p:cNvSpPr txBox="1"/>
          <p:nvPr>
            <p:ph idx="10" type="dt"/>
          </p:nvPr>
        </p:nvSpPr>
        <p:spPr>
          <a:xfrm>
            <a:off x="9334626" y="6041362"/>
            <a:ext cx="1343706" cy="365125"/>
          </a:xfrm>
          <a:prstGeom prst="rect">
            <a:avLst/>
          </a:prstGeom>
          <a:noFill/>
          <a:ln>
            <a:noFill/>
          </a:ln>
        </p:spPr>
        <p:txBody>
          <a:bodyPr anchorCtr="0" anchor="b" bIns="91425" lIns="91425" rIns="91425" wrap="square" tIns="91425"/>
          <a:lstStyle>
            <a:lvl1pPr indent="0" lvl="0" marL="0" marR="0" rtl="0" algn="r">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48" name="Shape 48"/>
          <p:cNvSpPr txBox="1"/>
          <p:nvPr>
            <p:ph idx="11" type="ftr"/>
          </p:nvPr>
        </p:nvSpPr>
        <p:spPr>
          <a:xfrm>
            <a:off x="451514" y="6041362"/>
            <a:ext cx="8644320" cy="365125"/>
          </a:xfrm>
          <a:prstGeom prst="rect">
            <a:avLst/>
          </a:prstGeom>
          <a:noFill/>
          <a:ln>
            <a:noFill/>
          </a:ln>
        </p:spPr>
        <p:txBody>
          <a:bodyPr anchorCtr="0" anchor="b" bIns="91425" lIns="91425" rIns="91425" wrap="square" tIns="91425"/>
          <a:lstStyle>
            <a:lvl1pPr indent="0" lvl="0" marL="0" marR="0" rtl="0" algn="l">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49" name="Shape 49"/>
          <p:cNvSpPr txBox="1"/>
          <p:nvPr>
            <p:ph idx="12" type="sldNum"/>
          </p:nvPr>
        </p:nvSpPr>
        <p:spPr>
          <a:xfrm>
            <a:off x="10678331" y="5915888"/>
            <a:ext cx="1062155" cy="490599"/>
          </a:xfrm>
          <a:prstGeom prst="rect">
            <a:avLst/>
          </a:prstGeom>
          <a:noFill/>
          <a:ln>
            <a:noFill/>
          </a:ln>
        </p:spPr>
        <p:txBody>
          <a:bodyPr anchorCtr="0" anchor="b" bIns="10800" lIns="91425" rIns="91425" wrap="square" tIns="45700">
            <a:noAutofit/>
          </a:bodyPr>
          <a:lstStyle/>
          <a:p>
            <a:pPr indent="0" lvl="0" marL="0" marR="0" rtl="0" algn="r">
              <a:spcBef>
                <a:spcPts val="0"/>
              </a:spcBef>
              <a:buNone/>
            </a:pPr>
            <a:fld id="{00000000-1234-1234-1234-123412341234}" type="slidenum">
              <a:rPr lang="en-U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50" name="Shape 50"/>
        <p:cNvGrpSpPr/>
        <p:nvPr/>
      </p:nvGrpSpPr>
      <p:grpSpPr>
        <a:xfrm>
          <a:off x="0" y="0"/>
          <a:ext cx="0" cy="0"/>
          <a:chOff x="0" y="0"/>
          <a:chExt cx="0" cy="0"/>
        </a:xfrm>
      </p:grpSpPr>
      <p:sp>
        <p:nvSpPr>
          <p:cNvPr id="51" name="Shape 51"/>
          <p:cNvSpPr/>
          <p:nvPr/>
        </p:nvSpPr>
        <p:spPr>
          <a:xfrm>
            <a:off x="0" y="0"/>
            <a:ext cx="12192000" cy="2185988"/>
          </a:xfrm>
          <a:custGeom>
            <a:pathLst>
              <a:path extrusionOk="0" h="120000" w="120000">
                <a:moveTo>
                  <a:pt x="120000" y="0"/>
                </a:moveTo>
                <a:lnTo>
                  <a:pt x="0" y="0"/>
                </a:lnTo>
                <a:lnTo>
                  <a:pt x="0" y="103616"/>
                </a:lnTo>
                <a:lnTo>
                  <a:pt x="19645" y="103616"/>
                </a:lnTo>
                <a:lnTo>
                  <a:pt x="23395" y="119302"/>
                </a:lnTo>
                <a:lnTo>
                  <a:pt x="23395" y="119302"/>
                </a:lnTo>
                <a:lnTo>
                  <a:pt x="23479" y="119477"/>
                </a:lnTo>
                <a:lnTo>
                  <a:pt x="23604" y="119738"/>
                </a:lnTo>
                <a:lnTo>
                  <a:pt x="23729" y="120000"/>
                </a:lnTo>
                <a:lnTo>
                  <a:pt x="23833" y="120000"/>
                </a:lnTo>
                <a:lnTo>
                  <a:pt x="23958" y="120000"/>
                </a:lnTo>
                <a:lnTo>
                  <a:pt x="24062" y="119738"/>
                </a:lnTo>
                <a:lnTo>
                  <a:pt x="24187" y="119477"/>
                </a:lnTo>
                <a:lnTo>
                  <a:pt x="24270" y="119302"/>
                </a:lnTo>
                <a:lnTo>
                  <a:pt x="28020" y="103616"/>
                </a:lnTo>
                <a:lnTo>
                  <a:pt x="120000" y="103616"/>
                </a:lnTo>
                <a:lnTo>
                  <a:pt x="120000"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52" name="Shape 52"/>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91425" lIns="91425" rIns="91425" wrap="square" tIns="91425"/>
          <a:lstStyle>
            <a:lvl1pPr indent="0" lvl="0" marL="0" marR="0" rtl="0" algn="l">
              <a:spcBef>
                <a:spcPts val="0"/>
              </a:spcBef>
              <a:buClr>
                <a:srgbClr val="FEFEFE"/>
              </a:buClr>
              <a:buSzPts val="4000"/>
              <a:buFont typeface="Century Gothic"/>
              <a:buNone/>
              <a:defRPr b="1" i="0" sz="4000" u="none" cap="none" strike="noStrike">
                <a:solidFill>
                  <a:srgbClr val="FEFEFE"/>
                </a:solidFill>
                <a:latin typeface="Century Gothic"/>
                <a:ea typeface="Century Gothic"/>
                <a:cs typeface="Century Gothic"/>
                <a:sym typeface="Century Gothic"/>
              </a:defRPr>
            </a:lvl1pPr>
            <a:lvl2pPr indent="0" lvl="1" marL="0" marR="0" rtl="0" algn="l">
              <a:spcBef>
                <a:spcPts val="0"/>
              </a:spcBef>
              <a:buSzPts val="1400"/>
              <a:buNone/>
              <a:defRPr b="0" i="0" sz="1800" u="none" cap="none" strike="noStrike">
                <a:solidFill>
                  <a:schemeClr val="lt2"/>
                </a:solidFill>
              </a:defRPr>
            </a:lvl2pPr>
            <a:lvl3pPr indent="0" lvl="2" marL="0" marR="0" rtl="0" algn="l">
              <a:spcBef>
                <a:spcPts val="0"/>
              </a:spcBef>
              <a:buSzPts val="1400"/>
              <a:buNone/>
              <a:defRPr b="0" i="0" sz="1800" u="none" cap="none" strike="noStrike">
                <a:solidFill>
                  <a:schemeClr val="lt2"/>
                </a:solidFill>
              </a:defRPr>
            </a:lvl3pPr>
            <a:lvl4pPr indent="0" lvl="3" marL="0" marR="0" rtl="0" algn="l">
              <a:spcBef>
                <a:spcPts val="0"/>
              </a:spcBef>
              <a:buSzPts val="1400"/>
              <a:buNone/>
              <a:defRPr b="0" i="0" sz="1800" u="none" cap="none" strike="noStrike">
                <a:solidFill>
                  <a:schemeClr val="lt2"/>
                </a:solidFill>
              </a:defRPr>
            </a:lvl4pPr>
            <a:lvl5pPr indent="0" lvl="4" marL="0" marR="0" rtl="0" algn="l">
              <a:spcBef>
                <a:spcPts val="0"/>
              </a:spcBef>
              <a:buSzPts val="1400"/>
              <a:buNone/>
              <a:defRPr b="0" i="0" sz="1800" u="none" cap="none" strike="noStrike">
                <a:solidFill>
                  <a:schemeClr val="lt2"/>
                </a:solidFill>
              </a:defRPr>
            </a:lvl5pPr>
            <a:lvl6pPr indent="0" lvl="5" marL="0" marR="0" rtl="0" algn="l">
              <a:spcBef>
                <a:spcPts val="0"/>
              </a:spcBef>
              <a:buSzPts val="1400"/>
              <a:buNone/>
              <a:defRPr b="0" i="0" sz="1800" u="none" cap="none" strike="noStrike">
                <a:solidFill>
                  <a:schemeClr val="lt2"/>
                </a:solidFill>
              </a:defRPr>
            </a:lvl6pPr>
            <a:lvl7pPr indent="0" lvl="6" marL="0" marR="0" rtl="0" algn="l">
              <a:spcBef>
                <a:spcPts val="0"/>
              </a:spcBef>
              <a:buSzPts val="1400"/>
              <a:buNone/>
              <a:defRPr b="0" i="0" sz="1800" u="none" cap="none" strike="noStrike">
                <a:solidFill>
                  <a:schemeClr val="lt2"/>
                </a:solidFill>
              </a:defRPr>
            </a:lvl7pPr>
            <a:lvl8pPr indent="0" lvl="7" marL="0" marR="0" rtl="0" algn="l">
              <a:spcBef>
                <a:spcPts val="0"/>
              </a:spcBef>
              <a:buSzPts val="1400"/>
              <a:buNone/>
              <a:defRPr b="0" i="0" sz="1800" u="none" cap="none" strike="noStrike">
                <a:solidFill>
                  <a:schemeClr val="lt2"/>
                </a:solidFill>
              </a:defRPr>
            </a:lvl8pPr>
            <a:lvl9pPr indent="0" lvl="8" marL="0" marR="0" rtl="0" algn="l">
              <a:spcBef>
                <a:spcPts val="0"/>
              </a:spcBef>
              <a:buSzPts val="1400"/>
              <a:buNone/>
              <a:defRPr b="0" i="0" sz="1800" u="none" cap="none" strike="noStrike">
                <a:solidFill>
                  <a:schemeClr val="lt2"/>
                </a:solidFill>
              </a:defRPr>
            </a:lvl9pPr>
          </a:lstStyle>
          <a:p/>
        </p:txBody>
      </p:sp>
      <p:sp>
        <p:nvSpPr>
          <p:cNvPr id="53" name="Shape 53"/>
          <p:cNvSpPr txBox="1"/>
          <p:nvPr>
            <p:ph idx="10" type="dt"/>
          </p:nvPr>
        </p:nvSpPr>
        <p:spPr>
          <a:xfrm>
            <a:off x="9334626" y="6041362"/>
            <a:ext cx="1343706" cy="365125"/>
          </a:xfrm>
          <a:prstGeom prst="rect">
            <a:avLst/>
          </a:prstGeom>
          <a:noFill/>
          <a:ln>
            <a:noFill/>
          </a:ln>
        </p:spPr>
        <p:txBody>
          <a:bodyPr anchorCtr="0" anchor="b" bIns="91425" lIns="91425" rIns="91425" wrap="square" tIns="91425"/>
          <a:lstStyle>
            <a:lvl1pPr indent="0" lvl="0" marL="0" marR="0" rtl="0" algn="r">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54" name="Shape 54"/>
          <p:cNvSpPr txBox="1"/>
          <p:nvPr>
            <p:ph idx="11" type="ftr"/>
          </p:nvPr>
        </p:nvSpPr>
        <p:spPr>
          <a:xfrm>
            <a:off x="451514" y="6041362"/>
            <a:ext cx="8644320" cy="365125"/>
          </a:xfrm>
          <a:prstGeom prst="rect">
            <a:avLst/>
          </a:prstGeom>
          <a:noFill/>
          <a:ln>
            <a:noFill/>
          </a:ln>
        </p:spPr>
        <p:txBody>
          <a:bodyPr anchorCtr="0" anchor="b" bIns="91425" lIns="91425" rIns="91425" wrap="square" tIns="91425"/>
          <a:lstStyle>
            <a:lvl1pPr indent="0" lvl="0" marL="0" marR="0" rtl="0" algn="l">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55" name="Shape 55"/>
          <p:cNvSpPr txBox="1"/>
          <p:nvPr>
            <p:ph idx="12" type="sldNum"/>
          </p:nvPr>
        </p:nvSpPr>
        <p:spPr>
          <a:xfrm>
            <a:off x="10678331" y="5915888"/>
            <a:ext cx="1062155" cy="490599"/>
          </a:xfrm>
          <a:prstGeom prst="rect">
            <a:avLst/>
          </a:prstGeom>
          <a:noFill/>
          <a:ln>
            <a:noFill/>
          </a:ln>
        </p:spPr>
        <p:txBody>
          <a:bodyPr anchorCtr="0" anchor="b" bIns="10800" lIns="91425" rIns="91425" wrap="square" tIns="45700">
            <a:noAutofit/>
          </a:bodyPr>
          <a:lstStyle/>
          <a:p>
            <a:pPr indent="0" lvl="0" marL="0" marR="0" rtl="0" algn="r">
              <a:spcBef>
                <a:spcPts val="0"/>
              </a:spcBef>
              <a:buNone/>
            </a:pPr>
            <a:fld id="{00000000-1234-1234-1234-123412341234}" type="slidenum">
              <a:rPr lang="en-U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56" name="Shape 56"/>
        <p:cNvGrpSpPr/>
        <p:nvPr/>
      </p:nvGrpSpPr>
      <p:grpSpPr>
        <a:xfrm>
          <a:off x="0" y="0"/>
          <a:ext cx="0" cy="0"/>
          <a:chOff x="0" y="0"/>
          <a:chExt cx="0" cy="0"/>
        </a:xfrm>
      </p:grpSpPr>
      <p:sp>
        <p:nvSpPr>
          <p:cNvPr id="57" name="Shape 57"/>
          <p:cNvSpPr txBox="1"/>
          <p:nvPr>
            <p:ph idx="10" type="dt"/>
          </p:nvPr>
        </p:nvSpPr>
        <p:spPr>
          <a:xfrm>
            <a:off x="9334626" y="6041362"/>
            <a:ext cx="1343706" cy="365125"/>
          </a:xfrm>
          <a:prstGeom prst="rect">
            <a:avLst/>
          </a:prstGeom>
          <a:noFill/>
          <a:ln>
            <a:noFill/>
          </a:ln>
        </p:spPr>
        <p:txBody>
          <a:bodyPr anchorCtr="0" anchor="b" bIns="91425" lIns="91425" rIns="91425" wrap="square" tIns="91425"/>
          <a:lstStyle>
            <a:lvl1pPr indent="0" lvl="0" marL="0" marR="0" rtl="0" algn="r">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58" name="Shape 58"/>
          <p:cNvSpPr txBox="1"/>
          <p:nvPr>
            <p:ph idx="11" type="ftr"/>
          </p:nvPr>
        </p:nvSpPr>
        <p:spPr>
          <a:xfrm>
            <a:off x="451514" y="6041362"/>
            <a:ext cx="8644320" cy="365125"/>
          </a:xfrm>
          <a:prstGeom prst="rect">
            <a:avLst/>
          </a:prstGeom>
          <a:noFill/>
          <a:ln>
            <a:noFill/>
          </a:ln>
        </p:spPr>
        <p:txBody>
          <a:bodyPr anchorCtr="0" anchor="b" bIns="91425" lIns="91425" rIns="91425" wrap="square" tIns="91425"/>
          <a:lstStyle>
            <a:lvl1pPr indent="0" lvl="0" marL="0" marR="0" rtl="0" algn="l">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59" name="Shape 59"/>
          <p:cNvSpPr txBox="1"/>
          <p:nvPr>
            <p:ph idx="12" type="sldNum"/>
          </p:nvPr>
        </p:nvSpPr>
        <p:spPr>
          <a:xfrm>
            <a:off x="10678331" y="5915888"/>
            <a:ext cx="1062155" cy="490599"/>
          </a:xfrm>
          <a:prstGeom prst="rect">
            <a:avLst/>
          </a:prstGeom>
          <a:noFill/>
          <a:ln>
            <a:noFill/>
          </a:ln>
        </p:spPr>
        <p:txBody>
          <a:bodyPr anchorCtr="0" anchor="b" bIns="10800" lIns="91425" rIns="91425" wrap="square" tIns="45700">
            <a:noAutofit/>
          </a:bodyPr>
          <a:lstStyle/>
          <a:p>
            <a:pPr indent="0" lvl="0" marL="0" marR="0" rtl="0" algn="r">
              <a:spcBef>
                <a:spcPts val="0"/>
              </a:spcBef>
              <a:buNone/>
            </a:pPr>
            <a:fld id="{00000000-1234-1234-1234-123412341234}" type="slidenum">
              <a:rPr lang="en-U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60" name="Shape 60"/>
        <p:cNvGrpSpPr/>
        <p:nvPr/>
      </p:nvGrpSpPr>
      <p:grpSpPr>
        <a:xfrm>
          <a:off x="0" y="0"/>
          <a:ext cx="0" cy="0"/>
          <a:chOff x="0" y="0"/>
          <a:chExt cx="0" cy="0"/>
        </a:xfrm>
      </p:grpSpPr>
      <p:sp>
        <p:nvSpPr>
          <p:cNvPr id="61" name="Shape 61"/>
          <p:cNvSpPr/>
          <p:nvPr/>
        </p:nvSpPr>
        <p:spPr>
          <a:xfrm>
            <a:off x="1073151" y="446087"/>
            <a:ext cx="3547533" cy="1814651"/>
          </a:xfrm>
          <a:custGeom>
            <a:pathLst>
              <a:path extrusionOk="0" h="120000" w="120000">
                <a:moveTo>
                  <a:pt x="118439" y="0"/>
                </a:moveTo>
                <a:lnTo>
                  <a:pt x="1560" y="0"/>
                </a:lnTo>
                <a:lnTo>
                  <a:pt x="1560" y="0"/>
                </a:lnTo>
                <a:lnTo>
                  <a:pt x="1205" y="0"/>
                </a:lnTo>
                <a:lnTo>
                  <a:pt x="921" y="207"/>
                </a:lnTo>
                <a:lnTo>
                  <a:pt x="709" y="415"/>
                </a:lnTo>
                <a:lnTo>
                  <a:pt x="425" y="623"/>
                </a:lnTo>
                <a:lnTo>
                  <a:pt x="283" y="1039"/>
                </a:lnTo>
                <a:lnTo>
                  <a:pt x="141" y="1351"/>
                </a:lnTo>
                <a:lnTo>
                  <a:pt x="0" y="1767"/>
                </a:lnTo>
                <a:lnTo>
                  <a:pt x="0" y="2287"/>
                </a:lnTo>
                <a:lnTo>
                  <a:pt x="0" y="107937"/>
                </a:lnTo>
                <a:lnTo>
                  <a:pt x="0" y="107937"/>
                </a:lnTo>
                <a:lnTo>
                  <a:pt x="0" y="108457"/>
                </a:lnTo>
                <a:lnTo>
                  <a:pt x="141" y="108873"/>
                </a:lnTo>
                <a:lnTo>
                  <a:pt x="283" y="109185"/>
                </a:lnTo>
                <a:lnTo>
                  <a:pt x="425" y="109601"/>
                </a:lnTo>
                <a:lnTo>
                  <a:pt x="709" y="109809"/>
                </a:lnTo>
                <a:lnTo>
                  <a:pt x="921" y="110017"/>
                </a:lnTo>
                <a:lnTo>
                  <a:pt x="1205" y="110225"/>
                </a:lnTo>
                <a:lnTo>
                  <a:pt x="1560" y="110225"/>
                </a:lnTo>
                <a:lnTo>
                  <a:pt x="16808" y="110225"/>
                </a:lnTo>
                <a:lnTo>
                  <a:pt x="23049" y="119376"/>
                </a:lnTo>
                <a:lnTo>
                  <a:pt x="23049" y="119376"/>
                </a:lnTo>
                <a:lnTo>
                  <a:pt x="23262" y="119584"/>
                </a:lnTo>
                <a:lnTo>
                  <a:pt x="23546" y="119792"/>
                </a:lnTo>
                <a:lnTo>
                  <a:pt x="23829" y="120000"/>
                </a:lnTo>
                <a:lnTo>
                  <a:pt x="24113" y="120000"/>
                </a:lnTo>
                <a:lnTo>
                  <a:pt x="24397" y="120000"/>
                </a:lnTo>
                <a:lnTo>
                  <a:pt x="24680" y="119792"/>
                </a:lnTo>
                <a:lnTo>
                  <a:pt x="24964" y="119584"/>
                </a:lnTo>
                <a:lnTo>
                  <a:pt x="25177" y="119376"/>
                </a:lnTo>
                <a:lnTo>
                  <a:pt x="31418" y="110225"/>
                </a:lnTo>
                <a:lnTo>
                  <a:pt x="118439" y="110225"/>
                </a:lnTo>
                <a:lnTo>
                  <a:pt x="118439" y="110225"/>
                </a:lnTo>
                <a:lnTo>
                  <a:pt x="118794" y="110225"/>
                </a:lnTo>
                <a:lnTo>
                  <a:pt x="119078" y="110017"/>
                </a:lnTo>
                <a:lnTo>
                  <a:pt x="119290" y="109809"/>
                </a:lnTo>
                <a:lnTo>
                  <a:pt x="119574" y="109601"/>
                </a:lnTo>
                <a:lnTo>
                  <a:pt x="119716" y="109185"/>
                </a:lnTo>
                <a:lnTo>
                  <a:pt x="119858" y="108873"/>
                </a:lnTo>
                <a:lnTo>
                  <a:pt x="120000" y="108457"/>
                </a:lnTo>
                <a:lnTo>
                  <a:pt x="120000" y="107937"/>
                </a:lnTo>
                <a:lnTo>
                  <a:pt x="120000" y="2287"/>
                </a:lnTo>
                <a:lnTo>
                  <a:pt x="120000" y="2287"/>
                </a:lnTo>
                <a:lnTo>
                  <a:pt x="120000" y="1767"/>
                </a:lnTo>
                <a:lnTo>
                  <a:pt x="119858" y="1351"/>
                </a:lnTo>
                <a:lnTo>
                  <a:pt x="119716" y="1039"/>
                </a:lnTo>
                <a:lnTo>
                  <a:pt x="119574" y="623"/>
                </a:lnTo>
                <a:lnTo>
                  <a:pt x="119290" y="415"/>
                </a:lnTo>
                <a:lnTo>
                  <a:pt x="119078" y="207"/>
                </a:lnTo>
                <a:lnTo>
                  <a:pt x="118794" y="0"/>
                </a:lnTo>
                <a:lnTo>
                  <a:pt x="118439" y="0"/>
                </a:lnTo>
                <a:lnTo>
                  <a:pt x="118439"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62" name="Shape 62"/>
          <p:cNvSpPr txBox="1"/>
          <p:nvPr>
            <p:ph type="title"/>
          </p:nvPr>
        </p:nvSpPr>
        <p:spPr>
          <a:xfrm>
            <a:off x="1073151" y="446088"/>
            <a:ext cx="3547533" cy="1618396"/>
          </a:xfrm>
          <a:prstGeom prst="rect">
            <a:avLst/>
          </a:prstGeom>
          <a:noFill/>
          <a:ln>
            <a:noFill/>
          </a:ln>
          <a:effectLst>
            <a:outerShdw blurRad="50800">
              <a:srgbClr val="000000">
                <a:alpha val="60000"/>
              </a:srgbClr>
            </a:outerShdw>
          </a:effectLst>
        </p:spPr>
        <p:txBody>
          <a:bodyPr anchorCtr="0" anchor="b" bIns="91425" lIns="91425" rIns="91425" wrap="square" tIns="91425"/>
          <a:lstStyle>
            <a:lvl1pPr indent="0" lvl="0" marL="0" marR="0" rtl="0" algn="l">
              <a:spcBef>
                <a:spcPts val="0"/>
              </a:spcBef>
              <a:buClr>
                <a:srgbClr val="FEFEFE"/>
              </a:buClr>
              <a:buSzPts val="2000"/>
              <a:buFont typeface="Century Gothic"/>
              <a:buNone/>
              <a:defRPr b="1" i="0" sz="2000" u="none" cap="none" strike="noStrike">
                <a:solidFill>
                  <a:srgbClr val="FEFEFE"/>
                </a:solidFill>
                <a:latin typeface="Century Gothic"/>
                <a:ea typeface="Century Gothic"/>
                <a:cs typeface="Century Gothic"/>
                <a:sym typeface="Century Gothic"/>
              </a:defRPr>
            </a:lvl1pPr>
            <a:lvl2pPr indent="0" lvl="1" marL="0" marR="0" rtl="0" algn="l">
              <a:spcBef>
                <a:spcPts val="0"/>
              </a:spcBef>
              <a:buSzPts val="1400"/>
              <a:buNone/>
              <a:defRPr b="0" i="0" sz="1800" u="none" cap="none" strike="noStrike">
                <a:solidFill>
                  <a:schemeClr val="lt2"/>
                </a:solidFill>
              </a:defRPr>
            </a:lvl2pPr>
            <a:lvl3pPr indent="0" lvl="2" marL="0" marR="0" rtl="0" algn="l">
              <a:spcBef>
                <a:spcPts val="0"/>
              </a:spcBef>
              <a:buSzPts val="1400"/>
              <a:buNone/>
              <a:defRPr b="0" i="0" sz="1800" u="none" cap="none" strike="noStrike">
                <a:solidFill>
                  <a:schemeClr val="lt2"/>
                </a:solidFill>
              </a:defRPr>
            </a:lvl3pPr>
            <a:lvl4pPr indent="0" lvl="3" marL="0" marR="0" rtl="0" algn="l">
              <a:spcBef>
                <a:spcPts val="0"/>
              </a:spcBef>
              <a:buSzPts val="1400"/>
              <a:buNone/>
              <a:defRPr b="0" i="0" sz="1800" u="none" cap="none" strike="noStrike">
                <a:solidFill>
                  <a:schemeClr val="lt2"/>
                </a:solidFill>
              </a:defRPr>
            </a:lvl4pPr>
            <a:lvl5pPr indent="0" lvl="4" marL="0" marR="0" rtl="0" algn="l">
              <a:spcBef>
                <a:spcPts val="0"/>
              </a:spcBef>
              <a:buSzPts val="1400"/>
              <a:buNone/>
              <a:defRPr b="0" i="0" sz="1800" u="none" cap="none" strike="noStrike">
                <a:solidFill>
                  <a:schemeClr val="lt2"/>
                </a:solidFill>
              </a:defRPr>
            </a:lvl5pPr>
            <a:lvl6pPr indent="0" lvl="5" marL="0" marR="0" rtl="0" algn="l">
              <a:spcBef>
                <a:spcPts val="0"/>
              </a:spcBef>
              <a:buSzPts val="1400"/>
              <a:buNone/>
              <a:defRPr b="0" i="0" sz="1800" u="none" cap="none" strike="noStrike">
                <a:solidFill>
                  <a:schemeClr val="lt2"/>
                </a:solidFill>
              </a:defRPr>
            </a:lvl6pPr>
            <a:lvl7pPr indent="0" lvl="6" marL="0" marR="0" rtl="0" algn="l">
              <a:spcBef>
                <a:spcPts val="0"/>
              </a:spcBef>
              <a:buSzPts val="1400"/>
              <a:buNone/>
              <a:defRPr b="0" i="0" sz="1800" u="none" cap="none" strike="noStrike">
                <a:solidFill>
                  <a:schemeClr val="lt2"/>
                </a:solidFill>
              </a:defRPr>
            </a:lvl7pPr>
            <a:lvl8pPr indent="0" lvl="7" marL="0" marR="0" rtl="0" algn="l">
              <a:spcBef>
                <a:spcPts val="0"/>
              </a:spcBef>
              <a:buSzPts val="1400"/>
              <a:buNone/>
              <a:defRPr b="0" i="0" sz="1800" u="none" cap="none" strike="noStrike">
                <a:solidFill>
                  <a:schemeClr val="lt2"/>
                </a:solidFill>
              </a:defRPr>
            </a:lvl8pPr>
            <a:lvl9pPr indent="0" lvl="8" marL="0" marR="0" rtl="0" algn="l">
              <a:spcBef>
                <a:spcPts val="0"/>
              </a:spcBef>
              <a:buSzPts val="1400"/>
              <a:buNone/>
              <a:defRPr b="0" i="0" sz="1800" u="none" cap="none" strike="noStrike">
                <a:solidFill>
                  <a:schemeClr val="lt2"/>
                </a:solidFill>
              </a:defRPr>
            </a:lvl9pPr>
          </a:lstStyle>
          <a:p/>
        </p:txBody>
      </p:sp>
      <p:sp>
        <p:nvSpPr>
          <p:cNvPr id="63" name="Shape 63"/>
          <p:cNvSpPr txBox="1"/>
          <p:nvPr>
            <p:ph idx="1" type="body"/>
          </p:nvPr>
        </p:nvSpPr>
        <p:spPr>
          <a:xfrm>
            <a:off x="4855633" y="446088"/>
            <a:ext cx="6252633" cy="5414963"/>
          </a:xfrm>
          <a:prstGeom prst="rect">
            <a:avLst/>
          </a:prstGeom>
          <a:noFill/>
          <a:ln>
            <a:noFill/>
          </a:ln>
          <a:effectLst>
            <a:outerShdw blurRad="50800">
              <a:srgbClr val="000000">
                <a:alpha val="40000"/>
              </a:srgbClr>
            </a:outerShdw>
          </a:effectLst>
        </p:spPr>
        <p:txBody>
          <a:bodyPr anchorCtr="0" anchor="ctr" bIns="91425" lIns="91425" rIns="91425" wrap="square" tIns="91425"/>
          <a:lstStyle>
            <a:lvl1pPr indent="-228600" lvl="0" marL="342900" marR="0" rtl="0" algn="l">
              <a:spcBef>
                <a:spcPts val="360"/>
              </a:spcBef>
              <a:spcAft>
                <a:spcPts val="600"/>
              </a:spcAft>
              <a:buClr>
                <a:schemeClr val="accent1"/>
              </a:buClr>
              <a:buSzPts val="18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ts val="16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ts val="14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52400" lvl="5" marL="24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2400" lvl="6" marL="28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52400" lvl="7" marL="32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2400" lvl="8" marL="36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64" name="Shape 64"/>
          <p:cNvSpPr txBox="1"/>
          <p:nvPr>
            <p:ph idx="2" type="body"/>
          </p:nvPr>
        </p:nvSpPr>
        <p:spPr>
          <a:xfrm>
            <a:off x="1073151" y="2260738"/>
            <a:ext cx="3547533" cy="3600311"/>
          </a:xfrm>
          <a:prstGeom prst="rect">
            <a:avLst/>
          </a:prstGeom>
          <a:noFill/>
          <a:ln>
            <a:noFill/>
          </a:ln>
          <a:effectLst>
            <a:outerShdw blurRad="50800">
              <a:srgbClr val="000000">
                <a:alpha val="40000"/>
              </a:srgbClr>
            </a:outerShdw>
          </a:effectLst>
        </p:spPr>
        <p:txBody>
          <a:bodyPr anchorCtr="0" anchor="ctr" bIns="91425" lIns="91425" rIns="91425" wrap="square" tIns="91425"/>
          <a:lstStyle>
            <a:lvl1pPr indent="0" lvl="0" marL="0" marR="0" rtl="0" algn="l">
              <a:spcBef>
                <a:spcPts val="280"/>
              </a:spcBef>
              <a:spcAft>
                <a:spcPts val="600"/>
              </a:spcAft>
              <a:buClr>
                <a:schemeClr val="accent1"/>
              </a:buClr>
              <a:buSzPts val="1400"/>
              <a:buFont typeface="Noto Sans Symbols"/>
              <a:buNone/>
              <a:defRPr b="0" i="0" sz="1400" u="none" cap="none" strike="noStrike">
                <a:solidFill>
                  <a:schemeClr val="lt1"/>
                </a:solidFill>
                <a:latin typeface="Century Gothic"/>
                <a:ea typeface="Century Gothic"/>
                <a:cs typeface="Century Gothic"/>
                <a:sym typeface="Century Gothic"/>
              </a:defRPr>
            </a:lvl1pPr>
            <a:lvl2pPr indent="0" lvl="1" marL="457200" marR="0" rtl="0" algn="l">
              <a:spcBef>
                <a:spcPts val="240"/>
              </a:spcBef>
              <a:spcAft>
                <a:spcPts val="600"/>
              </a:spcAft>
              <a:buClr>
                <a:schemeClr val="accent1"/>
              </a:buClr>
              <a:buSzPts val="1200"/>
              <a:buFont typeface="Noto Sans Symbols"/>
              <a:buNone/>
              <a:defRPr b="0" i="0" sz="1200" u="none" cap="none" strike="noStrike">
                <a:solidFill>
                  <a:schemeClr val="lt1"/>
                </a:solidFill>
                <a:latin typeface="Century Gothic"/>
                <a:ea typeface="Century Gothic"/>
                <a:cs typeface="Century Gothic"/>
                <a:sym typeface="Century Gothic"/>
              </a:defRPr>
            </a:lvl2pPr>
            <a:lvl3pPr indent="0" lvl="2" marL="914400" marR="0" rtl="0" algn="l">
              <a:spcBef>
                <a:spcPts val="200"/>
              </a:spcBef>
              <a:spcAft>
                <a:spcPts val="600"/>
              </a:spcAft>
              <a:buClr>
                <a:schemeClr val="accent1"/>
              </a:buClr>
              <a:buSzPts val="1000"/>
              <a:buFont typeface="Noto Sans Symbols"/>
              <a:buNone/>
              <a:defRPr b="0" i="0" sz="1000" u="none" cap="none" strike="noStrike">
                <a:solidFill>
                  <a:schemeClr val="lt1"/>
                </a:solidFill>
                <a:latin typeface="Century Gothic"/>
                <a:ea typeface="Century Gothic"/>
                <a:cs typeface="Century Gothic"/>
                <a:sym typeface="Century Gothic"/>
              </a:defRPr>
            </a:lvl3pPr>
            <a:lvl4pPr indent="0" lvl="3" marL="13716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4pPr>
            <a:lvl5pPr indent="0" lvl="4" marL="18288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5pPr>
            <a:lvl6pPr indent="0" lvl="5" marL="22860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6pPr>
            <a:lvl7pPr indent="0" lvl="6" marL="27432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7pPr>
            <a:lvl8pPr indent="0" lvl="7" marL="32004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8pPr>
            <a:lvl9pPr indent="0" lvl="8" marL="36576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9pPr>
          </a:lstStyle>
          <a:p/>
        </p:txBody>
      </p:sp>
      <p:sp>
        <p:nvSpPr>
          <p:cNvPr id="65" name="Shape 65"/>
          <p:cNvSpPr txBox="1"/>
          <p:nvPr>
            <p:ph idx="10" type="dt"/>
          </p:nvPr>
        </p:nvSpPr>
        <p:spPr>
          <a:xfrm>
            <a:off x="9334626" y="6041362"/>
            <a:ext cx="1343706" cy="365125"/>
          </a:xfrm>
          <a:prstGeom prst="rect">
            <a:avLst/>
          </a:prstGeom>
          <a:noFill/>
          <a:ln>
            <a:noFill/>
          </a:ln>
        </p:spPr>
        <p:txBody>
          <a:bodyPr anchorCtr="0" anchor="b" bIns="91425" lIns="91425" rIns="91425" wrap="square" tIns="91425"/>
          <a:lstStyle>
            <a:lvl1pPr indent="0" lvl="0" marL="0" marR="0" rtl="0" algn="r">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66" name="Shape 66"/>
          <p:cNvSpPr txBox="1"/>
          <p:nvPr>
            <p:ph idx="11" type="ftr"/>
          </p:nvPr>
        </p:nvSpPr>
        <p:spPr>
          <a:xfrm>
            <a:off x="451514" y="6041362"/>
            <a:ext cx="8644320" cy="365125"/>
          </a:xfrm>
          <a:prstGeom prst="rect">
            <a:avLst/>
          </a:prstGeom>
          <a:noFill/>
          <a:ln>
            <a:noFill/>
          </a:ln>
        </p:spPr>
        <p:txBody>
          <a:bodyPr anchorCtr="0" anchor="b" bIns="91425" lIns="91425" rIns="91425" wrap="square" tIns="91425"/>
          <a:lstStyle>
            <a:lvl1pPr indent="0" lvl="0" marL="0" marR="0" rtl="0" algn="l">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67" name="Shape 67"/>
          <p:cNvSpPr txBox="1"/>
          <p:nvPr>
            <p:ph idx="12" type="sldNum"/>
          </p:nvPr>
        </p:nvSpPr>
        <p:spPr>
          <a:xfrm>
            <a:off x="10678331" y="5915888"/>
            <a:ext cx="1062155" cy="490599"/>
          </a:xfrm>
          <a:prstGeom prst="rect">
            <a:avLst/>
          </a:prstGeom>
          <a:noFill/>
          <a:ln>
            <a:noFill/>
          </a:ln>
        </p:spPr>
        <p:txBody>
          <a:bodyPr anchorCtr="0" anchor="b" bIns="10800" lIns="91425" rIns="91425" wrap="square" tIns="45700">
            <a:noAutofit/>
          </a:bodyPr>
          <a:lstStyle/>
          <a:p>
            <a:pPr indent="0" lvl="0" marL="0" marR="0" rtl="0" algn="r">
              <a:spcBef>
                <a:spcPts val="0"/>
              </a:spcBef>
              <a:buNone/>
            </a:pPr>
            <a:fld id="{00000000-1234-1234-1234-123412341234}" type="slidenum">
              <a:rPr lang="en-U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68" name="Shape 68"/>
        <p:cNvGrpSpPr/>
        <p:nvPr/>
      </p:nvGrpSpPr>
      <p:grpSpPr>
        <a:xfrm>
          <a:off x="0" y="0"/>
          <a:ext cx="0" cy="0"/>
          <a:chOff x="0" y="0"/>
          <a:chExt cx="0" cy="0"/>
        </a:xfrm>
      </p:grpSpPr>
      <p:sp>
        <p:nvSpPr>
          <p:cNvPr id="69" name="Shape 69"/>
          <p:cNvSpPr txBox="1"/>
          <p:nvPr>
            <p:ph type="title"/>
          </p:nvPr>
        </p:nvSpPr>
        <p:spPr>
          <a:xfrm>
            <a:off x="814728" y="727522"/>
            <a:ext cx="4852988" cy="1617163"/>
          </a:xfrm>
          <a:prstGeom prst="rect">
            <a:avLst/>
          </a:prstGeom>
          <a:noFill/>
          <a:ln>
            <a:noFill/>
          </a:ln>
          <a:effectLst>
            <a:outerShdw blurRad="50800">
              <a:srgbClr val="000000">
                <a:alpha val="60000"/>
              </a:srgbClr>
            </a:outerShdw>
          </a:effectLst>
        </p:spPr>
        <p:txBody>
          <a:bodyPr anchorCtr="0" anchor="b" bIns="91425" lIns="91425" rIns="91425" wrap="square" tIns="91425"/>
          <a:lstStyle>
            <a:lvl1pPr indent="0" lvl="0" marL="0" marR="0" rtl="0" algn="l">
              <a:spcBef>
                <a:spcPts val="0"/>
              </a:spcBef>
              <a:buClr>
                <a:srgbClr val="FEFEFE"/>
              </a:buClr>
              <a:buSzPts val="2400"/>
              <a:buFont typeface="Century Gothic"/>
              <a:buNone/>
              <a:defRPr b="0" i="0" sz="2400" u="none" cap="none" strike="noStrike">
                <a:solidFill>
                  <a:srgbClr val="FEFEFE"/>
                </a:solidFill>
                <a:latin typeface="Century Gothic"/>
                <a:ea typeface="Century Gothic"/>
                <a:cs typeface="Century Gothic"/>
                <a:sym typeface="Century Gothic"/>
              </a:defRPr>
            </a:lvl1pPr>
            <a:lvl2pPr indent="0" lvl="1" marL="0" marR="0" rtl="0" algn="l">
              <a:spcBef>
                <a:spcPts val="0"/>
              </a:spcBef>
              <a:buSzPts val="1400"/>
              <a:buNone/>
              <a:defRPr b="0" i="0" sz="1800" u="none" cap="none" strike="noStrike">
                <a:solidFill>
                  <a:schemeClr val="lt2"/>
                </a:solidFill>
              </a:defRPr>
            </a:lvl2pPr>
            <a:lvl3pPr indent="0" lvl="2" marL="0" marR="0" rtl="0" algn="l">
              <a:spcBef>
                <a:spcPts val="0"/>
              </a:spcBef>
              <a:buSzPts val="1400"/>
              <a:buNone/>
              <a:defRPr b="0" i="0" sz="1800" u="none" cap="none" strike="noStrike">
                <a:solidFill>
                  <a:schemeClr val="lt2"/>
                </a:solidFill>
              </a:defRPr>
            </a:lvl3pPr>
            <a:lvl4pPr indent="0" lvl="3" marL="0" marR="0" rtl="0" algn="l">
              <a:spcBef>
                <a:spcPts val="0"/>
              </a:spcBef>
              <a:buSzPts val="1400"/>
              <a:buNone/>
              <a:defRPr b="0" i="0" sz="1800" u="none" cap="none" strike="noStrike">
                <a:solidFill>
                  <a:schemeClr val="lt2"/>
                </a:solidFill>
              </a:defRPr>
            </a:lvl4pPr>
            <a:lvl5pPr indent="0" lvl="4" marL="0" marR="0" rtl="0" algn="l">
              <a:spcBef>
                <a:spcPts val="0"/>
              </a:spcBef>
              <a:buSzPts val="1400"/>
              <a:buNone/>
              <a:defRPr b="0" i="0" sz="1800" u="none" cap="none" strike="noStrike">
                <a:solidFill>
                  <a:schemeClr val="lt2"/>
                </a:solidFill>
              </a:defRPr>
            </a:lvl5pPr>
            <a:lvl6pPr indent="0" lvl="5" marL="0" marR="0" rtl="0" algn="l">
              <a:spcBef>
                <a:spcPts val="0"/>
              </a:spcBef>
              <a:buSzPts val="1400"/>
              <a:buNone/>
              <a:defRPr b="0" i="0" sz="1800" u="none" cap="none" strike="noStrike">
                <a:solidFill>
                  <a:schemeClr val="lt2"/>
                </a:solidFill>
              </a:defRPr>
            </a:lvl6pPr>
            <a:lvl7pPr indent="0" lvl="6" marL="0" marR="0" rtl="0" algn="l">
              <a:spcBef>
                <a:spcPts val="0"/>
              </a:spcBef>
              <a:buSzPts val="1400"/>
              <a:buNone/>
              <a:defRPr b="0" i="0" sz="1800" u="none" cap="none" strike="noStrike">
                <a:solidFill>
                  <a:schemeClr val="lt2"/>
                </a:solidFill>
              </a:defRPr>
            </a:lvl7pPr>
            <a:lvl8pPr indent="0" lvl="7" marL="0" marR="0" rtl="0" algn="l">
              <a:spcBef>
                <a:spcPts val="0"/>
              </a:spcBef>
              <a:buSzPts val="1400"/>
              <a:buNone/>
              <a:defRPr b="0" i="0" sz="1800" u="none" cap="none" strike="noStrike">
                <a:solidFill>
                  <a:schemeClr val="lt2"/>
                </a:solidFill>
              </a:defRPr>
            </a:lvl8pPr>
            <a:lvl9pPr indent="0" lvl="8" marL="0" marR="0" rtl="0" algn="l">
              <a:spcBef>
                <a:spcPts val="0"/>
              </a:spcBef>
              <a:buSzPts val="1400"/>
              <a:buNone/>
              <a:defRPr b="0" i="0" sz="1800" u="none" cap="none" strike="noStrike">
                <a:solidFill>
                  <a:schemeClr val="lt2"/>
                </a:solidFill>
              </a:defRPr>
            </a:lvl9pPr>
          </a:lstStyle>
          <a:p/>
        </p:txBody>
      </p:sp>
      <p:sp>
        <p:nvSpPr>
          <p:cNvPr id="70" name="Shape 70"/>
          <p:cNvSpPr/>
          <p:nvPr>
            <p:ph idx="2" type="pic"/>
          </p:nvPr>
        </p:nvSpPr>
        <p:spPr>
          <a:xfrm>
            <a:off x="6098117" y="0"/>
            <a:ext cx="6093883" cy="6858000"/>
          </a:xfrm>
          <a:prstGeom prst="rect">
            <a:avLst/>
          </a:prstGeom>
          <a:noFill/>
          <a:ln cap="flat" cmpd="sng" w="9525">
            <a:solidFill>
              <a:schemeClr val="lt2"/>
            </a:solidFill>
            <a:prstDash val="solid"/>
            <a:round/>
            <a:headEnd len="med" w="med" type="none"/>
            <a:tailEnd len="med" w="med" type="none"/>
          </a:ln>
        </p:spPr>
        <p:txBody>
          <a:bodyPr anchorCtr="0" anchor="t" bIns="91425" lIns="91425" rIns="91425" wrap="square" tIns="91425"/>
          <a:lstStyle>
            <a:lvl1pPr indent="-342900" lvl="0" marL="342900" marR="0" rtl="0" algn="ctr">
              <a:spcBef>
                <a:spcPts val="280"/>
              </a:spcBef>
              <a:spcAft>
                <a:spcPts val="600"/>
              </a:spcAft>
              <a:buClr>
                <a:schemeClr val="accent1"/>
              </a:buClr>
              <a:buSzPts val="1400"/>
              <a:buFont typeface="Noto Sans Symbols"/>
              <a:buNone/>
              <a:defRPr b="0" i="0" sz="14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ts val="16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ts val="14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52400" lvl="5" marL="24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2400" lvl="6" marL="28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52400" lvl="7" marL="32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2400" lvl="8" marL="36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71" name="Shape 71"/>
          <p:cNvSpPr txBox="1"/>
          <p:nvPr>
            <p:ph idx="1" type="body"/>
          </p:nvPr>
        </p:nvSpPr>
        <p:spPr>
          <a:xfrm>
            <a:off x="814728" y="2344684"/>
            <a:ext cx="4852988" cy="3516365"/>
          </a:xfrm>
          <a:prstGeom prst="rect">
            <a:avLst/>
          </a:prstGeom>
          <a:noFill/>
          <a:ln>
            <a:noFill/>
          </a:ln>
          <a:effectLst>
            <a:outerShdw blurRad="50800">
              <a:srgbClr val="000000">
                <a:alpha val="40000"/>
              </a:srgbClr>
            </a:outerShdw>
          </a:effectLst>
        </p:spPr>
        <p:txBody>
          <a:bodyPr anchorCtr="0" anchor="t" bIns="91425" lIns="91425" rIns="91425" wrap="square" tIns="91425"/>
          <a:lstStyle>
            <a:lvl1pPr indent="0" lvl="0" marL="0" marR="0" rtl="0" algn="l">
              <a:spcBef>
                <a:spcPts val="240"/>
              </a:spcBef>
              <a:spcAft>
                <a:spcPts val="600"/>
              </a:spcAft>
              <a:buClr>
                <a:schemeClr val="accent1"/>
              </a:buClr>
              <a:buSzPts val="1200"/>
              <a:buFont typeface="Noto Sans Symbols"/>
              <a:buNone/>
              <a:defRPr b="0" i="0" sz="1200" u="none" cap="none" strike="noStrike">
                <a:solidFill>
                  <a:schemeClr val="lt1"/>
                </a:solidFill>
                <a:latin typeface="Century Gothic"/>
                <a:ea typeface="Century Gothic"/>
                <a:cs typeface="Century Gothic"/>
                <a:sym typeface="Century Gothic"/>
              </a:defRPr>
            </a:lvl1pPr>
            <a:lvl2pPr indent="0" lvl="1" marL="457200" marR="0" rtl="0" algn="l">
              <a:spcBef>
                <a:spcPts val="240"/>
              </a:spcBef>
              <a:spcAft>
                <a:spcPts val="600"/>
              </a:spcAft>
              <a:buClr>
                <a:schemeClr val="accent1"/>
              </a:buClr>
              <a:buSzPts val="1200"/>
              <a:buFont typeface="Noto Sans Symbols"/>
              <a:buNone/>
              <a:defRPr b="0" i="0" sz="1200" u="none" cap="none" strike="noStrike">
                <a:solidFill>
                  <a:schemeClr val="lt1"/>
                </a:solidFill>
                <a:latin typeface="Century Gothic"/>
                <a:ea typeface="Century Gothic"/>
                <a:cs typeface="Century Gothic"/>
                <a:sym typeface="Century Gothic"/>
              </a:defRPr>
            </a:lvl2pPr>
            <a:lvl3pPr indent="0" lvl="2" marL="914400" marR="0" rtl="0" algn="l">
              <a:spcBef>
                <a:spcPts val="200"/>
              </a:spcBef>
              <a:spcAft>
                <a:spcPts val="600"/>
              </a:spcAft>
              <a:buClr>
                <a:schemeClr val="accent1"/>
              </a:buClr>
              <a:buSzPts val="1000"/>
              <a:buFont typeface="Noto Sans Symbols"/>
              <a:buNone/>
              <a:defRPr b="0" i="0" sz="1000" u="none" cap="none" strike="noStrike">
                <a:solidFill>
                  <a:schemeClr val="lt1"/>
                </a:solidFill>
                <a:latin typeface="Century Gothic"/>
                <a:ea typeface="Century Gothic"/>
                <a:cs typeface="Century Gothic"/>
                <a:sym typeface="Century Gothic"/>
              </a:defRPr>
            </a:lvl3pPr>
            <a:lvl4pPr indent="0" lvl="3" marL="13716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4pPr>
            <a:lvl5pPr indent="0" lvl="4" marL="18288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5pPr>
            <a:lvl6pPr indent="0" lvl="5" marL="22860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6pPr>
            <a:lvl7pPr indent="0" lvl="6" marL="27432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7pPr>
            <a:lvl8pPr indent="0" lvl="7" marL="32004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8pPr>
            <a:lvl9pPr indent="0" lvl="8" marL="3657600" marR="0" rtl="0" algn="l">
              <a:spcBef>
                <a:spcPts val="180"/>
              </a:spcBef>
              <a:spcAft>
                <a:spcPts val="600"/>
              </a:spcAft>
              <a:buClr>
                <a:schemeClr val="accent1"/>
              </a:buClr>
              <a:buSzPts val="900"/>
              <a:buFont typeface="Noto Sans Symbols"/>
              <a:buNone/>
              <a:defRPr b="0" i="0" sz="900" u="none" cap="none" strike="noStrike">
                <a:solidFill>
                  <a:schemeClr val="lt1"/>
                </a:solidFill>
                <a:latin typeface="Century Gothic"/>
                <a:ea typeface="Century Gothic"/>
                <a:cs typeface="Century Gothic"/>
                <a:sym typeface="Century Gothic"/>
              </a:defRPr>
            </a:lvl9pPr>
          </a:lstStyle>
          <a:p/>
        </p:txBody>
      </p:sp>
      <p:sp>
        <p:nvSpPr>
          <p:cNvPr id="72" name="Shape 72"/>
          <p:cNvSpPr txBox="1"/>
          <p:nvPr>
            <p:ph idx="10" type="dt"/>
          </p:nvPr>
        </p:nvSpPr>
        <p:spPr>
          <a:xfrm>
            <a:off x="3885810" y="6041362"/>
            <a:ext cx="976879" cy="365125"/>
          </a:xfrm>
          <a:prstGeom prst="rect">
            <a:avLst/>
          </a:prstGeom>
          <a:noFill/>
          <a:ln>
            <a:noFill/>
          </a:ln>
        </p:spPr>
        <p:txBody>
          <a:bodyPr anchorCtr="0" anchor="b" bIns="91425" lIns="91425" rIns="91425" wrap="square" tIns="91425"/>
          <a:lstStyle>
            <a:lvl1pPr indent="0" lvl="0" marL="0" marR="0" rtl="0" algn="r">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73" name="Shape 73"/>
          <p:cNvSpPr txBox="1"/>
          <p:nvPr>
            <p:ph idx="11" type="ftr"/>
          </p:nvPr>
        </p:nvSpPr>
        <p:spPr>
          <a:xfrm>
            <a:off x="590396" y="6041362"/>
            <a:ext cx="3295413" cy="365125"/>
          </a:xfrm>
          <a:prstGeom prst="rect">
            <a:avLst/>
          </a:prstGeom>
          <a:noFill/>
          <a:ln>
            <a:noFill/>
          </a:ln>
        </p:spPr>
        <p:txBody>
          <a:bodyPr anchorCtr="0" anchor="b" bIns="91425" lIns="91425" rIns="91425" wrap="square" tIns="91425"/>
          <a:lstStyle>
            <a:lvl1pPr indent="0" lvl="0" marL="0" marR="0" rtl="0" algn="l">
              <a:spcBef>
                <a:spcPts val="0"/>
              </a:spcBef>
              <a:buSzPts val="1400"/>
              <a:buNone/>
              <a:defRPr sz="900">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74" name="Shape 74"/>
          <p:cNvSpPr txBox="1"/>
          <p:nvPr>
            <p:ph idx="12" type="sldNum"/>
          </p:nvPr>
        </p:nvSpPr>
        <p:spPr>
          <a:xfrm>
            <a:off x="4862689" y="5915888"/>
            <a:ext cx="1062155" cy="490599"/>
          </a:xfrm>
          <a:prstGeom prst="rect">
            <a:avLst/>
          </a:prstGeom>
          <a:noFill/>
          <a:ln>
            <a:noFill/>
          </a:ln>
        </p:spPr>
        <p:txBody>
          <a:bodyPr anchorCtr="0" anchor="b" bIns="10800" lIns="91425" rIns="91425" wrap="square" tIns="45700">
            <a:noAutofit/>
          </a:bodyPr>
          <a:lstStyle/>
          <a:p>
            <a:pPr indent="0" lvl="0" marL="0" marR="0" rtl="0" algn="r">
              <a:spcBef>
                <a:spcPts val="0"/>
              </a:spcBef>
              <a:buNone/>
            </a:pPr>
            <a:fld id="{00000000-1234-1234-1234-123412341234}" type="slidenum">
              <a:rPr lang="en-U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2"/>
        </a:solidFill>
      </p:bgPr>
    </p:bg>
    <p:spTree>
      <p:nvGrpSpPr>
        <p:cNvPr id="5" name="Shape 5"/>
        <p:cNvGrpSpPr/>
        <p:nvPr/>
      </p:nvGrpSpPr>
      <p:grpSpPr>
        <a:xfrm>
          <a:off x="0" y="0"/>
          <a:ext cx="0" cy="0"/>
          <a:chOff x="0" y="0"/>
          <a:chExt cx="0" cy="0"/>
        </a:xfrm>
      </p:grpSpPr>
      <p:sp>
        <p:nvSpPr>
          <p:cNvPr id="6" name="Shape 6"/>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91425" lIns="91425" rIns="91425" wrap="square" tIns="91425"/>
          <a:lstStyle>
            <a:lvl1pPr indent="0" lvl="0" marL="0" marR="0" rtl="0" algn="l">
              <a:spcBef>
                <a:spcPts val="0"/>
              </a:spcBef>
              <a:buClr>
                <a:srgbClr val="FEFEFE"/>
              </a:buClr>
              <a:buSzPts val="4000"/>
              <a:buFont typeface="Century Gothic"/>
              <a:buNone/>
              <a:defRPr b="1" i="0" sz="4000" u="none" cap="none" strike="noStrike">
                <a:solidFill>
                  <a:srgbClr val="FEFEFE"/>
                </a:solidFill>
                <a:latin typeface="Century Gothic"/>
                <a:ea typeface="Century Gothic"/>
                <a:cs typeface="Century Gothic"/>
                <a:sym typeface="Century Gothic"/>
              </a:defRPr>
            </a:lvl1pPr>
            <a:lvl2pPr indent="0" lvl="1" marL="0" marR="0" rtl="0" algn="l">
              <a:spcBef>
                <a:spcPts val="0"/>
              </a:spcBef>
              <a:buSzPts val="1400"/>
              <a:buNone/>
              <a:defRPr b="0" i="0" sz="1800" u="none" cap="none" strike="noStrike">
                <a:solidFill>
                  <a:schemeClr val="lt2"/>
                </a:solidFill>
              </a:defRPr>
            </a:lvl2pPr>
            <a:lvl3pPr indent="0" lvl="2" marL="0" marR="0" rtl="0" algn="l">
              <a:spcBef>
                <a:spcPts val="0"/>
              </a:spcBef>
              <a:buSzPts val="1400"/>
              <a:buNone/>
              <a:defRPr b="0" i="0" sz="1800" u="none" cap="none" strike="noStrike">
                <a:solidFill>
                  <a:schemeClr val="lt2"/>
                </a:solidFill>
              </a:defRPr>
            </a:lvl3pPr>
            <a:lvl4pPr indent="0" lvl="3" marL="0" marR="0" rtl="0" algn="l">
              <a:spcBef>
                <a:spcPts val="0"/>
              </a:spcBef>
              <a:buSzPts val="1400"/>
              <a:buNone/>
              <a:defRPr b="0" i="0" sz="1800" u="none" cap="none" strike="noStrike">
                <a:solidFill>
                  <a:schemeClr val="lt2"/>
                </a:solidFill>
              </a:defRPr>
            </a:lvl4pPr>
            <a:lvl5pPr indent="0" lvl="4" marL="0" marR="0" rtl="0" algn="l">
              <a:spcBef>
                <a:spcPts val="0"/>
              </a:spcBef>
              <a:buSzPts val="1400"/>
              <a:buNone/>
              <a:defRPr b="0" i="0" sz="1800" u="none" cap="none" strike="noStrike">
                <a:solidFill>
                  <a:schemeClr val="lt2"/>
                </a:solidFill>
              </a:defRPr>
            </a:lvl5pPr>
            <a:lvl6pPr indent="0" lvl="5" marL="0" marR="0" rtl="0" algn="l">
              <a:spcBef>
                <a:spcPts val="0"/>
              </a:spcBef>
              <a:buSzPts val="1400"/>
              <a:buNone/>
              <a:defRPr b="0" i="0" sz="1800" u="none" cap="none" strike="noStrike">
                <a:solidFill>
                  <a:schemeClr val="lt2"/>
                </a:solidFill>
              </a:defRPr>
            </a:lvl6pPr>
            <a:lvl7pPr indent="0" lvl="6" marL="0" marR="0" rtl="0" algn="l">
              <a:spcBef>
                <a:spcPts val="0"/>
              </a:spcBef>
              <a:buSzPts val="1400"/>
              <a:buNone/>
              <a:defRPr b="0" i="0" sz="1800" u="none" cap="none" strike="noStrike">
                <a:solidFill>
                  <a:schemeClr val="lt2"/>
                </a:solidFill>
              </a:defRPr>
            </a:lvl7pPr>
            <a:lvl8pPr indent="0" lvl="7" marL="0" marR="0" rtl="0" algn="l">
              <a:spcBef>
                <a:spcPts val="0"/>
              </a:spcBef>
              <a:buSzPts val="1400"/>
              <a:buNone/>
              <a:defRPr b="0" i="0" sz="1800" u="none" cap="none" strike="noStrike">
                <a:solidFill>
                  <a:schemeClr val="lt2"/>
                </a:solidFill>
              </a:defRPr>
            </a:lvl8pPr>
            <a:lvl9pPr indent="0" lvl="8" marL="0" marR="0" rtl="0" algn="l">
              <a:spcBef>
                <a:spcPts val="0"/>
              </a:spcBef>
              <a:buSzPts val="1400"/>
              <a:buNone/>
              <a:defRPr b="0" i="0" sz="1800" u="none" cap="none" strike="noStrike">
                <a:solidFill>
                  <a:schemeClr val="lt2"/>
                </a:solidFill>
              </a:defRPr>
            </a:lvl9pPr>
          </a:lstStyle>
          <a:p/>
        </p:txBody>
      </p:sp>
      <p:sp>
        <p:nvSpPr>
          <p:cNvPr id="7" name="Shape 7"/>
          <p:cNvSpPr txBox="1"/>
          <p:nvPr>
            <p:ph idx="1" type="body"/>
          </p:nvPr>
        </p:nvSpPr>
        <p:spPr>
          <a:xfrm>
            <a:off x="810000" y="2184401"/>
            <a:ext cx="10563285" cy="3674397"/>
          </a:xfrm>
          <a:prstGeom prst="rect">
            <a:avLst/>
          </a:prstGeom>
          <a:noFill/>
          <a:ln>
            <a:noFill/>
          </a:ln>
          <a:effectLst>
            <a:outerShdw blurRad="50800">
              <a:srgbClr val="000000">
                <a:alpha val="40000"/>
              </a:srgbClr>
            </a:outerShdw>
          </a:effectLst>
        </p:spPr>
        <p:txBody>
          <a:bodyPr anchorCtr="0" anchor="ctr" bIns="91425" lIns="91425" rIns="91425" wrap="square" tIns="91425"/>
          <a:lstStyle>
            <a:lvl1pPr indent="-228600" lvl="0" marL="342900" marR="0" rtl="0" algn="l">
              <a:spcBef>
                <a:spcPts val="360"/>
              </a:spcBef>
              <a:spcAft>
                <a:spcPts val="600"/>
              </a:spcAft>
              <a:buClr>
                <a:schemeClr val="accent1"/>
              </a:buClr>
              <a:buSzPts val="18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ts val="16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ts val="14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52400" lvl="5" marL="24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2400" lvl="6" marL="28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52400" lvl="7" marL="32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2400" lvl="8" marL="3600000" marR="0" rtl="0" algn="l">
              <a:spcBef>
                <a:spcPts val="240"/>
              </a:spcBef>
              <a:spcAft>
                <a:spcPts val="60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8" name="Shape 8"/>
          <p:cNvSpPr txBox="1"/>
          <p:nvPr>
            <p:ph idx="11" type="ftr"/>
          </p:nvPr>
        </p:nvSpPr>
        <p:spPr>
          <a:xfrm>
            <a:off x="451514" y="6041362"/>
            <a:ext cx="8644320" cy="365125"/>
          </a:xfrm>
          <a:prstGeom prst="rect">
            <a:avLst/>
          </a:prstGeom>
          <a:noFill/>
          <a:ln>
            <a:noFill/>
          </a:ln>
        </p:spPr>
        <p:txBody>
          <a:bodyPr anchorCtr="0" anchor="b" bIns="91425" lIns="91425" rIns="91425" wrap="square" tIns="91425"/>
          <a:lstStyle>
            <a:lvl1pPr indent="0" lvl="0" marL="0" marR="0" rtl="0" algn="l">
              <a:spcBef>
                <a:spcPts val="0"/>
              </a:spcBef>
              <a:buSzPts val="1400"/>
              <a:buNone/>
              <a:defRPr b="0" i="0" sz="900" u="none" cap="none" strike="noStrike">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9" name="Shape 9"/>
          <p:cNvSpPr txBox="1"/>
          <p:nvPr>
            <p:ph idx="10" type="dt"/>
          </p:nvPr>
        </p:nvSpPr>
        <p:spPr>
          <a:xfrm>
            <a:off x="9334626" y="6041362"/>
            <a:ext cx="1343706" cy="365125"/>
          </a:xfrm>
          <a:prstGeom prst="rect">
            <a:avLst/>
          </a:prstGeom>
          <a:noFill/>
          <a:ln>
            <a:noFill/>
          </a:ln>
        </p:spPr>
        <p:txBody>
          <a:bodyPr anchorCtr="0" anchor="b" bIns="91425" lIns="91425" rIns="91425" wrap="square" tIns="91425"/>
          <a:lstStyle>
            <a:lvl1pPr indent="0" lvl="0" marL="0" marR="0" rtl="0" algn="r">
              <a:spcBef>
                <a:spcPts val="0"/>
              </a:spcBef>
              <a:buSzPts val="1400"/>
              <a:buNone/>
              <a:defRPr b="0" i="0" sz="900" u="none" cap="none" strike="noStrike">
                <a:solidFill>
                  <a:schemeClr val="lt1"/>
                </a:solidFill>
                <a:latin typeface="Century Gothic"/>
                <a:ea typeface="Century Gothic"/>
                <a:cs typeface="Century Gothic"/>
                <a:sym typeface="Century Gothic"/>
              </a:defRPr>
            </a:lvl1pPr>
            <a:lvl2pPr indent="0" lvl="1" marL="457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10" name="Shape 10"/>
          <p:cNvSpPr txBox="1"/>
          <p:nvPr>
            <p:ph idx="12" type="sldNum"/>
          </p:nvPr>
        </p:nvSpPr>
        <p:spPr>
          <a:xfrm>
            <a:off x="10678331" y="5915888"/>
            <a:ext cx="1062155" cy="490599"/>
          </a:xfrm>
          <a:prstGeom prst="rect">
            <a:avLst/>
          </a:prstGeom>
          <a:noFill/>
          <a:ln>
            <a:noFill/>
          </a:ln>
        </p:spPr>
        <p:txBody>
          <a:bodyPr anchorCtr="0" anchor="b" bIns="10800" lIns="91425" rIns="91425" wrap="square" tIns="45700">
            <a:noAutofit/>
          </a:bodyPr>
          <a:lstStyle/>
          <a:p>
            <a:pPr indent="0" lvl="0" marL="0" marR="0" rtl="0" algn="r">
              <a:spcBef>
                <a:spcPts val="0"/>
              </a:spcBef>
              <a:buNone/>
            </a:pPr>
            <a:fld id="{00000000-1234-1234-1234-123412341234}" type="slidenum">
              <a:rPr b="0" i="0" lang="en-US" sz="2000" u="none" cap="none" strike="noStrike">
                <a:solidFill>
                  <a:schemeClr val="accent1"/>
                </a:solidFill>
                <a:latin typeface="Century Gothic"/>
                <a:ea typeface="Century Gothic"/>
                <a:cs typeface="Century Gothic"/>
                <a:sym typeface="Century Gothic"/>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www.cis.fiu.edu/seniorproject/"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6.png"/><Relationship Id="rId4" Type="http://schemas.openxmlformats.org/officeDocument/2006/relationships/image" Target="../media/image23.png"/><Relationship Id="rId9" Type="http://schemas.openxmlformats.org/officeDocument/2006/relationships/image" Target="../media/image18.png"/><Relationship Id="rId5" Type="http://schemas.openxmlformats.org/officeDocument/2006/relationships/image" Target="../media/image17.png"/><Relationship Id="rId6" Type="http://schemas.openxmlformats.org/officeDocument/2006/relationships/image" Target="../media/image22.png"/><Relationship Id="rId7" Type="http://schemas.openxmlformats.org/officeDocument/2006/relationships/image" Target="../media/image21.png"/><Relationship Id="rId8"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5.png"/><Relationship Id="rId5" Type="http://schemas.openxmlformats.org/officeDocument/2006/relationships/image" Target="../media/image7.png"/><Relationship Id="rId6"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20.png"/><Relationship Id="rId5" Type="http://schemas.openxmlformats.org/officeDocument/2006/relationships/image" Target="../media/image9.png"/><Relationship Id="rId6"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 name="Shape 114"/>
        <p:cNvGrpSpPr/>
        <p:nvPr/>
      </p:nvGrpSpPr>
      <p:grpSpPr>
        <a:xfrm>
          <a:off x="0" y="0"/>
          <a:ext cx="0" cy="0"/>
          <a:chOff x="0" y="0"/>
          <a:chExt cx="0" cy="0"/>
        </a:xfrm>
      </p:grpSpPr>
      <p:sp>
        <p:nvSpPr>
          <p:cNvPr id="115" name="Shape 115"/>
          <p:cNvSpPr txBox="1"/>
          <p:nvPr>
            <p:ph type="ctrTitle"/>
          </p:nvPr>
        </p:nvSpPr>
        <p:spPr>
          <a:xfrm>
            <a:off x="810001" y="1449147"/>
            <a:ext cx="10572000" cy="2971051"/>
          </a:xfrm>
          <a:prstGeom prst="rect">
            <a:avLst/>
          </a:prstGeom>
          <a:noFill/>
          <a:ln>
            <a:noFill/>
          </a:ln>
          <a:effectLst>
            <a:outerShdw blurRad="50800">
              <a:srgbClr val="000000">
                <a:alpha val="60000"/>
              </a:srgbClr>
            </a:outerShdw>
          </a:effectLst>
        </p:spPr>
        <p:txBody>
          <a:bodyPr anchorCtr="0" anchor="b" bIns="45700" lIns="91425" rIns="91425" wrap="square" tIns="45700">
            <a:noAutofit/>
          </a:bodyPr>
          <a:lstStyle/>
          <a:p>
            <a:pPr indent="-342900" lvl="0" marL="0" marR="0" rtl="0" algn="l">
              <a:spcBef>
                <a:spcPts val="0"/>
              </a:spcBef>
              <a:buClr>
                <a:srgbClr val="FEFEFE"/>
              </a:buClr>
              <a:buSzPts val="5400"/>
              <a:buFont typeface="Century Gothic"/>
              <a:buNone/>
            </a:pPr>
            <a:r>
              <a:rPr b="1" i="0" lang="en-US" sz="5400" u="none" cap="none" strike="noStrike">
                <a:solidFill>
                  <a:srgbClr val="FEFEFE"/>
                </a:solidFill>
                <a:latin typeface="Century Gothic"/>
                <a:ea typeface="Century Gothic"/>
                <a:cs typeface="Century Gothic"/>
                <a:sym typeface="Century Gothic"/>
              </a:rPr>
              <a:t>Final Presentation</a:t>
            </a:r>
            <a:br>
              <a:rPr b="1" i="0" lang="en-US" sz="5400" u="none" cap="none" strike="noStrike">
                <a:solidFill>
                  <a:srgbClr val="FEFEFE"/>
                </a:solidFill>
                <a:latin typeface="Century Gothic"/>
                <a:ea typeface="Century Gothic"/>
                <a:cs typeface="Century Gothic"/>
                <a:sym typeface="Century Gothic"/>
              </a:rPr>
            </a:br>
            <a:r>
              <a:rPr b="1" i="0" lang="en-US" sz="5400" u="none" cap="none" strike="noStrike">
                <a:solidFill>
                  <a:srgbClr val="FEFEFE"/>
                </a:solidFill>
                <a:latin typeface="Century Gothic"/>
                <a:ea typeface="Century Gothic"/>
                <a:cs typeface="Century Gothic"/>
                <a:sym typeface="Century Gothic"/>
              </a:rPr>
              <a:t>BOLO v9.0</a:t>
            </a:r>
            <a:br>
              <a:rPr b="1" i="0" lang="en-US" sz="5400" u="none" cap="none" strike="noStrike">
                <a:solidFill>
                  <a:srgbClr val="FEFEFE"/>
                </a:solidFill>
                <a:latin typeface="Century Gothic"/>
                <a:ea typeface="Century Gothic"/>
                <a:cs typeface="Century Gothic"/>
                <a:sym typeface="Century Gothic"/>
              </a:rPr>
            </a:br>
            <a:r>
              <a:rPr b="1" i="0" lang="en-US" sz="5400" u="none" cap="none" strike="noStrike">
                <a:solidFill>
                  <a:srgbClr val="FEFEFE"/>
                </a:solidFill>
                <a:latin typeface="Century Gothic"/>
                <a:ea typeface="Century Gothic"/>
                <a:cs typeface="Century Gothic"/>
                <a:sym typeface="Century Gothic"/>
              </a:rPr>
              <a:t>Fall 2017</a:t>
            </a:r>
          </a:p>
        </p:txBody>
      </p:sp>
      <p:sp>
        <p:nvSpPr>
          <p:cNvPr id="116" name="Shape 116"/>
          <p:cNvSpPr txBox="1"/>
          <p:nvPr>
            <p:ph idx="1" type="subTitle"/>
          </p:nvPr>
        </p:nvSpPr>
        <p:spPr>
          <a:xfrm>
            <a:off x="810001" y="5280847"/>
            <a:ext cx="10572000" cy="1216206"/>
          </a:xfrm>
          <a:prstGeom prst="rect">
            <a:avLst/>
          </a:prstGeom>
          <a:noFill/>
          <a:ln>
            <a:noFill/>
          </a:ln>
          <a:effectLst>
            <a:outerShdw blurRad="50800">
              <a:srgbClr val="000000">
                <a:alpha val="40000"/>
              </a:srgbClr>
            </a:outerShdw>
          </a:effectLst>
        </p:spPr>
        <p:txBody>
          <a:bodyPr anchorCtr="0" anchor="t" bIns="45700" lIns="91425" rIns="91425" wrap="square" tIns="45700">
            <a:noAutofit/>
          </a:bodyPr>
          <a:lstStyle/>
          <a:p>
            <a:pPr indent="-114300" lvl="0" marL="0" marR="0" rtl="0" algn="l">
              <a:spcBef>
                <a:spcPts val="0"/>
              </a:spcBef>
              <a:spcAft>
                <a:spcPts val="0"/>
              </a:spcAft>
              <a:buClr>
                <a:schemeClr val="accent1"/>
              </a:buClr>
              <a:buSzPts val="1800"/>
              <a:buFont typeface="Noto Sans Symbols"/>
              <a:buNone/>
            </a:pPr>
            <a:r>
              <a:rPr b="0" i="0" lang="en-US" sz="1800" u="none" cap="none" strike="noStrike">
                <a:solidFill>
                  <a:schemeClr val="lt1"/>
                </a:solidFill>
                <a:latin typeface="Century Gothic"/>
                <a:ea typeface="Century Gothic"/>
                <a:cs typeface="Century Gothic"/>
                <a:sym typeface="Century Gothic"/>
              </a:rPr>
              <a:t>Team Members: Christopher Stein, Nicholas Ricknauth</a:t>
            </a:r>
          </a:p>
          <a:p>
            <a:pPr indent="-114300" lvl="0" marL="0" marR="0" rtl="0" algn="l">
              <a:spcBef>
                <a:spcPts val="960"/>
              </a:spcBef>
              <a:spcAft>
                <a:spcPts val="0"/>
              </a:spcAft>
              <a:buClr>
                <a:schemeClr val="accent1"/>
              </a:buClr>
              <a:buSzPts val="1800"/>
              <a:buFont typeface="Noto Sans Symbols"/>
              <a:buNone/>
            </a:pPr>
            <a:r>
              <a:rPr b="0" i="0" lang="en-US" sz="1800" u="none" cap="none" strike="noStrike">
                <a:solidFill>
                  <a:schemeClr val="lt1"/>
                </a:solidFill>
                <a:latin typeface="Century Gothic"/>
                <a:ea typeface="Century Gothic"/>
                <a:cs typeface="Century Gothic"/>
                <a:sym typeface="Century Gothic"/>
              </a:rPr>
              <a:t>Product Owner: Jason Cohen</a:t>
            </a:r>
          </a:p>
          <a:p>
            <a:pPr indent="-114300" lvl="0" marL="0" marR="0" rtl="0" algn="l">
              <a:spcBef>
                <a:spcPts val="960"/>
              </a:spcBef>
              <a:spcAft>
                <a:spcPts val="0"/>
              </a:spcAft>
              <a:buClr>
                <a:schemeClr val="accent1"/>
              </a:buClr>
              <a:buSzPts val="1800"/>
              <a:buFont typeface="Noto Sans Symbols"/>
              <a:buNone/>
            </a:pPr>
            <a:r>
              <a:rPr b="0" i="0" lang="en-US" sz="1800" u="none" cap="none" strike="noStrike">
                <a:solidFill>
                  <a:schemeClr val="lt1"/>
                </a:solidFill>
                <a:latin typeface="Century Gothic"/>
                <a:ea typeface="Century Gothic"/>
                <a:cs typeface="Century Gothic"/>
                <a:sym typeface="Century Gothic"/>
              </a:rPr>
              <a:t>Instructor: Masoud Sadjadi</a:t>
            </a:r>
          </a:p>
        </p:txBody>
      </p:sp>
      <p:sp>
        <p:nvSpPr>
          <p:cNvPr id="117" name="Shape 117"/>
          <p:cNvSpPr txBox="1"/>
          <p:nvPr/>
        </p:nvSpPr>
        <p:spPr>
          <a:xfrm>
            <a:off x="810001" y="4481190"/>
            <a:ext cx="10572000" cy="369332"/>
          </a:xfrm>
          <a:prstGeom prst="rect">
            <a:avLst/>
          </a:prstGeom>
          <a:noFill/>
          <a:ln>
            <a:noFill/>
          </a:ln>
        </p:spPr>
        <p:txBody>
          <a:bodyPr anchorCtr="0" anchor="t" bIns="45700" lIns="91425" rIns="91425" wrap="square" tIns="45700">
            <a:noAutofit/>
          </a:bodyPr>
          <a:lstStyle/>
          <a:p>
            <a:pPr indent="0" lvl="0" marL="0" marR="0" rtl="0" algn="l">
              <a:spcBef>
                <a:spcPts val="0"/>
              </a:spcBef>
              <a:buNone/>
            </a:pPr>
            <a:r>
              <a:rPr b="0" i="0" lang="en-US" sz="1800" u="none" cap="none" strike="noStrike">
                <a:solidFill>
                  <a:schemeClr val="lt1"/>
                </a:solidFill>
                <a:latin typeface="Century Gothic"/>
                <a:ea typeface="Century Gothic"/>
                <a:cs typeface="Century Gothic"/>
                <a:sym typeface="Century Gothic"/>
              </a:rPr>
              <a:t>© 2017 BOLO Flier Creator Created by School of Computing and Information Sciences @ </a:t>
            </a:r>
            <a:r>
              <a:rPr b="0" i="0" lang="en-US" sz="1800" u="sng" cap="none" strike="noStrike">
                <a:solidFill>
                  <a:schemeClr val="hlink"/>
                </a:solidFill>
                <a:latin typeface="Century Gothic"/>
                <a:ea typeface="Century Gothic"/>
                <a:cs typeface="Century Gothic"/>
                <a:sym typeface="Century Gothic"/>
                <a:hlinkClick r:id="rId3"/>
              </a:rPr>
              <a:t>FIU</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 name="Shape 182"/>
        <p:cNvGrpSpPr/>
        <p:nvPr/>
      </p:nvGrpSpPr>
      <p:grpSpPr>
        <a:xfrm>
          <a:off x="0" y="0"/>
          <a:ext cx="0" cy="0"/>
          <a:chOff x="0" y="0"/>
          <a:chExt cx="0" cy="0"/>
        </a:xfrm>
      </p:grpSpPr>
      <p:sp>
        <p:nvSpPr>
          <p:cNvPr id="183" name="Shape 183"/>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45700" lIns="91425" rIns="91425" wrap="square" tIns="45700">
            <a:noAutofit/>
          </a:bodyPr>
          <a:lstStyle/>
          <a:p>
            <a:pPr indent="-254000" lvl="0" marL="0" marR="0" rtl="0" algn="l">
              <a:spcBef>
                <a:spcPts val="0"/>
              </a:spcBef>
              <a:buClr>
                <a:srgbClr val="FEFEFE"/>
              </a:buClr>
              <a:buSzPts val="4000"/>
              <a:buFont typeface="Century Gothic"/>
              <a:buNone/>
            </a:pPr>
            <a:r>
              <a:rPr lang="en-US" sz="3600"/>
              <a:t>User Story: #1436 View Grid Card</a:t>
            </a:r>
          </a:p>
        </p:txBody>
      </p:sp>
      <p:sp>
        <p:nvSpPr>
          <p:cNvPr id="184" name="Shape 184"/>
          <p:cNvSpPr txBox="1"/>
          <p:nvPr>
            <p:ph idx="1" type="body"/>
          </p:nvPr>
        </p:nvSpPr>
        <p:spPr>
          <a:xfrm>
            <a:off x="818712" y="2222287"/>
            <a:ext cx="10554574" cy="3636511"/>
          </a:xfrm>
          <a:prstGeom prst="rect">
            <a:avLst/>
          </a:prstGeom>
          <a:noFill/>
          <a:ln>
            <a:noFill/>
          </a:ln>
          <a:effectLst>
            <a:outerShdw blurRad="50800">
              <a:srgbClr val="000000">
                <a:alpha val="40000"/>
              </a:srgbClr>
            </a:outerShdw>
          </a:effectLst>
        </p:spPr>
        <p:txBody>
          <a:bodyPr anchorCtr="0" anchor="t" bIns="45700" lIns="91425" rIns="91425" wrap="square" tIns="45700">
            <a:noAutofit/>
          </a:bodyPr>
          <a:lstStyle/>
          <a:p>
            <a:pPr indent="-342900" lvl="0" marL="342900" marR="0" rtl="0" algn="l">
              <a:spcBef>
                <a:spcPts val="0"/>
              </a:spcBef>
              <a:spcAft>
                <a:spcPts val="0"/>
              </a:spcAft>
              <a:buClr>
                <a:schemeClr val="accent1"/>
              </a:buClr>
              <a:buSzPts val="1800"/>
              <a:buFont typeface="Noto Sans Symbols"/>
              <a:buNone/>
            </a:pPr>
            <a:r>
              <a:t/>
            </a:r>
            <a:endParaRPr/>
          </a:p>
          <a:p>
            <a:pPr indent="-342900" lvl="0" marL="342900" marR="0" rtl="0" algn="l">
              <a:spcBef>
                <a:spcPts val="0"/>
              </a:spcBef>
              <a:spcAft>
                <a:spcPts val="0"/>
              </a:spcAft>
              <a:buClr>
                <a:schemeClr val="accent1"/>
              </a:buClr>
              <a:buSzPts val="1800"/>
              <a:buFont typeface="Noto Sans Symbols"/>
              <a:buNone/>
            </a:pPr>
            <a:r>
              <a:t/>
            </a:r>
            <a:endParaRPr/>
          </a:p>
          <a:p>
            <a:pPr indent="-342900" lvl="0" marL="342900" marR="0" rtl="0" algn="l">
              <a:spcBef>
                <a:spcPts val="0"/>
              </a:spcBef>
              <a:spcAft>
                <a:spcPts val="0"/>
              </a:spcAft>
              <a:buClr>
                <a:schemeClr val="accent1"/>
              </a:buClr>
              <a:buSzPts val="1800"/>
              <a:buFont typeface="Noto Sans Symbols"/>
              <a:buNone/>
            </a:pPr>
            <a:r>
              <a:rPr lang="en-US"/>
              <a:t>Create a page for admins to view officers’ Grid Cards</a:t>
            </a:r>
          </a:p>
        </p:txBody>
      </p:sp>
      <p:pic>
        <p:nvPicPr>
          <p:cNvPr id="185" name="Shape 185"/>
          <p:cNvPicPr preferRelativeResize="0"/>
          <p:nvPr/>
        </p:nvPicPr>
        <p:blipFill>
          <a:blip r:embed="rId3">
            <a:alphaModFix/>
          </a:blip>
          <a:stretch>
            <a:fillRect/>
          </a:stretch>
        </p:blipFill>
        <p:spPr>
          <a:xfrm>
            <a:off x="7726075" y="2461325"/>
            <a:ext cx="3332825" cy="3811376"/>
          </a:xfrm>
          <a:prstGeom prst="rect">
            <a:avLst/>
          </a:prstGeom>
          <a:noFill/>
          <a:ln>
            <a:noFill/>
          </a:ln>
        </p:spPr>
      </p:pic>
      <p:pic>
        <p:nvPicPr>
          <p:cNvPr id="186" name="Shape 186"/>
          <p:cNvPicPr preferRelativeResize="0"/>
          <p:nvPr/>
        </p:nvPicPr>
        <p:blipFill>
          <a:blip r:embed="rId4">
            <a:alphaModFix/>
          </a:blip>
          <a:stretch>
            <a:fillRect/>
          </a:stretch>
        </p:blipFill>
        <p:spPr>
          <a:xfrm>
            <a:off x="1389900" y="3345975"/>
            <a:ext cx="5483800" cy="31388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0" name="Shape 190"/>
        <p:cNvGrpSpPr/>
        <p:nvPr/>
      </p:nvGrpSpPr>
      <p:grpSpPr>
        <a:xfrm>
          <a:off x="0" y="0"/>
          <a:ext cx="0" cy="0"/>
          <a:chOff x="0" y="0"/>
          <a:chExt cx="0" cy="0"/>
        </a:xfrm>
      </p:grpSpPr>
      <p:sp>
        <p:nvSpPr>
          <p:cNvPr id="191" name="Shape 191"/>
          <p:cNvSpPr txBox="1"/>
          <p:nvPr>
            <p:ph type="title"/>
          </p:nvPr>
        </p:nvSpPr>
        <p:spPr>
          <a:xfrm>
            <a:off x="810000" y="447188"/>
            <a:ext cx="10572000" cy="970500"/>
          </a:xfrm>
          <a:prstGeom prst="rect">
            <a:avLst/>
          </a:prstGeom>
          <a:noFill/>
          <a:ln>
            <a:noFill/>
          </a:ln>
          <a:effectLst>
            <a:outerShdw blurRad="50800">
              <a:srgbClr val="000000">
                <a:alpha val="60000"/>
              </a:srgbClr>
            </a:outerShdw>
          </a:effectLst>
        </p:spPr>
        <p:txBody>
          <a:bodyPr anchorCtr="0" anchor="b" bIns="45700" lIns="91425" rIns="91425" wrap="square" tIns="45700">
            <a:noAutofit/>
          </a:bodyPr>
          <a:lstStyle/>
          <a:p>
            <a:pPr indent="-254000" lvl="0" marL="0" marR="0" rtl="0" algn="l">
              <a:spcBef>
                <a:spcPts val="0"/>
              </a:spcBef>
              <a:buClr>
                <a:srgbClr val="FEFEFE"/>
              </a:buClr>
              <a:buSzPts val="4000"/>
              <a:buFont typeface="Century Gothic"/>
              <a:buNone/>
            </a:pPr>
            <a:r>
              <a:rPr lang="en-US" sz="3600"/>
              <a:t>User Story: #1437 Reset Grid Card</a:t>
            </a:r>
          </a:p>
        </p:txBody>
      </p:sp>
      <p:sp>
        <p:nvSpPr>
          <p:cNvPr id="192" name="Shape 192"/>
          <p:cNvSpPr txBox="1"/>
          <p:nvPr>
            <p:ph idx="1" type="body"/>
          </p:nvPr>
        </p:nvSpPr>
        <p:spPr>
          <a:xfrm>
            <a:off x="154437" y="2019312"/>
            <a:ext cx="10554600" cy="3636600"/>
          </a:xfrm>
          <a:prstGeom prst="rect">
            <a:avLst/>
          </a:prstGeom>
          <a:noFill/>
          <a:ln>
            <a:noFill/>
          </a:ln>
          <a:effectLst>
            <a:outerShdw blurRad="50800">
              <a:srgbClr val="000000">
                <a:alpha val="40000"/>
              </a:srgbClr>
            </a:outerShdw>
          </a:effectLst>
        </p:spPr>
        <p:txBody>
          <a:bodyPr anchorCtr="0" anchor="t" bIns="45700" lIns="91425" rIns="91425" wrap="square" tIns="45700">
            <a:noAutofit/>
          </a:bodyPr>
          <a:lstStyle/>
          <a:p>
            <a:pPr indent="-342900" lvl="0" marL="342900" marR="0" rtl="0" algn="l">
              <a:spcBef>
                <a:spcPts val="0"/>
              </a:spcBef>
              <a:spcAft>
                <a:spcPts val="0"/>
              </a:spcAft>
              <a:buClr>
                <a:schemeClr val="accent1"/>
              </a:buClr>
              <a:buSzPts val="1800"/>
              <a:buFont typeface="Noto Sans Symbols"/>
              <a:buNone/>
            </a:pPr>
            <a:r>
              <a:t/>
            </a:r>
            <a:endParaRPr/>
          </a:p>
          <a:p>
            <a:pPr indent="-342900" lvl="0" marL="342900" marR="0" rtl="0" algn="l">
              <a:spcBef>
                <a:spcPts val="0"/>
              </a:spcBef>
              <a:spcAft>
                <a:spcPts val="0"/>
              </a:spcAft>
              <a:buClr>
                <a:schemeClr val="accent1"/>
              </a:buClr>
              <a:buSzPts val="1800"/>
              <a:buFont typeface="Noto Sans Symbols"/>
              <a:buNone/>
            </a:pPr>
            <a:r>
              <a:t/>
            </a:r>
            <a:endParaRPr/>
          </a:p>
          <a:p>
            <a:pPr indent="-342900" lvl="0" marL="342900" marR="0" rtl="0" algn="l">
              <a:spcBef>
                <a:spcPts val="0"/>
              </a:spcBef>
              <a:spcAft>
                <a:spcPts val="0"/>
              </a:spcAft>
              <a:buClr>
                <a:schemeClr val="accent1"/>
              </a:buClr>
              <a:buSzPts val="1800"/>
              <a:buFont typeface="Noto Sans Symbols"/>
              <a:buNone/>
            </a:pPr>
            <a:r>
              <a:rPr lang="en-US"/>
              <a:t>Create a page for admins to reset officers’ Grid Cards</a:t>
            </a:r>
          </a:p>
        </p:txBody>
      </p:sp>
      <p:pic>
        <p:nvPicPr>
          <p:cNvPr id="193" name="Shape 193"/>
          <p:cNvPicPr preferRelativeResize="0"/>
          <p:nvPr/>
        </p:nvPicPr>
        <p:blipFill>
          <a:blip r:embed="rId3">
            <a:alphaModFix/>
          </a:blip>
          <a:stretch>
            <a:fillRect/>
          </a:stretch>
        </p:blipFill>
        <p:spPr>
          <a:xfrm>
            <a:off x="602625" y="3345975"/>
            <a:ext cx="5483800" cy="3138800"/>
          </a:xfrm>
          <a:prstGeom prst="rect">
            <a:avLst/>
          </a:prstGeom>
          <a:noFill/>
          <a:ln>
            <a:noFill/>
          </a:ln>
        </p:spPr>
      </p:pic>
      <p:pic>
        <p:nvPicPr>
          <p:cNvPr id="194" name="Shape 194"/>
          <p:cNvPicPr preferRelativeResize="0"/>
          <p:nvPr/>
        </p:nvPicPr>
        <p:blipFill>
          <a:blip r:embed="rId4">
            <a:alphaModFix/>
          </a:blip>
          <a:stretch>
            <a:fillRect/>
          </a:stretch>
        </p:blipFill>
        <p:spPr>
          <a:xfrm>
            <a:off x="6448400" y="2423375"/>
            <a:ext cx="5430876" cy="37907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Shape 199"/>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45700" lIns="91425" rIns="91425" wrap="square" tIns="45700">
            <a:noAutofit/>
          </a:bodyPr>
          <a:lstStyle/>
          <a:p>
            <a:pPr indent="-254000" lvl="0" marL="0" marR="0" rtl="0" algn="l">
              <a:spcBef>
                <a:spcPts val="0"/>
              </a:spcBef>
              <a:buClr>
                <a:srgbClr val="FEFEFE"/>
              </a:buClr>
              <a:buSzPts val="4000"/>
              <a:buFont typeface="Century Gothic"/>
              <a:buNone/>
            </a:pPr>
            <a:r>
              <a:rPr b="1" i="0" lang="en-US" sz="4000" u="none" cap="none" strike="noStrike">
                <a:solidFill>
                  <a:srgbClr val="FEFEFE"/>
                </a:solidFill>
                <a:latin typeface="Century Gothic"/>
                <a:ea typeface="Century Gothic"/>
                <a:cs typeface="Century Gothic"/>
                <a:sym typeface="Century Gothic"/>
              </a:rPr>
              <a:t>User Story: #1440 Grid Card Login Page</a:t>
            </a:r>
          </a:p>
        </p:txBody>
      </p:sp>
      <p:sp>
        <p:nvSpPr>
          <p:cNvPr id="200" name="Shape 200"/>
          <p:cNvSpPr txBox="1"/>
          <p:nvPr/>
        </p:nvSpPr>
        <p:spPr>
          <a:xfrm>
            <a:off x="810000" y="2374232"/>
            <a:ext cx="10571998" cy="646331"/>
          </a:xfrm>
          <a:prstGeom prst="rect">
            <a:avLst/>
          </a:prstGeom>
          <a:noFill/>
          <a:ln>
            <a:noFill/>
          </a:ln>
        </p:spPr>
        <p:txBody>
          <a:bodyPr anchorCtr="0" anchor="t" bIns="45700" lIns="91425" rIns="91425" wrap="square" tIns="45700">
            <a:noAutofit/>
          </a:bodyPr>
          <a:lstStyle/>
          <a:p>
            <a:pPr indent="0" lvl="0" marL="0" marR="0" rtl="0" algn="l">
              <a:spcBef>
                <a:spcPts val="0"/>
              </a:spcBef>
              <a:buNone/>
            </a:pPr>
            <a:r>
              <a:rPr lang="en-US" sz="1800">
                <a:solidFill>
                  <a:schemeClr val="lt1"/>
                </a:solidFill>
                <a:latin typeface="Century Gothic"/>
                <a:ea typeface="Century Gothic"/>
                <a:cs typeface="Century Gothic"/>
                <a:sym typeface="Century Gothic"/>
              </a:rPr>
              <a:t>Make a login function which asks the user for values from their own grid card, to which the system will go in the database to validate the specific user’s grid </a:t>
            </a:r>
          </a:p>
        </p:txBody>
      </p:sp>
      <p:pic>
        <p:nvPicPr>
          <p:cNvPr id="201" name="Shape 201"/>
          <p:cNvPicPr preferRelativeResize="0"/>
          <p:nvPr>
            <p:ph idx="1" type="body"/>
          </p:nvPr>
        </p:nvPicPr>
        <p:blipFill rotWithShape="1">
          <a:blip r:embed="rId3">
            <a:alphaModFix/>
          </a:blip>
          <a:srcRect b="0" l="0" r="0" t="0"/>
          <a:stretch/>
        </p:blipFill>
        <p:spPr>
          <a:xfrm>
            <a:off x="6079958" y="3868241"/>
            <a:ext cx="4561328" cy="2256907"/>
          </a:xfrm>
          <a:prstGeom prst="rect">
            <a:avLst/>
          </a:prstGeom>
          <a:noFill/>
          <a:ln>
            <a:noFill/>
          </a:ln>
          <a:effectLst>
            <a:outerShdw blurRad="50800">
              <a:srgbClr val="000000">
                <a:alpha val="40000"/>
              </a:srgbClr>
            </a:outerShdw>
          </a:effectLst>
        </p:spPr>
      </p:pic>
      <p:pic>
        <p:nvPicPr>
          <p:cNvPr id="202" name="Shape 202"/>
          <p:cNvPicPr preferRelativeResize="0"/>
          <p:nvPr/>
        </p:nvPicPr>
        <p:blipFill rotWithShape="1">
          <a:blip r:embed="rId4">
            <a:alphaModFix/>
          </a:blip>
          <a:srcRect b="0" l="0" r="0" t="0"/>
          <a:stretch/>
        </p:blipFill>
        <p:spPr>
          <a:xfrm>
            <a:off x="1257374" y="3868241"/>
            <a:ext cx="4052563" cy="229140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6" name="Shape 206"/>
        <p:cNvGrpSpPr/>
        <p:nvPr/>
      </p:nvGrpSpPr>
      <p:grpSpPr>
        <a:xfrm>
          <a:off x="0" y="0"/>
          <a:ext cx="0" cy="0"/>
          <a:chOff x="0" y="0"/>
          <a:chExt cx="0" cy="0"/>
        </a:xfrm>
      </p:grpSpPr>
      <p:sp>
        <p:nvSpPr>
          <p:cNvPr id="207" name="Shape 207"/>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45700" lIns="91425" rIns="91425" wrap="square" tIns="45700">
            <a:noAutofit/>
          </a:bodyPr>
          <a:lstStyle/>
          <a:p>
            <a:pPr indent="-254000" lvl="0" marL="0" marR="0" rtl="0" algn="l">
              <a:spcBef>
                <a:spcPts val="0"/>
              </a:spcBef>
              <a:buClr>
                <a:srgbClr val="FEFEFE"/>
              </a:buClr>
              <a:buSzPts val="4000"/>
              <a:buFont typeface="Century Gothic"/>
              <a:buNone/>
            </a:pPr>
            <a:r>
              <a:rPr b="1" i="0" lang="en-US" sz="4000" u="none" cap="none" strike="noStrike">
                <a:solidFill>
                  <a:srgbClr val="FEFEFE"/>
                </a:solidFill>
                <a:latin typeface="Century Gothic"/>
                <a:ea typeface="Century Gothic"/>
                <a:cs typeface="Century Gothic"/>
                <a:sym typeface="Century Gothic"/>
              </a:rPr>
              <a:t>User Story: #1441 Installation Package</a:t>
            </a:r>
          </a:p>
        </p:txBody>
      </p:sp>
      <p:sp>
        <p:nvSpPr>
          <p:cNvPr id="208" name="Shape 208"/>
          <p:cNvSpPr txBox="1"/>
          <p:nvPr/>
        </p:nvSpPr>
        <p:spPr>
          <a:xfrm>
            <a:off x="641684" y="2534653"/>
            <a:ext cx="10988842" cy="646331"/>
          </a:xfrm>
          <a:prstGeom prst="rect">
            <a:avLst/>
          </a:prstGeom>
          <a:noFill/>
          <a:ln>
            <a:noFill/>
          </a:ln>
        </p:spPr>
        <p:txBody>
          <a:bodyPr anchorCtr="0" anchor="t" bIns="45700" lIns="91425" rIns="91425" wrap="square" tIns="45700">
            <a:noAutofit/>
          </a:bodyPr>
          <a:lstStyle/>
          <a:p>
            <a:pPr indent="0" lvl="0" marL="0" marR="0" rtl="0" algn="l">
              <a:spcBef>
                <a:spcPts val="0"/>
              </a:spcBef>
              <a:buNone/>
            </a:pPr>
            <a:r>
              <a:rPr lang="en-US" sz="1800">
                <a:solidFill>
                  <a:schemeClr val="lt1"/>
                </a:solidFill>
                <a:latin typeface="Century Gothic"/>
                <a:ea typeface="Century Gothic"/>
                <a:cs typeface="Century Gothic"/>
                <a:sym typeface="Century Gothic"/>
              </a:rPr>
              <a:t>Develop an installation package, that will allow future developers to efficiently download the source code and all the necessary programs and dependencies for the application to run</a:t>
            </a:r>
          </a:p>
        </p:txBody>
      </p:sp>
      <p:pic>
        <p:nvPicPr>
          <p:cNvPr id="209" name="Shape 209"/>
          <p:cNvPicPr preferRelativeResize="0"/>
          <p:nvPr/>
        </p:nvPicPr>
        <p:blipFill rotWithShape="1">
          <a:blip r:embed="rId3">
            <a:alphaModFix/>
          </a:blip>
          <a:srcRect b="0" l="0" r="0" t="0"/>
          <a:stretch/>
        </p:blipFill>
        <p:spPr>
          <a:xfrm>
            <a:off x="3578528" y="3307823"/>
            <a:ext cx="4410442" cy="3420865"/>
          </a:xfrm>
          <a:prstGeom prst="rect">
            <a:avLst/>
          </a:prstGeom>
          <a:noFill/>
          <a:ln>
            <a:noFill/>
          </a:ln>
          <a:effectLst>
            <a:outerShdw blurRad="50800">
              <a:srgbClr val="000000">
                <a:alpha val="40000"/>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 name="Shape 213"/>
        <p:cNvGrpSpPr/>
        <p:nvPr/>
      </p:nvGrpSpPr>
      <p:grpSpPr>
        <a:xfrm>
          <a:off x="0" y="0"/>
          <a:ext cx="0" cy="0"/>
          <a:chOff x="0" y="0"/>
          <a:chExt cx="0" cy="0"/>
        </a:xfrm>
      </p:grpSpPr>
      <p:sp>
        <p:nvSpPr>
          <p:cNvPr id="214" name="Shape 214"/>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45700" lIns="91425" rIns="91425" wrap="square" tIns="45700">
            <a:noAutofit/>
          </a:bodyPr>
          <a:lstStyle/>
          <a:p>
            <a:pPr indent="-254000" lvl="0" marL="0" marR="0" rtl="0" algn="l">
              <a:spcBef>
                <a:spcPts val="0"/>
              </a:spcBef>
              <a:buClr>
                <a:srgbClr val="FEFEFE"/>
              </a:buClr>
              <a:buSzPts val="4000"/>
              <a:buFont typeface="Century Gothic"/>
              <a:buNone/>
            </a:pPr>
            <a:r>
              <a:rPr b="1" i="0" lang="en-US" sz="4000" u="none" cap="none" strike="noStrike">
                <a:solidFill>
                  <a:srgbClr val="FEFEFE"/>
                </a:solidFill>
                <a:latin typeface="Century Gothic"/>
                <a:ea typeface="Century Gothic"/>
                <a:cs typeface="Century Gothic"/>
                <a:sym typeface="Century Gothic"/>
              </a:rPr>
              <a:t>Summary</a:t>
            </a:r>
          </a:p>
        </p:txBody>
      </p:sp>
      <p:sp>
        <p:nvSpPr>
          <p:cNvPr id="215" name="Shape 215"/>
          <p:cNvSpPr txBox="1"/>
          <p:nvPr/>
        </p:nvSpPr>
        <p:spPr>
          <a:xfrm>
            <a:off x="465221" y="2598821"/>
            <a:ext cx="11357811" cy="923330"/>
          </a:xfrm>
          <a:prstGeom prst="rect">
            <a:avLst/>
          </a:prstGeom>
          <a:noFill/>
          <a:ln>
            <a:noFill/>
          </a:ln>
        </p:spPr>
        <p:txBody>
          <a:bodyPr anchorCtr="0" anchor="t" bIns="45700" lIns="91425" rIns="91425" wrap="square" tIns="45700">
            <a:noAutofit/>
          </a:bodyPr>
          <a:lstStyle/>
          <a:p>
            <a:pPr indent="0" lvl="0" marL="0" marR="0" rtl="0" algn="l">
              <a:spcBef>
                <a:spcPts val="0"/>
              </a:spcBef>
              <a:buNone/>
            </a:pPr>
            <a:r>
              <a:rPr lang="en-US" sz="1800">
                <a:solidFill>
                  <a:schemeClr val="lt1"/>
                </a:solidFill>
                <a:latin typeface="Century Gothic"/>
                <a:ea typeface="Century Gothic"/>
                <a:cs typeface="Century Gothic"/>
                <a:sym typeface="Century Gothic"/>
              </a:rPr>
              <a:t>BOLO v9.0 was designed to change the current authentication system so that it will comply with FBI’s standards, a two-factor and also has an installation package that will help future groups to continue working on the system </a:t>
            </a:r>
          </a:p>
        </p:txBody>
      </p:sp>
      <p:sp>
        <p:nvSpPr>
          <p:cNvPr id="216" name="Shape 216"/>
          <p:cNvSpPr txBox="1"/>
          <p:nvPr/>
        </p:nvSpPr>
        <p:spPr>
          <a:xfrm>
            <a:off x="465222" y="3753853"/>
            <a:ext cx="5406190" cy="1077218"/>
          </a:xfrm>
          <a:prstGeom prst="rect">
            <a:avLst/>
          </a:prstGeom>
          <a:noFill/>
          <a:ln>
            <a:noFill/>
          </a:ln>
        </p:spPr>
        <p:txBody>
          <a:bodyPr anchorCtr="0" anchor="t" bIns="45700" lIns="91425" rIns="91425" wrap="square" tIns="45700">
            <a:noAutofit/>
          </a:bodyPr>
          <a:lstStyle/>
          <a:p>
            <a:pPr indent="0" lvl="0" marL="0" marR="0" rtl="0" algn="l">
              <a:spcBef>
                <a:spcPts val="0"/>
              </a:spcBef>
              <a:buNone/>
            </a:pPr>
            <a:r>
              <a:rPr b="1" lang="en-US" sz="2400">
                <a:solidFill>
                  <a:schemeClr val="lt1"/>
                </a:solidFill>
                <a:latin typeface="Century Gothic"/>
                <a:ea typeface="Century Gothic"/>
                <a:cs typeface="Century Gothic"/>
                <a:sym typeface="Century Gothic"/>
              </a:rPr>
              <a:t>Contact Information</a:t>
            </a:r>
          </a:p>
          <a:p>
            <a:pPr indent="-342900" lvl="1" marL="800100" marR="0" rtl="0" algn="l">
              <a:spcBef>
                <a:spcPts val="0"/>
              </a:spcBef>
              <a:buClr>
                <a:schemeClr val="lt1"/>
              </a:buClr>
              <a:buSzPts val="2000"/>
              <a:buFont typeface="Arial"/>
              <a:buChar char="•"/>
            </a:pPr>
            <a:r>
              <a:rPr b="1" i="0" lang="en-US" sz="2000" u="none" cap="none" strike="noStrike">
                <a:solidFill>
                  <a:schemeClr val="lt1"/>
                </a:solidFill>
                <a:latin typeface="Century Gothic"/>
                <a:ea typeface="Century Gothic"/>
                <a:cs typeface="Century Gothic"/>
                <a:sym typeface="Century Gothic"/>
              </a:rPr>
              <a:t>Christopher Stein: </a:t>
            </a:r>
            <a:r>
              <a:rPr b="0" i="0" lang="en-US" sz="1800" u="none" cap="none" strike="noStrike">
                <a:solidFill>
                  <a:schemeClr val="lt1"/>
                </a:solidFill>
                <a:latin typeface="Century Gothic"/>
                <a:ea typeface="Century Gothic"/>
                <a:cs typeface="Century Gothic"/>
                <a:sym typeface="Century Gothic"/>
              </a:rPr>
              <a:t>cstei029@fiu.edu </a:t>
            </a:r>
          </a:p>
          <a:p>
            <a:pPr indent="-342900" lvl="1" marL="800100" marR="0" rtl="0" algn="l">
              <a:spcBef>
                <a:spcPts val="0"/>
              </a:spcBef>
              <a:buClr>
                <a:schemeClr val="lt1"/>
              </a:buClr>
              <a:buSzPts val="2000"/>
              <a:buFont typeface="Arial"/>
              <a:buChar char="•"/>
            </a:pPr>
            <a:r>
              <a:rPr b="1" i="0" lang="en-US" sz="2000" u="none" cap="none" strike="noStrike">
                <a:solidFill>
                  <a:schemeClr val="lt1"/>
                </a:solidFill>
                <a:latin typeface="Century Gothic"/>
                <a:ea typeface="Century Gothic"/>
                <a:cs typeface="Century Gothic"/>
                <a:sym typeface="Century Gothic"/>
              </a:rPr>
              <a:t>Nicholas Ricknauth</a:t>
            </a:r>
            <a:r>
              <a:rPr b="1" i="0" lang="en-US" sz="1800" u="none" cap="none" strike="noStrike">
                <a:solidFill>
                  <a:schemeClr val="lt1"/>
                </a:solidFill>
                <a:latin typeface="Century Gothic"/>
                <a:ea typeface="Century Gothic"/>
                <a:cs typeface="Century Gothic"/>
                <a:sym typeface="Century Gothic"/>
              </a:rPr>
              <a:t>: </a:t>
            </a:r>
            <a:r>
              <a:rPr b="0" i="0" lang="en-US" sz="1800" u="none" cap="none" strike="noStrike">
                <a:solidFill>
                  <a:schemeClr val="lt1"/>
                </a:solidFill>
                <a:latin typeface="Century Gothic"/>
                <a:ea typeface="Century Gothic"/>
                <a:cs typeface="Century Gothic"/>
                <a:sym typeface="Century Gothic"/>
              </a:rPr>
              <a:t>nrick002@fiu.edu</a:t>
            </a:r>
          </a:p>
        </p:txBody>
      </p:sp>
      <p:pic>
        <p:nvPicPr>
          <p:cNvPr id="217" name="Shape 217"/>
          <p:cNvPicPr preferRelativeResize="0"/>
          <p:nvPr/>
        </p:nvPicPr>
        <p:blipFill rotWithShape="1">
          <a:blip r:embed="rId3">
            <a:alphaModFix/>
          </a:blip>
          <a:srcRect b="0" l="0" r="0" t="0"/>
          <a:stretch/>
        </p:blipFill>
        <p:spPr>
          <a:xfrm>
            <a:off x="6744260" y="3760098"/>
            <a:ext cx="2200526" cy="488375"/>
          </a:xfrm>
          <a:prstGeom prst="rect">
            <a:avLst/>
          </a:prstGeom>
          <a:noFill/>
          <a:ln>
            <a:noFill/>
          </a:ln>
        </p:spPr>
      </p:pic>
      <p:pic>
        <p:nvPicPr>
          <p:cNvPr id="218" name="Shape 218"/>
          <p:cNvPicPr preferRelativeResize="0"/>
          <p:nvPr/>
        </p:nvPicPr>
        <p:blipFill rotWithShape="1">
          <a:blip r:embed="rId4">
            <a:alphaModFix/>
          </a:blip>
          <a:srcRect b="0" l="0" r="0" t="0"/>
          <a:stretch/>
        </p:blipFill>
        <p:spPr>
          <a:xfrm>
            <a:off x="9597955" y="3753853"/>
            <a:ext cx="1514087" cy="928953"/>
          </a:xfrm>
          <a:prstGeom prst="rect">
            <a:avLst/>
          </a:prstGeom>
          <a:noFill/>
          <a:ln>
            <a:noFill/>
          </a:ln>
        </p:spPr>
      </p:pic>
      <p:pic>
        <p:nvPicPr>
          <p:cNvPr id="219" name="Shape 219"/>
          <p:cNvPicPr preferRelativeResize="0"/>
          <p:nvPr/>
        </p:nvPicPr>
        <p:blipFill rotWithShape="1">
          <a:blip r:embed="rId5">
            <a:alphaModFix/>
          </a:blip>
          <a:srcRect b="0" l="0" r="0" t="0"/>
          <a:stretch/>
        </p:blipFill>
        <p:spPr>
          <a:xfrm>
            <a:off x="6550198" y="4395279"/>
            <a:ext cx="2588650" cy="861535"/>
          </a:xfrm>
          <a:prstGeom prst="rect">
            <a:avLst/>
          </a:prstGeom>
          <a:noFill/>
          <a:ln>
            <a:noFill/>
          </a:ln>
        </p:spPr>
      </p:pic>
      <p:pic>
        <p:nvPicPr>
          <p:cNvPr id="220" name="Shape 220"/>
          <p:cNvPicPr preferRelativeResize="0"/>
          <p:nvPr/>
        </p:nvPicPr>
        <p:blipFill rotWithShape="1">
          <a:blip r:embed="rId6">
            <a:alphaModFix/>
          </a:blip>
          <a:srcRect b="0" l="0" r="0" t="0"/>
          <a:stretch/>
        </p:blipFill>
        <p:spPr>
          <a:xfrm>
            <a:off x="1209307" y="4983147"/>
            <a:ext cx="1959010" cy="1959010"/>
          </a:xfrm>
          <a:prstGeom prst="rect">
            <a:avLst/>
          </a:prstGeom>
          <a:noFill/>
          <a:ln>
            <a:noFill/>
          </a:ln>
        </p:spPr>
      </p:pic>
      <p:pic>
        <p:nvPicPr>
          <p:cNvPr id="221" name="Shape 221"/>
          <p:cNvPicPr preferRelativeResize="0"/>
          <p:nvPr/>
        </p:nvPicPr>
        <p:blipFill rotWithShape="1">
          <a:blip r:embed="rId7">
            <a:alphaModFix/>
          </a:blip>
          <a:srcRect b="0" l="0" r="0" t="0"/>
          <a:stretch/>
        </p:blipFill>
        <p:spPr>
          <a:xfrm>
            <a:off x="3168317" y="4831071"/>
            <a:ext cx="2922774" cy="1083375"/>
          </a:xfrm>
          <a:prstGeom prst="rect">
            <a:avLst/>
          </a:prstGeom>
          <a:noFill/>
          <a:ln>
            <a:noFill/>
          </a:ln>
        </p:spPr>
      </p:pic>
      <p:pic>
        <p:nvPicPr>
          <p:cNvPr id="222" name="Shape 222"/>
          <p:cNvPicPr preferRelativeResize="0"/>
          <p:nvPr/>
        </p:nvPicPr>
        <p:blipFill rotWithShape="1">
          <a:blip r:embed="rId8">
            <a:alphaModFix/>
          </a:blip>
          <a:srcRect b="0" l="0" r="0" t="0"/>
          <a:stretch/>
        </p:blipFill>
        <p:spPr>
          <a:xfrm>
            <a:off x="5526657" y="5103786"/>
            <a:ext cx="1717733" cy="1717733"/>
          </a:xfrm>
          <a:prstGeom prst="rect">
            <a:avLst/>
          </a:prstGeom>
          <a:noFill/>
          <a:ln>
            <a:noFill/>
          </a:ln>
        </p:spPr>
      </p:pic>
      <p:pic>
        <p:nvPicPr>
          <p:cNvPr id="223" name="Shape 223"/>
          <p:cNvPicPr preferRelativeResize="0"/>
          <p:nvPr/>
        </p:nvPicPr>
        <p:blipFill rotWithShape="1">
          <a:blip r:embed="rId9">
            <a:alphaModFix/>
          </a:blip>
          <a:srcRect b="0" l="0" r="0" t="0"/>
          <a:stretch/>
        </p:blipFill>
        <p:spPr>
          <a:xfrm>
            <a:off x="8344653" y="5406785"/>
            <a:ext cx="2212406" cy="111173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 name="Shape 121"/>
        <p:cNvGrpSpPr/>
        <p:nvPr/>
      </p:nvGrpSpPr>
      <p:grpSpPr>
        <a:xfrm>
          <a:off x="0" y="0"/>
          <a:ext cx="0" cy="0"/>
          <a:chOff x="0" y="0"/>
          <a:chExt cx="0" cy="0"/>
        </a:xfrm>
      </p:grpSpPr>
      <p:sp>
        <p:nvSpPr>
          <p:cNvPr id="122" name="Shape 122"/>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45700" lIns="91425" rIns="91425" wrap="square" tIns="45700">
            <a:noAutofit/>
          </a:bodyPr>
          <a:lstStyle/>
          <a:p>
            <a:pPr indent="-254000" lvl="0" marL="0" marR="0" rtl="0" algn="l">
              <a:spcBef>
                <a:spcPts val="0"/>
              </a:spcBef>
              <a:buClr>
                <a:srgbClr val="FEFEFE"/>
              </a:buClr>
              <a:buSzPts val="4000"/>
              <a:buFont typeface="Century Gothic"/>
              <a:buNone/>
            </a:pPr>
            <a:r>
              <a:rPr b="1" i="0" lang="en-US" sz="4000" u="none" cap="none" strike="noStrike">
                <a:solidFill>
                  <a:srgbClr val="FEFEFE"/>
                </a:solidFill>
                <a:latin typeface="Century Gothic"/>
                <a:ea typeface="Century Gothic"/>
                <a:cs typeface="Century Gothic"/>
                <a:sym typeface="Century Gothic"/>
              </a:rPr>
              <a:t>Project Definition</a:t>
            </a:r>
          </a:p>
        </p:txBody>
      </p:sp>
      <p:sp>
        <p:nvSpPr>
          <p:cNvPr id="123" name="Shape 123"/>
          <p:cNvSpPr txBox="1"/>
          <p:nvPr>
            <p:ph idx="1" type="body"/>
          </p:nvPr>
        </p:nvSpPr>
        <p:spPr>
          <a:xfrm>
            <a:off x="818712" y="2222287"/>
            <a:ext cx="10554574" cy="3636511"/>
          </a:xfrm>
          <a:prstGeom prst="rect">
            <a:avLst/>
          </a:prstGeom>
          <a:noFill/>
          <a:ln>
            <a:noFill/>
          </a:ln>
          <a:effectLst>
            <a:outerShdw blurRad="50800">
              <a:srgbClr val="000000">
                <a:alpha val="40000"/>
              </a:srgbClr>
            </a:outerShdw>
          </a:effectLst>
        </p:spPr>
        <p:txBody>
          <a:bodyPr anchorCtr="0" anchor="ctr" bIns="45700" lIns="91425" rIns="91425" wrap="square" tIns="45700">
            <a:noAutofit/>
          </a:bodyPr>
          <a:lstStyle/>
          <a:p>
            <a:pPr indent="-342900" lvl="0" marL="342900" marR="0" rtl="0" algn="l">
              <a:spcBef>
                <a:spcPts val="0"/>
              </a:spcBef>
              <a:spcAft>
                <a:spcPts val="0"/>
              </a:spcAft>
              <a:buClr>
                <a:schemeClr val="accent1"/>
              </a:buClr>
              <a:buSzPts val="1800"/>
              <a:buFont typeface="Noto Sans Symbols"/>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24" name="Shape 124"/>
          <p:cNvPicPr preferRelativeResize="0"/>
          <p:nvPr/>
        </p:nvPicPr>
        <p:blipFill rotWithShape="1">
          <a:blip r:embed="rId3">
            <a:alphaModFix/>
          </a:blip>
          <a:srcRect b="0" l="0" r="0" t="0"/>
          <a:stretch/>
        </p:blipFill>
        <p:spPr>
          <a:xfrm>
            <a:off x="961639" y="2278511"/>
            <a:ext cx="2894108" cy="1938625"/>
          </a:xfrm>
          <a:prstGeom prst="rect">
            <a:avLst/>
          </a:prstGeom>
          <a:noFill/>
          <a:ln>
            <a:noFill/>
          </a:ln>
        </p:spPr>
      </p:pic>
      <p:pic>
        <p:nvPicPr>
          <p:cNvPr id="125" name="Shape 125"/>
          <p:cNvPicPr preferRelativeResize="0"/>
          <p:nvPr/>
        </p:nvPicPr>
        <p:blipFill rotWithShape="1">
          <a:blip r:embed="rId4">
            <a:alphaModFix/>
          </a:blip>
          <a:srcRect b="0" l="0" r="0" t="0"/>
          <a:stretch/>
        </p:blipFill>
        <p:spPr>
          <a:xfrm>
            <a:off x="6213360" y="2270287"/>
            <a:ext cx="2802313" cy="1946849"/>
          </a:xfrm>
          <a:prstGeom prst="rect">
            <a:avLst/>
          </a:prstGeom>
          <a:noFill/>
          <a:ln>
            <a:noFill/>
          </a:ln>
        </p:spPr>
      </p:pic>
      <p:pic>
        <p:nvPicPr>
          <p:cNvPr id="126" name="Shape 126"/>
          <p:cNvPicPr preferRelativeResize="0"/>
          <p:nvPr/>
        </p:nvPicPr>
        <p:blipFill rotWithShape="1">
          <a:blip r:embed="rId5">
            <a:alphaModFix/>
          </a:blip>
          <a:srcRect b="0" l="0" r="0" t="0"/>
          <a:stretch/>
        </p:blipFill>
        <p:spPr>
          <a:xfrm>
            <a:off x="3286468" y="4469854"/>
            <a:ext cx="3167524" cy="2000923"/>
          </a:xfrm>
          <a:prstGeom prst="rect">
            <a:avLst/>
          </a:prstGeom>
          <a:noFill/>
          <a:ln>
            <a:noFill/>
          </a:ln>
        </p:spPr>
      </p:pic>
      <p:pic>
        <p:nvPicPr>
          <p:cNvPr id="127" name="Shape 127"/>
          <p:cNvPicPr preferRelativeResize="0"/>
          <p:nvPr/>
        </p:nvPicPr>
        <p:blipFill rotWithShape="1">
          <a:blip r:embed="rId6">
            <a:alphaModFix/>
          </a:blip>
          <a:srcRect b="0" l="0" r="0" t="0"/>
          <a:stretch/>
        </p:blipFill>
        <p:spPr>
          <a:xfrm>
            <a:off x="8632089" y="4469854"/>
            <a:ext cx="3167549" cy="19468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 name="Shape 131"/>
        <p:cNvGrpSpPr/>
        <p:nvPr/>
      </p:nvGrpSpPr>
      <p:grpSpPr>
        <a:xfrm>
          <a:off x="0" y="0"/>
          <a:ext cx="0" cy="0"/>
          <a:chOff x="0" y="0"/>
          <a:chExt cx="0" cy="0"/>
        </a:xfrm>
      </p:grpSpPr>
      <p:sp>
        <p:nvSpPr>
          <p:cNvPr id="132" name="Shape 132"/>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45700" lIns="91425" rIns="91425" wrap="square" tIns="45700">
            <a:noAutofit/>
          </a:bodyPr>
          <a:lstStyle/>
          <a:p>
            <a:pPr indent="-254000" lvl="0" marL="0" marR="0" rtl="0" algn="l">
              <a:spcBef>
                <a:spcPts val="0"/>
              </a:spcBef>
              <a:buClr>
                <a:srgbClr val="FEFEFE"/>
              </a:buClr>
              <a:buSzPts val="4000"/>
              <a:buFont typeface="Century Gothic"/>
              <a:buNone/>
            </a:pPr>
            <a:r>
              <a:rPr b="1" i="0" lang="en-US" sz="4000" u="none" cap="none" strike="noStrike">
                <a:solidFill>
                  <a:srgbClr val="FEFEFE"/>
                </a:solidFill>
                <a:latin typeface="Century Gothic"/>
                <a:ea typeface="Century Gothic"/>
                <a:cs typeface="Century Gothic"/>
                <a:sym typeface="Century Gothic"/>
              </a:rPr>
              <a:t>Project Definition (New Version)</a:t>
            </a:r>
          </a:p>
        </p:txBody>
      </p:sp>
      <p:pic>
        <p:nvPicPr>
          <p:cNvPr id="133" name="Shape 133"/>
          <p:cNvPicPr preferRelativeResize="0"/>
          <p:nvPr>
            <p:ph idx="1" type="body"/>
          </p:nvPr>
        </p:nvPicPr>
        <p:blipFill rotWithShape="1">
          <a:blip r:embed="rId3">
            <a:alphaModFix/>
          </a:blip>
          <a:srcRect b="0" l="0" r="0" t="0"/>
          <a:stretch/>
        </p:blipFill>
        <p:spPr>
          <a:xfrm>
            <a:off x="810000" y="2394890"/>
            <a:ext cx="4002632" cy="1980469"/>
          </a:xfrm>
          <a:prstGeom prst="rect">
            <a:avLst/>
          </a:prstGeom>
          <a:noFill/>
          <a:ln>
            <a:noFill/>
          </a:ln>
          <a:effectLst>
            <a:outerShdw blurRad="50800">
              <a:srgbClr val="000000">
                <a:alpha val="40000"/>
              </a:srgbClr>
            </a:outerShdw>
          </a:effectLst>
        </p:spPr>
      </p:pic>
      <p:pic>
        <p:nvPicPr>
          <p:cNvPr id="134" name="Shape 134"/>
          <p:cNvPicPr preferRelativeResize="0"/>
          <p:nvPr/>
        </p:nvPicPr>
        <p:blipFill rotWithShape="1">
          <a:blip r:embed="rId4">
            <a:alphaModFix/>
          </a:blip>
          <a:srcRect b="0" l="0" r="0" t="0"/>
          <a:stretch/>
        </p:blipFill>
        <p:spPr>
          <a:xfrm>
            <a:off x="1557221" y="4618653"/>
            <a:ext cx="2508189" cy="1945423"/>
          </a:xfrm>
          <a:prstGeom prst="rect">
            <a:avLst/>
          </a:prstGeom>
          <a:noFill/>
          <a:ln>
            <a:noFill/>
          </a:ln>
          <a:effectLst>
            <a:outerShdw blurRad="50800">
              <a:srgbClr val="000000">
                <a:alpha val="40000"/>
              </a:srgbClr>
            </a:outerShdw>
          </a:effectLst>
        </p:spPr>
      </p:pic>
      <p:pic>
        <p:nvPicPr>
          <p:cNvPr id="135" name="Shape 135"/>
          <p:cNvPicPr preferRelativeResize="0"/>
          <p:nvPr/>
        </p:nvPicPr>
        <p:blipFill>
          <a:blip r:embed="rId5">
            <a:alphaModFix/>
          </a:blip>
          <a:stretch>
            <a:fillRect/>
          </a:stretch>
        </p:blipFill>
        <p:spPr>
          <a:xfrm>
            <a:off x="9633400" y="2773924"/>
            <a:ext cx="2113400" cy="2416875"/>
          </a:xfrm>
          <a:prstGeom prst="rect">
            <a:avLst/>
          </a:prstGeom>
          <a:noFill/>
          <a:ln>
            <a:noFill/>
          </a:ln>
        </p:spPr>
      </p:pic>
      <p:pic>
        <p:nvPicPr>
          <p:cNvPr id="136" name="Shape 136"/>
          <p:cNvPicPr preferRelativeResize="0"/>
          <p:nvPr/>
        </p:nvPicPr>
        <p:blipFill>
          <a:blip r:embed="rId6">
            <a:alphaModFix/>
          </a:blip>
          <a:stretch>
            <a:fillRect/>
          </a:stretch>
        </p:blipFill>
        <p:spPr>
          <a:xfrm>
            <a:off x="5291007" y="3402938"/>
            <a:ext cx="3968544" cy="277005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Shape 141"/>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45700" lIns="91425" rIns="91425" wrap="square" tIns="45700">
            <a:noAutofit/>
          </a:bodyPr>
          <a:lstStyle/>
          <a:p>
            <a:pPr indent="-254000" lvl="0" marL="0" marR="0" rtl="0" algn="l">
              <a:spcBef>
                <a:spcPts val="0"/>
              </a:spcBef>
              <a:buClr>
                <a:srgbClr val="FEFEFE"/>
              </a:buClr>
              <a:buSzPts val="4000"/>
              <a:buFont typeface="Century Gothic"/>
              <a:buNone/>
            </a:pPr>
            <a:r>
              <a:rPr b="1" i="0" lang="en-US" sz="4000" u="none" cap="none" strike="noStrike">
                <a:solidFill>
                  <a:srgbClr val="FEFEFE"/>
                </a:solidFill>
                <a:latin typeface="Century Gothic"/>
                <a:ea typeface="Century Gothic"/>
                <a:cs typeface="Century Gothic"/>
                <a:sym typeface="Century Gothic"/>
              </a:rPr>
              <a:t>Requirements: Use Cases</a:t>
            </a:r>
          </a:p>
        </p:txBody>
      </p:sp>
      <p:pic>
        <p:nvPicPr>
          <p:cNvPr id="142" name="Shape 142"/>
          <p:cNvPicPr preferRelativeResize="0"/>
          <p:nvPr>
            <p:ph idx="1" type="body"/>
          </p:nvPr>
        </p:nvPicPr>
        <p:blipFill rotWithShape="1">
          <a:blip r:embed="rId3">
            <a:alphaModFix/>
          </a:blip>
          <a:srcRect b="46667" l="0" r="0" t="1"/>
          <a:stretch/>
        </p:blipFill>
        <p:spPr>
          <a:xfrm>
            <a:off x="470466" y="2334796"/>
            <a:ext cx="5625533" cy="3969752"/>
          </a:xfrm>
          <a:prstGeom prst="rect">
            <a:avLst/>
          </a:prstGeom>
          <a:noFill/>
          <a:ln>
            <a:noFill/>
          </a:ln>
          <a:effectLst>
            <a:outerShdw blurRad="50800">
              <a:srgbClr val="000000">
                <a:alpha val="40000"/>
              </a:srgbClr>
            </a:outerShdw>
          </a:effectLst>
        </p:spPr>
      </p:pic>
      <p:pic>
        <p:nvPicPr>
          <p:cNvPr id="143" name="Shape 143"/>
          <p:cNvPicPr preferRelativeResize="0"/>
          <p:nvPr/>
        </p:nvPicPr>
        <p:blipFill rotWithShape="1">
          <a:blip r:embed="rId3">
            <a:alphaModFix/>
          </a:blip>
          <a:srcRect b="0" l="477" r="0" t="53763"/>
          <a:stretch/>
        </p:blipFill>
        <p:spPr>
          <a:xfrm>
            <a:off x="6288505" y="2598924"/>
            <a:ext cx="5598695" cy="3441496"/>
          </a:xfrm>
          <a:prstGeom prst="rect">
            <a:avLst/>
          </a:prstGeom>
          <a:noFill/>
          <a:ln>
            <a:noFill/>
          </a:ln>
          <a:effectLst>
            <a:outerShdw blurRad="50800">
              <a:srgbClr val="000000">
                <a:alpha val="40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sp>
        <p:nvSpPr>
          <p:cNvPr id="148" name="Shape 148"/>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45700" lIns="91425" rIns="91425" wrap="square" tIns="45700">
            <a:noAutofit/>
          </a:bodyPr>
          <a:lstStyle/>
          <a:p>
            <a:pPr indent="-254000" lvl="0" marL="0" marR="0" rtl="0" algn="l">
              <a:spcBef>
                <a:spcPts val="0"/>
              </a:spcBef>
              <a:buClr>
                <a:srgbClr val="FEFEFE"/>
              </a:buClr>
              <a:buSzPts val="4000"/>
              <a:buFont typeface="Century Gothic"/>
              <a:buNone/>
            </a:pPr>
            <a:r>
              <a:rPr b="1" i="0" lang="en-US" sz="4000" u="none" cap="none" strike="noStrike">
                <a:solidFill>
                  <a:srgbClr val="FEFEFE"/>
                </a:solidFill>
                <a:latin typeface="Century Gothic"/>
                <a:ea typeface="Century Gothic"/>
                <a:cs typeface="Century Gothic"/>
                <a:sym typeface="Century Gothic"/>
              </a:rPr>
              <a:t>System Design: Architecture</a:t>
            </a:r>
          </a:p>
        </p:txBody>
      </p:sp>
      <p:pic>
        <p:nvPicPr>
          <p:cNvPr id="149" name="Shape 149"/>
          <p:cNvPicPr preferRelativeResize="0"/>
          <p:nvPr>
            <p:ph idx="1" type="body"/>
          </p:nvPr>
        </p:nvPicPr>
        <p:blipFill rotWithShape="1">
          <a:blip r:embed="rId3">
            <a:alphaModFix/>
          </a:blip>
          <a:srcRect b="0" l="0" r="0" t="0"/>
          <a:stretch/>
        </p:blipFill>
        <p:spPr>
          <a:xfrm>
            <a:off x="1928992" y="2367339"/>
            <a:ext cx="8686944" cy="3504072"/>
          </a:xfrm>
          <a:prstGeom prst="rect">
            <a:avLst/>
          </a:prstGeom>
          <a:noFill/>
          <a:ln>
            <a:noFill/>
          </a:ln>
          <a:effectLst>
            <a:outerShdw blurRad="50800">
              <a:srgbClr val="000000">
                <a:alpha val="40000"/>
              </a:srgbClr>
            </a:outerShdw>
          </a:effectLst>
        </p:spPr>
      </p:pic>
      <p:sp>
        <p:nvSpPr>
          <p:cNvPr id="150" name="Shape 150"/>
          <p:cNvSpPr/>
          <p:nvPr/>
        </p:nvSpPr>
        <p:spPr>
          <a:xfrm>
            <a:off x="3224464" y="5871411"/>
            <a:ext cx="6096000" cy="646331"/>
          </a:xfrm>
          <a:prstGeom prst="rect">
            <a:avLst/>
          </a:prstGeom>
          <a:noFill/>
          <a:ln>
            <a:noFill/>
          </a:ln>
        </p:spPr>
        <p:txBody>
          <a:bodyPr anchorCtr="0" anchor="t" bIns="45700" lIns="91425" rIns="91425" wrap="square" tIns="45700">
            <a:noAutofit/>
          </a:bodyPr>
          <a:lstStyle/>
          <a:p>
            <a:pPr indent="0" lvl="0" marL="0" marR="0" rtl="0" algn="l">
              <a:spcBef>
                <a:spcPts val="0"/>
              </a:spcBef>
              <a:buNone/>
            </a:pPr>
            <a:r>
              <a:rPr lang="en-US" sz="1800">
                <a:solidFill>
                  <a:schemeClr val="lt1"/>
                </a:solidFill>
                <a:latin typeface="Century Gothic"/>
                <a:ea typeface="Century Gothic"/>
                <a:cs typeface="Century Gothic"/>
                <a:sym typeface="Century Gothic"/>
              </a:rPr>
              <a:t>BOLO 9.0 uses a 3-Tier architectural style and a Model-View-Controller design pattern</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sp>
        <p:nvSpPr>
          <p:cNvPr id="155" name="Shape 155"/>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45700" lIns="91425" rIns="91425" wrap="square" tIns="45700">
            <a:noAutofit/>
          </a:bodyPr>
          <a:lstStyle/>
          <a:p>
            <a:pPr indent="-254000" lvl="0" marL="0" marR="0" rtl="0" algn="l">
              <a:spcBef>
                <a:spcPts val="0"/>
              </a:spcBef>
              <a:buClr>
                <a:srgbClr val="FEFEFE"/>
              </a:buClr>
              <a:buSzPts val="4000"/>
              <a:buFont typeface="Century Gothic"/>
              <a:buNone/>
            </a:pPr>
            <a:r>
              <a:rPr b="1" i="0" lang="en-US" sz="4000" u="none" cap="none" strike="noStrike">
                <a:solidFill>
                  <a:srgbClr val="FEFEFE"/>
                </a:solidFill>
                <a:latin typeface="Century Gothic"/>
                <a:ea typeface="Century Gothic"/>
                <a:cs typeface="Century Gothic"/>
                <a:sym typeface="Century Gothic"/>
              </a:rPr>
              <a:t>Minimal Class Diagram</a:t>
            </a:r>
          </a:p>
        </p:txBody>
      </p:sp>
      <p:sp>
        <p:nvSpPr>
          <p:cNvPr id="156" name="Shape 156"/>
          <p:cNvSpPr txBox="1"/>
          <p:nvPr>
            <p:ph idx="1" type="body"/>
          </p:nvPr>
        </p:nvSpPr>
        <p:spPr>
          <a:xfrm>
            <a:off x="818712" y="2222287"/>
            <a:ext cx="10554574" cy="3636511"/>
          </a:xfrm>
          <a:prstGeom prst="rect">
            <a:avLst/>
          </a:prstGeom>
          <a:noFill/>
          <a:ln>
            <a:noFill/>
          </a:ln>
          <a:effectLst>
            <a:outerShdw blurRad="50800">
              <a:srgbClr val="000000">
                <a:alpha val="40000"/>
              </a:srgbClr>
            </a:outerShdw>
          </a:effectLst>
        </p:spPr>
        <p:txBody>
          <a:bodyPr anchorCtr="0" anchor="ctr" bIns="45700" lIns="91425" rIns="91425" wrap="square" tIns="45700">
            <a:noAutofit/>
          </a:bodyPr>
          <a:lstStyle/>
          <a:p>
            <a:pPr indent="-342900" lvl="0" marL="342900" marR="0" rtl="0" algn="l">
              <a:spcBef>
                <a:spcPts val="0"/>
              </a:spcBef>
              <a:spcAft>
                <a:spcPts val="0"/>
              </a:spcAft>
              <a:buClr>
                <a:schemeClr val="accent1"/>
              </a:buClr>
              <a:buSzPts val="1800"/>
              <a:buFont typeface="Noto Sans Symbols"/>
              <a:buNone/>
            </a:pPr>
            <a:r>
              <a:t/>
            </a:r>
            <a:endParaRPr b="0" i="0" sz="1800" u="none" cap="none" strike="noStrike">
              <a:solidFill>
                <a:schemeClr val="lt1"/>
              </a:solidFill>
              <a:latin typeface="Century Gothic"/>
              <a:ea typeface="Century Gothic"/>
              <a:cs typeface="Century Gothic"/>
              <a:sym typeface="Century Gothic"/>
            </a:endParaRPr>
          </a:p>
        </p:txBody>
      </p:sp>
      <p:sp>
        <p:nvSpPr>
          <p:cNvPr id="157" name="Shape 157"/>
          <p:cNvSpPr/>
          <p:nvPr/>
        </p:nvSpPr>
        <p:spPr>
          <a:xfrm>
            <a:off x="809999" y="5858798"/>
            <a:ext cx="10563285" cy="923330"/>
          </a:xfrm>
          <a:prstGeom prst="rect">
            <a:avLst/>
          </a:prstGeom>
          <a:noFill/>
          <a:ln>
            <a:noFill/>
          </a:ln>
        </p:spPr>
        <p:txBody>
          <a:bodyPr anchorCtr="0" anchor="t" bIns="45700" lIns="91425" rIns="91425" wrap="square" tIns="45700">
            <a:noAutofit/>
          </a:bodyPr>
          <a:lstStyle/>
          <a:p>
            <a:pPr indent="0" lvl="0" marL="0" marR="0" rtl="0" algn="l">
              <a:spcBef>
                <a:spcPts val="0"/>
              </a:spcBef>
              <a:buNone/>
            </a:pPr>
            <a:r>
              <a:rPr lang="en-US" sz="1800">
                <a:solidFill>
                  <a:schemeClr val="lt1"/>
                </a:solidFill>
                <a:latin typeface="Century Gothic"/>
                <a:ea typeface="Century Gothic"/>
                <a:cs typeface="Century Gothic"/>
                <a:sym typeface="Century Gothic"/>
              </a:rPr>
              <a:t>The minimal class diagram represents the static view of the BOLO application. It is not only used to visualizing and describing aspects of the system but also for constructing executable code of the software application. </a:t>
            </a:r>
          </a:p>
        </p:txBody>
      </p:sp>
      <p:pic>
        <p:nvPicPr>
          <p:cNvPr descr="Minimal Class Diagram.png" id="158" name="Shape 158"/>
          <p:cNvPicPr preferRelativeResize="0"/>
          <p:nvPr/>
        </p:nvPicPr>
        <p:blipFill rotWithShape="1">
          <a:blip r:embed="rId3">
            <a:alphaModFix/>
          </a:blip>
          <a:srcRect b="0" l="0" r="0" t="0"/>
          <a:stretch/>
        </p:blipFill>
        <p:spPr>
          <a:xfrm>
            <a:off x="818713" y="2331149"/>
            <a:ext cx="10563285" cy="341878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2" name="Shape 162"/>
        <p:cNvGrpSpPr/>
        <p:nvPr/>
      </p:nvGrpSpPr>
      <p:grpSpPr>
        <a:xfrm>
          <a:off x="0" y="0"/>
          <a:ext cx="0" cy="0"/>
          <a:chOff x="0" y="0"/>
          <a:chExt cx="0" cy="0"/>
        </a:xfrm>
      </p:grpSpPr>
      <p:sp>
        <p:nvSpPr>
          <p:cNvPr id="163" name="Shape 163"/>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45700" lIns="91425" rIns="91425" wrap="square" tIns="45700">
            <a:noAutofit/>
          </a:bodyPr>
          <a:lstStyle/>
          <a:p>
            <a:pPr indent="-254000" lvl="0" marL="0" marR="0" rtl="0" algn="l">
              <a:spcBef>
                <a:spcPts val="0"/>
              </a:spcBef>
              <a:buClr>
                <a:srgbClr val="FEFEFE"/>
              </a:buClr>
              <a:buSzPts val="4000"/>
              <a:buFont typeface="Century Gothic"/>
              <a:buNone/>
            </a:pPr>
            <a:r>
              <a:rPr b="1" i="0" lang="en-US" sz="4000" u="none" cap="none" strike="noStrike">
                <a:solidFill>
                  <a:srgbClr val="FEFEFE"/>
                </a:solidFill>
                <a:latin typeface="Century Gothic"/>
                <a:ea typeface="Century Gothic"/>
                <a:cs typeface="Century Gothic"/>
                <a:sym typeface="Century Gothic"/>
              </a:rPr>
              <a:t>User Stories</a:t>
            </a:r>
          </a:p>
        </p:txBody>
      </p:sp>
      <p:sp>
        <p:nvSpPr>
          <p:cNvPr id="164" name="Shape 164"/>
          <p:cNvSpPr txBox="1"/>
          <p:nvPr>
            <p:ph idx="1" type="body"/>
          </p:nvPr>
        </p:nvSpPr>
        <p:spPr>
          <a:xfrm>
            <a:off x="818712" y="2222287"/>
            <a:ext cx="10554574" cy="3636511"/>
          </a:xfrm>
          <a:prstGeom prst="rect">
            <a:avLst/>
          </a:prstGeom>
          <a:noFill/>
          <a:ln>
            <a:noFill/>
          </a:ln>
          <a:effectLst>
            <a:outerShdw blurRad="50800">
              <a:srgbClr val="000000">
                <a:alpha val="40000"/>
              </a:srgbClr>
            </a:outerShdw>
          </a:effectLst>
        </p:spPr>
        <p:txBody>
          <a:bodyPr anchorCtr="0" anchor="ctr" bIns="45700" lIns="91425" rIns="91425" wrap="square" tIns="45700">
            <a:noAutofit/>
          </a:bodyPr>
          <a:lstStyle/>
          <a:p>
            <a:pPr indent="-342900" lvl="0" marL="342900" marR="0" rtl="0" algn="l">
              <a:spcBef>
                <a:spcPts val="0"/>
              </a:spcBef>
              <a:spcAft>
                <a:spcPts val="0"/>
              </a:spcAft>
              <a:buClr>
                <a:schemeClr val="accent1"/>
              </a:buClr>
              <a:buSzPts val="1800"/>
              <a:buFont typeface="Noto Sans Symbols"/>
              <a:buChar char="○"/>
            </a:pPr>
            <a:r>
              <a:rPr b="1" i="0" lang="en-US" sz="1800" u="none" cap="none" strike="noStrike">
                <a:solidFill>
                  <a:schemeClr val="lt1"/>
                </a:solidFill>
                <a:latin typeface="Century Gothic"/>
                <a:ea typeface="Century Gothic"/>
                <a:cs typeface="Century Gothic"/>
                <a:sym typeface="Century Gothic"/>
              </a:rPr>
              <a:t>#1435 Enable Two Factor Authentication: </a:t>
            </a:r>
            <a:r>
              <a:rPr b="0" i="0" lang="en-US" sz="1800" u="none" cap="none" strike="noStrike">
                <a:solidFill>
                  <a:schemeClr val="lt1"/>
                </a:solidFill>
                <a:latin typeface="Century Gothic"/>
                <a:ea typeface="Century Gothic"/>
                <a:cs typeface="Century Gothic"/>
                <a:sym typeface="Century Gothic"/>
              </a:rPr>
              <a:t>As any User, except a ROOT User, I would like to be able to see the Grid Card authentication page after entering my username and password correctly, so that I fully enter the site and use its functions.</a:t>
            </a:r>
          </a:p>
          <a:p>
            <a:pPr indent="-342900" lvl="0" marL="342900" marR="0" rtl="0" algn="l">
              <a:spcBef>
                <a:spcPts val="960"/>
              </a:spcBef>
              <a:spcAft>
                <a:spcPts val="0"/>
              </a:spcAft>
              <a:buClr>
                <a:schemeClr val="accent1"/>
              </a:buClr>
              <a:buSzPts val="1800"/>
              <a:buFont typeface="Noto Sans Symbols"/>
              <a:buChar char="○"/>
            </a:pPr>
            <a:r>
              <a:rPr b="1" i="0" lang="en-US" sz="1800" u="none" cap="none" strike="noStrike">
                <a:solidFill>
                  <a:schemeClr val="lt1"/>
                </a:solidFill>
                <a:latin typeface="Century Gothic"/>
                <a:ea typeface="Century Gothic"/>
                <a:cs typeface="Century Gothic"/>
                <a:sym typeface="Century Gothic"/>
              </a:rPr>
              <a:t>#1440 Grid Card Login Page: </a:t>
            </a:r>
            <a:r>
              <a:rPr b="0" i="0" lang="en-US" sz="1800" u="none" cap="none" strike="noStrike">
                <a:solidFill>
                  <a:schemeClr val="lt1"/>
                </a:solidFill>
                <a:latin typeface="Century Gothic"/>
                <a:ea typeface="Century Gothic"/>
                <a:cs typeface="Century Gothic"/>
                <a:sym typeface="Century Gothic"/>
              </a:rPr>
              <a:t>As any user (except for root) I would like to validate my credentials as with my username, password, and Grid Card, so that the system can be more secure and comply with FBI’s standards</a:t>
            </a:r>
          </a:p>
          <a:p>
            <a:pPr indent="-342900" lvl="0" marL="342900" marR="0" rtl="0" algn="l">
              <a:spcBef>
                <a:spcPts val="960"/>
              </a:spcBef>
              <a:spcAft>
                <a:spcPts val="0"/>
              </a:spcAft>
              <a:buClr>
                <a:schemeClr val="accent1"/>
              </a:buClr>
              <a:buSzPts val="1800"/>
              <a:buFont typeface="Noto Sans Symbols"/>
              <a:buChar char="○"/>
            </a:pPr>
            <a:r>
              <a:rPr b="1" i="0" lang="en-US" sz="1800" u="none" cap="none" strike="noStrike">
                <a:solidFill>
                  <a:schemeClr val="lt1"/>
                </a:solidFill>
                <a:latin typeface="Century Gothic"/>
                <a:ea typeface="Century Gothic"/>
                <a:cs typeface="Century Gothic"/>
                <a:sym typeface="Century Gothic"/>
              </a:rPr>
              <a:t>#1441 Installation Package:</a:t>
            </a:r>
            <a:r>
              <a:rPr b="0" i="0" lang="en-US" sz="1800" u="none" cap="none" strike="noStrike">
                <a:solidFill>
                  <a:schemeClr val="lt1"/>
                </a:solidFill>
                <a:latin typeface="Century Gothic"/>
                <a:ea typeface="Century Gothic"/>
                <a:cs typeface="Century Gothic"/>
                <a:sym typeface="Century Gothic"/>
              </a:rPr>
              <a:t> As a new developer, I would like to have an installation package that will install any programs and dependencies needed to continue to develop the web application.</a:t>
            </a:r>
          </a:p>
          <a:p>
            <a:pPr indent="-342900" lvl="0" marL="342900" marR="0" rtl="0" algn="l">
              <a:spcBef>
                <a:spcPts val="960"/>
              </a:spcBef>
              <a:spcAft>
                <a:spcPts val="0"/>
              </a:spcAft>
              <a:buClr>
                <a:schemeClr val="accent1"/>
              </a:buClr>
              <a:buSzPts val="1800"/>
              <a:buFont typeface="Noto Sans Symbols"/>
              <a:buNone/>
            </a:pPr>
            <a:r>
              <a:t/>
            </a:r>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Shape 169"/>
          <p:cNvSpPr txBox="1"/>
          <p:nvPr>
            <p:ph type="title"/>
          </p:nvPr>
        </p:nvSpPr>
        <p:spPr>
          <a:xfrm>
            <a:off x="810000" y="447188"/>
            <a:ext cx="10571998" cy="970450"/>
          </a:xfrm>
          <a:prstGeom prst="rect">
            <a:avLst/>
          </a:prstGeom>
          <a:noFill/>
          <a:ln>
            <a:noFill/>
          </a:ln>
          <a:effectLst>
            <a:outerShdw blurRad="50800">
              <a:srgbClr val="000000">
                <a:alpha val="60000"/>
              </a:srgbClr>
            </a:outerShdw>
          </a:effectLst>
        </p:spPr>
        <p:txBody>
          <a:bodyPr anchorCtr="0" anchor="b" bIns="45700" lIns="91425" rIns="91425" wrap="square" tIns="45700">
            <a:noAutofit/>
          </a:bodyPr>
          <a:lstStyle/>
          <a:p>
            <a:pPr indent="-254000" lvl="0" marL="0" marR="0" rtl="0" algn="l">
              <a:spcBef>
                <a:spcPts val="0"/>
              </a:spcBef>
              <a:buClr>
                <a:srgbClr val="FEFEFE"/>
              </a:buClr>
              <a:buSzPts val="4000"/>
              <a:buFont typeface="Century Gothic"/>
              <a:buNone/>
            </a:pPr>
            <a:r>
              <a:rPr b="1" i="0" lang="en-US" sz="4000" u="none" cap="none" strike="noStrike">
                <a:solidFill>
                  <a:srgbClr val="FEFEFE"/>
                </a:solidFill>
                <a:latin typeface="Century Gothic"/>
                <a:ea typeface="Century Gothic"/>
                <a:cs typeface="Century Gothic"/>
                <a:sym typeface="Century Gothic"/>
              </a:rPr>
              <a:t>User Stories (Cont.)</a:t>
            </a:r>
          </a:p>
        </p:txBody>
      </p:sp>
      <p:sp>
        <p:nvSpPr>
          <p:cNvPr id="170" name="Shape 170"/>
          <p:cNvSpPr txBox="1"/>
          <p:nvPr>
            <p:ph idx="1" type="body"/>
          </p:nvPr>
        </p:nvSpPr>
        <p:spPr>
          <a:xfrm>
            <a:off x="818712" y="2222287"/>
            <a:ext cx="10554574" cy="3636511"/>
          </a:xfrm>
          <a:prstGeom prst="rect">
            <a:avLst/>
          </a:prstGeom>
          <a:noFill/>
          <a:ln>
            <a:noFill/>
          </a:ln>
          <a:effectLst>
            <a:outerShdw blurRad="50800">
              <a:srgbClr val="000000">
                <a:alpha val="40000"/>
              </a:srgbClr>
            </a:outerShdw>
          </a:effectLst>
        </p:spPr>
        <p:txBody>
          <a:bodyPr anchorCtr="0" anchor="ctr" bIns="45700" lIns="91425" rIns="91425" wrap="square" tIns="45700">
            <a:noAutofit/>
          </a:bodyPr>
          <a:lstStyle/>
          <a:p>
            <a:pPr indent="-342900" lvl="0" marL="457200" rtl="0">
              <a:spcBef>
                <a:spcPts val="0"/>
              </a:spcBef>
              <a:spcAft>
                <a:spcPts val="0"/>
              </a:spcAft>
              <a:buSzPts val="1800"/>
              <a:buChar char="○"/>
            </a:pPr>
            <a:r>
              <a:rPr b="1" lang="en-US"/>
              <a:t>#1436 View Grid Card: </a:t>
            </a:r>
            <a:r>
              <a:rPr lang="en-US"/>
              <a:t>As an admin, I would like to view officers’ Grid Cards on the User Management page</a:t>
            </a:r>
            <a:r>
              <a:rPr b="1" lang="en-US"/>
              <a:t>	</a:t>
            </a:r>
          </a:p>
          <a:p>
            <a:pPr indent="-69850" lvl="0" marL="0" rtl="0">
              <a:spcBef>
                <a:spcPts val="0"/>
              </a:spcBef>
              <a:spcAft>
                <a:spcPts val="0"/>
              </a:spcAft>
              <a:buClr>
                <a:schemeClr val="dk1"/>
              </a:buClr>
              <a:buSzPts val="1100"/>
              <a:buFont typeface="Arial"/>
              <a:buNone/>
            </a:pPr>
            <a:r>
              <a:rPr b="1" lang="en-US"/>
              <a:t>	</a:t>
            </a:r>
          </a:p>
          <a:p>
            <a:pPr indent="-342900" lvl="0" marL="457200" rtl="0">
              <a:spcBef>
                <a:spcPts val="0"/>
              </a:spcBef>
              <a:spcAft>
                <a:spcPts val="0"/>
              </a:spcAft>
              <a:buSzPts val="1800"/>
              <a:buChar char="○"/>
            </a:pPr>
            <a:r>
              <a:rPr b="1" lang="en-US"/>
              <a:t>#1437 Reset Grid Card: </a:t>
            </a:r>
            <a:r>
              <a:rPr lang="en-US"/>
              <a:t>As an admin, I would like to reset a user’s Grid Card in case the user lost their Grid Card</a:t>
            </a:r>
          </a:p>
          <a:p>
            <a:pPr indent="0" lvl="0" marL="0" rtl="0">
              <a:spcBef>
                <a:spcPts val="0"/>
              </a:spcBef>
              <a:spcAft>
                <a:spcPts val="0"/>
              </a:spcAft>
              <a:buNone/>
            </a:pPr>
            <a:r>
              <a:t/>
            </a:r>
            <a:endParaRPr/>
          </a:p>
          <a:p>
            <a:pPr indent="-342900" lvl="0" marL="457200" rtl="0">
              <a:spcBef>
                <a:spcPts val="0"/>
              </a:spcBef>
              <a:spcAft>
                <a:spcPts val="0"/>
              </a:spcAft>
              <a:buSzPts val="1800"/>
              <a:buChar char="○"/>
            </a:pPr>
            <a:r>
              <a:rPr b="1" lang="en-US"/>
              <a:t>#1438 Modify “Create New User”: </a:t>
            </a:r>
            <a:r>
              <a:rPr lang="en-US"/>
              <a:t>As a developer, I would like the system to create a Grid Card when a new user is created </a:t>
            </a:r>
            <a:r>
              <a:rPr b="1" lang="en-US"/>
              <a:t>	</a:t>
            </a:r>
          </a:p>
          <a:p>
            <a:pPr indent="-69850" lvl="0" marL="0" rtl="0">
              <a:spcBef>
                <a:spcPts val="0"/>
              </a:spcBef>
              <a:spcAft>
                <a:spcPts val="0"/>
              </a:spcAft>
              <a:buClr>
                <a:schemeClr val="dk1"/>
              </a:buClr>
              <a:buSzPts val="1100"/>
              <a:buFont typeface="Arial"/>
              <a:buNone/>
            </a:pPr>
            <a:r>
              <a:t/>
            </a:r>
            <a:endParaRPr b="1"/>
          </a:p>
          <a:p>
            <a:pPr indent="-342900" lvl="0" marL="457200" rtl="0">
              <a:spcBef>
                <a:spcPts val="0"/>
              </a:spcBef>
              <a:spcAft>
                <a:spcPts val="0"/>
              </a:spcAft>
              <a:buSzPts val="1800"/>
              <a:buChar char="○"/>
            </a:pPr>
            <a:r>
              <a:rPr b="1" lang="en-US"/>
              <a:t>#1439 Set Up Grid Card: </a:t>
            </a:r>
            <a:r>
              <a:rPr lang="en-US"/>
              <a:t>As a developer, I would like to create a Grid Card in the database to enable two factor authentication</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sp>
        <p:nvSpPr>
          <p:cNvPr id="175" name="Shape 175"/>
          <p:cNvSpPr txBox="1"/>
          <p:nvPr>
            <p:ph type="title"/>
          </p:nvPr>
        </p:nvSpPr>
        <p:spPr>
          <a:xfrm>
            <a:off x="810000" y="447188"/>
            <a:ext cx="11109284" cy="970450"/>
          </a:xfrm>
          <a:prstGeom prst="rect">
            <a:avLst/>
          </a:prstGeom>
          <a:noFill/>
          <a:ln>
            <a:noFill/>
          </a:ln>
          <a:effectLst>
            <a:outerShdw blurRad="50800">
              <a:srgbClr val="000000">
                <a:alpha val="60000"/>
              </a:srgbClr>
            </a:outerShdw>
          </a:effectLst>
        </p:spPr>
        <p:txBody>
          <a:bodyPr anchorCtr="0" anchor="b" bIns="45700" lIns="91425" rIns="91425" wrap="square" tIns="45700">
            <a:noAutofit/>
          </a:bodyPr>
          <a:lstStyle/>
          <a:p>
            <a:pPr indent="-228600" lvl="0" marL="0" marR="0" rtl="0" algn="l">
              <a:spcBef>
                <a:spcPts val="0"/>
              </a:spcBef>
              <a:buClr>
                <a:srgbClr val="FEFEFE"/>
              </a:buClr>
              <a:buSzPts val="3600"/>
              <a:buFont typeface="Century Gothic"/>
              <a:buNone/>
            </a:pPr>
            <a:r>
              <a:rPr b="1" i="0" lang="en-US" sz="3600" u="none" cap="none" strike="noStrike">
                <a:solidFill>
                  <a:srgbClr val="FEFEFE"/>
                </a:solidFill>
                <a:latin typeface="Century Gothic"/>
                <a:ea typeface="Century Gothic"/>
                <a:cs typeface="Century Gothic"/>
                <a:sym typeface="Century Gothic"/>
              </a:rPr>
              <a:t>User Story: #1435 Enable Two Factor Authentication</a:t>
            </a:r>
          </a:p>
        </p:txBody>
      </p:sp>
      <p:sp>
        <p:nvSpPr>
          <p:cNvPr id="176" name="Shape 176"/>
          <p:cNvSpPr txBox="1"/>
          <p:nvPr/>
        </p:nvSpPr>
        <p:spPr>
          <a:xfrm>
            <a:off x="657726" y="2679032"/>
            <a:ext cx="10748211" cy="923330"/>
          </a:xfrm>
          <a:prstGeom prst="rect">
            <a:avLst/>
          </a:prstGeom>
          <a:noFill/>
          <a:ln>
            <a:noFill/>
          </a:ln>
        </p:spPr>
        <p:txBody>
          <a:bodyPr anchorCtr="0" anchor="t" bIns="45700" lIns="91425" rIns="91425" wrap="square" tIns="45700">
            <a:noAutofit/>
          </a:bodyPr>
          <a:lstStyle/>
          <a:p>
            <a:pPr indent="0" lvl="0" marL="0" marR="0" rtl="0" algn="l">
              <a:spcBef>
                <a:spcPts val="0"/>
              </a:spcBef>
              <a:buNone/>
            </a:pPr>
            <a:r>
              <a:rPr lang="en-US" sz="1800">
                <a:solidFill>
                  <a:schemeClr val="lt1"/>
                </a:solidFill>
                <a:latin typeface="Century Gothic"/>
                <a:ea typeface="Century Gothic"/>
                <a:cs typeface="Century Gothic"/>
                <a:sym typeface="Century Gothic"/>
              </a:rPr>
              <a:t>Create a login system which makes the user, except for ROOT, login in with providing two methods of authentication </a:t>
            </a:r>
          </a:p>
          <a:p>
            <a:pPr indent="0" lvl="0" marL="0" marR="0" rtl="0" algn="l">
              <a:spcBef>
                <a:spcPts val="0"/>
              </a:spcBef>
              <a:buNone/>
            </a:pPr>
            <a:r>
              <a:t/>
            </a:r>
            <a:endParaRPr sz="1800">
              <a:solidFill>
                <a:schemeClr val="lt1"/>
              </a:solidFill>
              <a:latin typeface="Century Gothic"/>
              <a:ea typeface="Century Gothic"/>
              <a:cs typeface="Century Gothic"/>
              <a:sym typeface="Century Gothic"/>
            </a:endParaRPr>
          </a:p>
        </p:txBody>
      </p:sp>
      <p:pic>
        <p:nvPicPr>
          <p:cNvPr id="177" name="Shape 177"/>
          <p:cNvPicPr preferRelativeResize="0"/>
          <p:nvPr>
            <p:ph idx="1" type="body"/>
          </p:nvPr>
        </p:nvPicPr>
        <p:blipFill rotWithShape="1">
          <a:blip r:embed="rId3">
            <a:alphaModFix/>
          </a:blip>
          <a:srcRect b="0" l="0" r="0" t="0"/>
          <a:stretch/>
        </p:blipFill>
        <p:spPr>
          <a:xfrm>
            <a:off x="6079958" y="3868241"/>
            <a:ext cx="4561328" cy="2256907"/>
          </a:xfrm>
          <a:prstGeom prst="rect">
            <a:avLst/>
          </a:prstGeom>
          <a:noFill/>
          <a:ln>
            <a:noFill/>
          </a:ln>
          <a:effectLst>
            <a:outerShdw blurRad="50800">
              <a:srgbClr val="000000">
                <a:alpha val="40000"/>
              </a:srgbClr>
            </a:outerShdw>
          </a:effectLst>
        </p:spPr>
      </p:pic>
      <p:pic>
        <p:nvPicPr>
          <p:cNvPr id="178" name="Shape 178"/>
          <p:cNvPicPr preferRelativeResize="0"/>
          <p:nvPr/>
        </p:nvPicPr>
        <p:blipFill rotWithShape="1">
          <a:blip r:embed="rId4">
            <a:alphaModFix/>
          </a:blip>
          <a:srcRect b="0" l="0" r="0" t="0"/>
          <a:stretch/>
        </p:blipFill>
        <p:spPr>
          <a:xfrm>
            <a:off x="657726" y="3873521"/>
            <a:ext cx="4467853" cy="225162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Quotable">
  <a:themeElements>
    <a:clrScheme name="Quotable">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