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9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DC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4"/>
  </p:normalViewPr>
  <p:slideViewPr>
    <p:cSldViewPr snapToGrid="0" snapToObjects="1">
      <p:cViewPr varScale="1">
        <p:scale>
          <a:sx n="14" d="100"/>
          <a:sy n="14" d="100"/>
        </p:scale>
        <p:origin x="235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6666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369846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375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8333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350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918400" cy="438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129737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Alvaro Villa</dc:creator>
  <cp:lastModifiedBy>Alvaro Villa</cp:lastModifiedBy>
  <cp:revision>31</cp:revision>
  <dcterms:modified xsi:type="dcterms:W3CDTF">2017-11-28T18:39:09Z</dcterms:modified>
</cp:coreProperties>
</file>