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embeddedFontLst>
    <p:embeddedFont>
      <p:font typeface="Montserrat"/>
      <p:regular r:id="rId6"/>
      <p:bold r:id="rId7"/>
      <p:italic r:id="rId8"/>
      <p:boldItalic r:id="rId9"/>
    </p:embeddedFont>
    <p:embeddedFont>
      <p:font typeface="Lato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Lato-bold.fntdata"/><Relationship Id="rId10" Type="http://schemas.openxmlformats.org/officeDocument/2006/relationships/font" Target="fonts/Lato-regular.fntdata"/><Relationship Id="rId13" Type="http://schemas.openxmlformats.org/officeDocument/2006/relationships/font" Target="fonts/Lato-boldItalic.fntdata"/><Relationship Id="rId12" Type="http://schemas.openxmlformats.org/officeDocument/2006/relationships/font" Target="fonts/Lato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Montserrat-boldItalic.fntdata"/><Relationship Id="rId5" Type="http://schemas.openxmlformats.org/officeDocument/2006/relationships/slide" Target="slides/slide1.xml"/><Relationship Id="rId6" Type="http://schemas.openxmlformats.org/officeDocument/2006/relationships/font" Target="fonts/Montserrat-regular.fntdata"/><Relationship Id="rId7" Type="http://schemas.openxmlformats.org/officeDocument/2006/relationships/font" Target="fonts/Montserrat-bold.fntdata"/><Relationship Id="rId8" Type="http://schemas.openxmlformats.org/officeDocument/2006/relationships/font" Target="fonts/Montserra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6665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"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88899" lvl="0" marL="0" marR="0" rtl="0" algn="l">
              <a:spcBef>
                <a:spcPts val="0"/>
              </a:spcBef>
              <a:buClr>
                <a:schemeClr val="dk1"/>
              </a:buClr>
              <a:buSzPct val="77777"/>
              <a:buFont typeface="Arial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88899" lvl="1" marL="457200" marR="0" rtl="0" algn="l">
              <a:spcBef>
                <a:spcPts val="0"/>
              </a:spcBef>
              <a:buClr>
                <a:schemeClr val="dk1"/>
              </a:buClr>
              <a:buSzPct val="77777"/>
              <a:buFont typeface="Arial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88899" lvl="2" marL="914400" marR="0" rtl="0" algn="l">
              <a:spcBef>
                <a:spcPts val="0"/>
              </a:spcBef>
              <a:buClr>
                <a:schemeClr val="dk1"/>
              </a:buClr>
              <a:buSzPct val="77777"/>
              <a:buFont typeface="Arial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88899" lvl="3" marL="1371600" marR="0" rtl="0" algn="l">
              <a:spcBef>
                <a:spcPts val="0"/>
              </a:spcBef>
              <a:buClr>
                <a:schemeClr val="dk1"/>
              </a:buClr>
              <a:buSzPct val="77777"/>
              <a:buFont typeface="Arial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88899" lvl="4" marL="1828800" marR="0" rtl="0" algn="l">
              <a:spcBef>
                <a:spcPts val="0"/>
              </a:spcBef>
              <a:buClr>
                <a:schemeClr val="dk1"/>
              </a:buClr>
              <a:buSzPct val="77777"/>
              <a:buFont typeface="Arial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88899" lvl="5" marL="2286000" marR="0" rtl="0" algn="l">
              <a:spcBef>
                <a:spcPts val="0"/>
              </a:spcBef>
              <a:buClr>
                <a:schemeClr val="dk1"/>
              </a:buClr>
              <a:buSzPct val="77777"/>
              <a:buFont typeface="Arial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88899" lvl="6" marL="2743200" marR="0" rtl="0" algn="l">
              <a:spcBef>
                <a:spcPts val="0"/>
              </a:spcBef>
              <a:buClr>
                <a:schemeClr val="dk1"/>
              </a:buClr>
              <a:buSzPct val="77777"/>
              <a:buFont typeface="Arial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88899" lvl="7" marL="3200400" marR="0" rtl="0" algn="l">
              <a:spcBef>
                <a:spcPts val="0"/>
              </a:spcBef>
              <a:buClr>
                <a:schemeClr val="dk1"/>
              </a:buClr>
              <a:buSzPct val="77777"/>
              <a:buFont typeface="Arial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88899" lvl="8" marL="3657600" marR="0" rtl="0" algn="l">
              <a:spcBef>
                <a:spcPts val="0"/>
              </a:spcBef>
              <a:buClr>
                <a:schemeClr val="dk1"/>
              </a:buClr>
              <a:buSzPct val="77777"/>
              <a:buFont typeface="Arial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-1905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med" w="med" type="none"/>
            <a:tailEnd len="med" w="med" type="none"/>
          </a:ln>
        </p:spPr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8575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Shape 13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-1905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/>
        </p:nvSpPr>
        <p:spPr>
          <a:xfrm rot="5400000">
            <a:off x="22946700" y="4058809"/>
            <a:ext cx="14026200" cy="59172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15" name="Shape 15"/>
          <p:cNvGrpSpPr/>
          <p:nvPr/>
        </p:nvGrpSpPr>
        <p:grpSpPr>
          <a:xfrm>
            <a:off x="0" y="4183"/>
            <a:ext cx="18553338" cy="43813473"/>
            <a:chOff x="0" y="75"/>
            <a:chExt cx="5153705" cy="5152950"/>
          </a:xfrm>
        </p:grpSpPr>
        <p:sp>
          <p:nvSpPr>
            <p:cNvPr id="16" name="Shape 16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7" name="Shape 17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8" name="Shape 18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9" name="Shape 19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20" name="Shape 20"/>
          <p:cNvSpPr txBox="1"/>
          <p:nvPr>
            <p:ph type="ctrTitle"/>
          </p:nvPr>
        </p:nvSpPr>
        <p:spPr>
          <a:xfrm>
            <a:off x="12733740" y="13469013"/>
            <a:ext cx="18063000" cy="134733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buSzPct val="100000"/>
              <a:defRPr sz="21000"/>
            </a:lvl1pPr>
            <a:lvl2pPr lvl="1">
              <a:spcBef>
                <a:spcPts val="0"/>
              </a:spcBef>
              <a:buSzPct val="100000"/>
              <a:defRPr sz="21000"/>
            </a:lvl2pPr>
            <a:lvl3pPr lvl="2">
              <a:spcBef>
                <a:spcPts val="0"/>
              </a:spcBef>
              <a:buSzPct val="100000"/>
              <a:defRPr sz="21000"/>
            </a:lvl3pPr>
            <a:lvl4pPr lvl="3">
              <a:spcBef>
                <a:spcPts val="0"/>
              </a:spcBef>
              <a:buSzPct val="100000"/>
              <a:defRPr sz="21000"/>
            </a:lvl4pPr>
            <a:lvl5pPr lvl="4">
              <a:spcBef>
                <a:spcPts val="0"/>
              </a:spcBef>
              <a:buSzPct val="100000"/>
              <a:defRPr sz="21000"/>
            </a:lvl5pPr>
            <a:lvl6pPr lvl="5">
              <a:spcBef>
                <a:spcPts val="0"/>
              </a:spcBef>
              <a:buSzPct val="100000"/>
              <a:defRPr sz="21000"/>
            </a:lvl6pPr>
            <a:lvl7pPr lvl="6">
              <a:spcBef>
                <a:spcPts val="0"/>
              </a:spcBef>
              <a:buSzPct val="100000"/>
              <a:defRPr sz="21000"/>
            </a:lvl7pPr>
            <a:lvl8pPr lvl="7">
              <a:spcBef>
                <a:spcPts val="0"/>
              </a:spcBef>
              <a:buSzPct val="100000"/>
              <a:defRPr sz="21000"/>
            </a:lvl8pPr>
            <a:lvl9pPr lvl="8">
              <a:spcBef>
                <a:spcPts val="0"/>
              </a:spcBef>
              <a:buSzPct val="100000"/>
              <a:defRPr sz="21000"/>
            </a:lvl9pPr>
          </a:lstStyle>
          <a:p/>
        </p:txBody>
      </p:sp>
      <p:sp>
        <p:nvSpPr>
          <p:cNvPr id="21" name="Shape 21"/>
          <p:cNvSpPr txBox="1"/>
          <p:nvPr>
            <p:ph idx="1" type="subTitle"/>
          </p:nvPr>
        </p:nvSpPr>
        <p:spPr>
          <a:xfrm>
            <a:off x="18302220" y="33492693"/>
            <a:ext cx="12494400" cy="43188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ig number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Shape 110"/>
          <p:cNvGrpSpPr/>
          <p:nvPr/>
        </p:nvGrpSpPr>
        <p:grpSpPr>
          <a:xfrm>
            <a:off x="15863040" y="0"/>
            <a:ext cx="17055360" cy="43887315"/>
            <a:chOff x="4406400" y="0"/>
            <a:chExt cx="4737600" cy="5143065"/>
          </a:xfrm>
        </p:grpSpPr>
        <p:sp>
          <p:nvSpPr>
            <p:cNvPr id="111" name="Shape 1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2" name="Shape 112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3" name="Shape 11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4" name="Shape 114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5" name="Shape 115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6" name="Shape 116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7" name="Shape 117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5" name="Shape 125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6" name="Shape 126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129" name="Shape 129"/>
          <p:cNvSpPr txBox="1"/>
          <p:nvPr>
            <p:ph type="title"/>
          </p:nvPr>
        </p:nvSpPr>
        <p:spPr>
          <a:xfrm>
            <a:off x="2965860" y="10962560"/>
            <a:ext cx="17193600" cy="111003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buSzPct val="100000"/>
              <a:defRPr sz="42000"/>
            </a:lvl1pPr>
            <a:lvl2pPr lvl="1">
              <a:spcBef>
                <a:spcPts val="0"/>
              </a:spcBef>
              <a:buSzPct val="100000"/>
              <a:defRPr sz="42000"/>
            </a:lvl2pPr>
            <a:lvl3pPr lvl="2">
              <a:spcBef>
                <a:spcPts val="0"/>
              </a:spcBef>
              <a:buSzPct val="100000"/>
              <a:defRPr sz="42000"/>
            </a:lvl3pPr>
            <a:lvl4pPr lvl="3">
              <a:spcBef>
                <a:spcPts val="0"/>
              </a:spcBef>
              <a:buSzPct val="100000"/>
              <a:defRPr sz="42000"/>
            </a:lvl4pPr>
            <a:lvl5pPr lvl="4">
              <a:spcBef>
                <a:spcPts val="0"/>
              </a:spcBef>
              <a:buSzPct val="100000"/>
              <a:defRPr sz="42000"/>
            </a:lvl5pPr>
            <a:lvl6pPr lvl="5">
              <a:spcBef>
                <a:spcPts val="0"/>
              </a:spcBef>
              <a:buSzPct val="100000"/>
              <a:defRPr sz="42000"/>
            </a:lvl6pPr>
            <a:lvl7pPr lvl="6">
              <a:spcBef>
                <a:spcPts val="0"/>
              </a:spcBef>
              <a:buSzPct val="100000"/>
              <a:defRPr sz="42000"/>
            </a:lvl7pPr>
            <a:lvl8pPr lvl="7">
              <a:spcBef>
                <a:spcPts val="0"/>
              </a:spcBef>
              <a:buSzPct val="100000"/>
              <a:defRPr sz="42000"/>
            </a:lvl8pPr>
            <a:lvl9pPr lvl="8">
              <a:spcBef>
                <a:spcPts val="0"/>
              </a:spcBef>
              <a:buSzPct val="100000"/>
              <a:defRPr sz="42000"/>
            </a:lvl9pPr>
          </a:lstStyle>
          <a:p/>
        </p:txBody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2965860" y="22554660"/>
            <a:ext cx="17193600" cy="104013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31" name="Shape 131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Shape 24"/>
          <p:cNvGrpSpPr/>
          <p:nvPr/>
        </p:nvGrpSpPr>
        <p:grpSpPr>
          <a:xfrm>
            <a:off x="15863040" y="0"/>
            <a:ext cx="17055360" cy="43887315"/>
            <a:chOff x="4406400" y="0"/>
            <a:chExt cx="4737600" cy="5143065"/>
          </a:xfrm>
        </p:grpSpPr>
        <p:sp>
          <p:nvSpPr>
            <p:cNvPr id="25" name="Shape 25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6" name="Shape 26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7" name="Shape 27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8" name="Shape 28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9" name="Shape 29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0" name="Shape 30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5" name="Shape 35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" name="Shape 36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" name="Shape 37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" name="Shape 38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" name="Shape 39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0" name="Shape 40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" name="Shape 4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" name="Shape 42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43" name="Shape 43"/>
          <p:cNvSpPr txBox="1"/>
          <p:nvPr>
            <p:ph type="title"/>
          </p:nvPr>
        </p:nvSpPr>
        <p:spPr>
          <a:xfrm>
            <a:off x="2965860" y="17518933"/>
            <a:ext cx="16513200" cy="9802200"/>
          </a:xfrm>
          <a:prstGeom prst="rect">
            <a:avLst/>
          </a:prstGeom>
        </p:spPr>
        <p:txBody>
          <a:bodyPr anchorCtr="0" anchor="ctr" bIns="479475" lIns="479475" rIns="479475" wrap="square" tIns="47947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Shape 46"/>
          <p:cNvGrpSpPr/>
          <p:nvPr/>
        </p:nvGrpSpPr>
        <p:grpSpPr>
          <a:xfrm>
            <a:off x="0" y="3251199"/>
            <a:ext cx="3736260" cy="8672284"/>
            <a:chOff x="0" y="381001"/>
            <a:chExt cx="1037850" cy="1016287"/>
          </a:xfrm>
        </p:grpSpPr>
        <p:sp>
          <p:nvSpPr>
            <p:cNvPr id="47" name="Shape 4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" name="Shape 48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49" name="Shape 49"/>
          <p:cNvSpPr txBox="1"/>
          <p:nvPr>
            <p:ph type="title"/>
          </p:nvPr>
        </p:nvSpPr>
        <p:spPr>
          <a:xfrm>
            <a:off x="4671000" y="3360000"/>
            <a:ext cx="25340100" cy="78003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buSzPct val="100000"/>
              <a:defRPr sz="12600"/>
            </a:lvl1pPr>
            <a:lvl2pPr lvl="1">
              <a:spcBef>
                <a:spcPts val="0"/>
              </a:spcBef>
              <a:buSzPct val="100000"/>
              <a:defRPr sz="12600"/>
            </a:lvl2pPr>
            <a:lvl3pPr lvl="2">
              <a:spcBef>
                <a:spcPts val="0"/>
              </a:spcBef>
              <a:buSzPct val="100000"/>
              <a:defRPr sz="12600"/>
            </a:lvl3pPr>
            <a:lvl4pPr lvl="3">
              <a:spcBef>
                <a:spcPts val="0"/>
              </a:spcBef>
              <a:buSzPct val="100000"/>
              <a:defRPr sz="12600"/>
            </a:lvl4pPr>
            <a:lvl5pPr lvl="4">
              <a:spcBef>
                <a:spcPts val="0"/>
              </a:spcBef>
              <a:buSzPct val="100000"/>
              <a:defRPr sz="12600"/>
            </a:lvl5pPr>
            <a:lvl6pPr lvl="5">
              <a:spcBef>
                <a:spcPts val="0"/>
              </a:spcBef>
              <a:buSzPct val="100000"/>
              <a:defRPr sz="12600"/>
            </a:lvl6pPr>
            <a:lvl7pPr lvl="6">
              <a:spcBef>
                <a:spcPts val="0"/>
              </a:spcBef>
              <a:buSzPct val="100000"/>
              <a:defRPr sz="12600"/>
            </a:lvl7pPr>
            <a:lvl8pPr lvl="7">
              <a:spcBef>
                <a:spcPts val="0"/>
              </a:spcBef>
              <a:buSzPct val="100000"/>
              <a:defRPr sz="12600"/>
            </a:lvl8pPr>
            <a:lvl9pPr lvl="8">
              <a:spcBef>
                <a:spcPts val="0"/>
              </a:spcBef>
              <a:buSzPct val="100000"/>
              <a:defRPr sz="12600"/>
            </a:lvl9pPr>
          </a:lstStyle>
          <a:p/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4671000" y="13376427"/>
            <a:ext cx="25340100" cy="248421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Shape 53"/>
          <p:cNvGrpSpPr/>
          <p:nvPr/>
        </p:nvGrpSpPr>
        <p:grpSpPr>
          <a:xfrm>
            <a:off x="0" y="3251199"/>
            <a:ext cx="3736260" cy="8672284"/>
            <a:chOff x="0" y="381001"/>
            <a:chExt cx="1037850" cy="1016287"/>
          </a:xfrm>
        </p:grpSpPr>
        <p:sp>
          <p:nvSpPr>
            <p:cNvPr id="54" name="Shape 5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5" name="Shape 5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56" name="Shape 56"/>
          <p:cNvSpPr txBox="1"/>
          <p:nvPr>
            <p:ph type="title"/>
          </p:nvPr>
        </p:nvSpPr>
        <p:spPr>
          <a:xfrm>
            <a:off x="4671000" y="3360000"/>
            <a:ext cx="25340100" cy="78003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buSzPct val="100000"/>
              <a:defRPr sz="12600"/>
            </a:lvl1pPr>
            <a:lvl2pPr lvl="1">
              <a:spcBef>
                <a:spcPts val="0"/>
              </a:spcBef>
              <a:buSzPct val="100000"/>
              <a:defRPr sz="12600"/>
            </a:lvl2pPr>
            <a:lvl3pPr lvl="2">
              <a:spcBef>
                <a:spcPts val="0"/>
              </a:spcBef>
              <a:buSzPct val="100000"/>
              <a:defRPr sz="12600"/>
            </a:lvl3pPr>
            <a:lvl4pPr lvl="3">
              <a:spcBef>
                <a:spcPts val="0"/>
              </a:spcBef>
              <a:buSzPct val="100000"/>
              <a:defRPr sz="12600"/>
            </a:lvl4pPr>
            <a:lvl5pPr lvl="4">
              <a:spcBef>
                <a:spcPts val="0"/>
              </a:spcBef>
              <a:buSzPct val="100000"/>
              <a:defRPr sz="12600"/>
            </a:lvl5pPr>
            <a:lvl6pPr lvl="5">
              <a:spcBef>
                <a:spcPts val="0"/>
              </a:spcBef>
              <a:buSzPct val="100000"/>
              <a:defRPr sz="12600"/>
            </a:lvl6pPr>
            <a:lvl7pPr lvl="6">
              <a:spcBef>
                <a:spcPts val="0"/>
              </a:spcBef>
              <a:buSzPct val="100000"/>
              <a:defRPr sz="12600"/>
            </a:lvl7pPr>
            <a:lvl8pPr lvl="7">
              <a:spcBef>
                <a:spcPts val="0"/>
              </a:spcBef>
              <a:buSzPct val="100000"/>
              <a:defRPr sz="12600"/>
            </a:lvl8pPr>
            <a:lvl9pPr lvl="8">
              <a:spcBef>
                <a:spcPts val="0"/>
              </a:spcBef>
              <a:buSzPct val="100000"/>
              <a:defRPr sz="12600"/>
            </a:lvl9pPr>
          </a:lstStyle>
          <a:p/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4671000" y="13376427"/>
            <a:ext cx="12251400" cy="248421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2" type="body"/>
          </p:nvPr>
        </p:nvSpPr>
        <p:spPr>
          <a:xfrm>
            <a:off x="17759596" y="13376427"/>
            <a:ext cx="12251400" cy="248421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Shape 61"/>
          <p:cNvGrpSpPr/>
          <p:nvPr/>
        </p:nvGrpSpPr>
        <p:grpSpPr>
          <a:xfrm>
            <a:off x="0" y="3251199"/>
            <a:ext cx="3736260" cy="8672284"/>
            <a:chOff x="0" y="381001"/>
            <a:chExt cx="1037850" cy="1016287"/>
          </a:xfrm>
        </p:grpSpPr>
        <p:sp>
          <p:nvSpPr>
            <p:cNvPr id="62" name="Shape 62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3" name="Shape 63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64" name="Shape 64"/>
          <p:cNvSpPr txBox="1"/>
          <p:nvPr>
            <p:ph type="title"/>
          </p:nvPr>
        </p:nvSpPr>
        <p:spPr>
          <a:xfrm>
            <a:off x="4671000" y="3360000"/>
            <a:ext cx="25340100" cy="78003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buSzPct val="100000"/>
              <a:defRPr sz="12600"/>
            </a:lvl1pPr>
            <a:lvl2pPr lvl="1">
              <a:spcBef>
                <a:spcPts val="0"/>
              </a:spcBef>
              <a:buSzPct val="100000"/>
              <a:defRPr sz="12600"/>
            </a:lvl2pPr>
            <a:lvl3pPr lvl="2">
              <a:spcBef>
                <a:spcPts val="0"/>
              </a:spcBef>
              <a:buSzPct val="100000"/>
              <a:defRPr sz="12600"/>
            </a:lvl3pPr>
            <a:lvl4pPr lvl="3">
              <a:spcBef>
                <a:spcPts val="0"/>
              </a:spcBef>
              <a:buSzPct val="100000"/>
              <a:defRPr sz="12600"/>
            </a:lvl4pPr>
            <a:lvl5pPr lvl="4">
              <a:spcBef>
                <a:spcPts val="0"/>
              </a:spcBef>
              <a:buSzPct val="100000"/>
              <a:defRPr sz="12600"/>
            </a:lvl5pPr>
            <a:lvl6pPr lvl="5">
              <a:spcBef>
                <a:spcPts val="0"/>
              </a:spcBef>
              <a:buSzPct val="100000"/>
              <a:defRPr sz="12600"/>
            </a:lvl6pPr>
            <a:lvl7pPr lvl="6">
              <a:spcBef>
                <a:spcPts val="0"/>
              </a:spcBef>
              <a:buSzPct val="100000"/>
              <a:defRPr sz="12600"/>
            </a:lvl7pPr>
            <a:lvl8pPr lvl="7">
              <a:spcBef>
                <a:spcPts val="0"/>
              </a:spcBef>
              <a:buSzPct val="100000"/>
              <a:defRPr sz="12600"/>
            </a:lvl8pPr>
            <a:lvl9pPr lvl="8">
              <a:spcBef>
                <a:spcPts val="0"/>
              </a:spcBef>
              <a:buSzPct val="100000"/>
              <a:defRPr sz="12600"/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One column 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Shape 67"/>
          <p:cNvGrpSpPr/>
          <p:nvPr/>
        </p:nvGrpSpPr>
        <p:grpSpPr>
          <a:xfrm>
            <a:off x="0" y="3251199"/>
            <a:ext cx="3736260" cy="8672284"/>
            <a:chOff x="0" y="381001"/>
            <a:chExt cx="1037850" cy="1016287"/>
          </a:xfrm>
        </p:grpSpPr>
        <p:sp>
          <p:nvSpPr>
            <p:cNvPr id="68" name="Shape 68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" name="Shape 6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70" name="Shape 70"/>
          <p:cNvSpPr txBox="1"/>
          <p:nvPr>
            <p:ph type="title"/>
          </p:nvPr>
        </p:nvSpPr>
        <p:spPr>
          <a:xfrm>
            <a:off x="4671000" y="3360000"/>
            <a:ext cx="13676100" cy="127410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buSzPct val="100000"/>
              <a:defRPr sz="12600"/>
            </a:lvl1pPr>
            <a:lvl2pPr lvl="1">
              <a:spcBef>
                <a:spcPts val="0"/>
              </a:spcBef>
              <a:buSzPct val="100000"/>
              <a:defRPr sz="12600"/>
            </a:lvl2pPr>
            <a:lvl3pPr lvl="2">
              <a:spcBef>
                <a:spcPts val="0"/>
              </a:spcBef>
              <a:buSzPct val="100000"/>
              <a:defRPr sz="12600"/>
            </a:lvl3pPr>
            <a:lvl4pPr lvl="3">
              <a:spcBef>
                <a:spcPts val="0"/>
              </a:spcBef>
              <a:buSzPct val="100000"/>
              <a:defRPr sz="12600"/>
            </a:lvl4pPr>
            <a:lvl5pPr lvl="4">
              <a:spcBef>
                <a:spcPts val="0"/>
              </a:spcBef>
              <a:buSzPct val="100000"/>
              <a:defRPr sz="12600"/>
            </a:lvl5pPr>
            <a:lvl6pPr lvl="5">
              <a:spcBef>
                <a:spcPts val="0"/>
              </a:spcBef>
              <a:buSzPct val="100000"/>
              <a:defRPr sz="12600"/>
            </a:lvl6pPr>
            <a:lvl7pPr lvl="6">
              <a:spcBef>
                <a:spcPts val="0"/>
              </a:spcBef>
              <a:buSzPct val="100000"/>
              <a:defRPr sz="12600"/>
            </a:lvl7pPr>
            <a:lvl8pPr lvl="7">
              <a:spcBef>
                <a:spcPts val="0"/>
              </a:spcBef>
              <a:buSzPct val="100000"/>
              <a:defRPr sz="12600"/>
            </a:lvl8pPr>
            <a:lvl9pPr lvl="8">
              <a:spcBef>
                <a:spcPts val="0"/>
              </a:spcBef>
              <a:buSzPct val="100000"/>
              <a:defRPr sz="12600"/>
            </a:lvl9pPr>
          </a:lstStyle>
          <a:p/>
        </p:txBody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4671000" y="16832427"/>
            <a:ext cx="13676100" cy="206157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in poin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Shape 74"/>
          <p:cNvGrpSpPr/>
          <p:nvPr/>
        </p:nvGrpSpPr>
        <p:grpSpPr>
          <a:xfrm>
            <a:off x="15863040" y="0"/>
            <a:ext cx="17055360" cy="43891029"/>
            <a:chOff x="4406400" y="0"/>
            <a:chExt cx="4737600" cy="5143500"/>
          </a:xfrm>
        </p:grpSpPr>
        <p:sp>
          <p:nvSpPr>
            <p:cNvPr id="75" name="Shape 75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" name="Shape 76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7" name="Shape 77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" name="Shape 7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9" name="Shape 79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0" name="Shape 80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1" name="Shape 81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2" name="Shape 82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3" name="Shape 83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4" name="Shape 84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5" name="Shape 85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6" name="Shape 86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7" name="Shape 87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8" name="Shape 8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9" name="Shape 89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0" name="Shape 90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1" name="Shape 91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2" name="Shape 92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Shape 93"/>
          <p:cNvSpPr txBox="1"/>
          <p:nvPr>
            <p:ph type="title"/>
          </p:nvPr>
        </p:nvSpPr>
        <p:spPr>
          <a:xfrm>
            <a:off x="2965860" y="7396480"/>
            <a:ext cx="16513200" cy="30046800"/>
          </a:xfrm>
          <a:prstGeom prst="rect">
            <a:avLst/>
          </a:prstGeom>
        </p:spPr>
        <p:txBody>
          <a:bodyPr anchorCtr="0" anchor="ctr" bIns="479475" lIns="479475" rIns="479475" wrap="square" tIns="47947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94" name="Shape 94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title and description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Shape 96"/>
          <p:cNvGrpSpPr/>
          <p:nvPr/>
        </p:nvGrpSpPr>
        <p:grpSpPr>
          <a:xfrm>
            <a:off x="0" y="3251199"/>
            <a:ext cx="3736260" cy="8672284"/>
            <a:chOff x="0" y="381001"/>
            <a:chExt cx="1037850" cy="1016287"/>
          </a:xfrm>
        </p:grpSpPr>
        <p:sp>
          <p:nvSpPr>
            <p:cNvPr id="97" name="Shape 9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8" name="Shape 98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99" name="Shape 99"/>
          <p:cNvSpPr txBox="1"/>
          <p:nvPr>
            <p:ph type="title"/>
          </p:nvPr>
        </p:nvSpPr>
        <p:spPr>
          <a:xfrm>
            <a:off x="4671000" y="14151040"/>
            <a:ext cx="10930800" cy="149478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buSzPct val="100000"/>
              <a:defRPr sz="12600"/>
            </a:lvl1pPr>
            <a:lvl2pPr lvl="1">
              <a:spcBef>
                <a:spcPts val="0"/>
              </a:spcBef>
              <a:buSzPct val="100000"/>
              <a:defRPr sz="12600"/>
            </a:lvl2pPr>
            <a:lvl3pPr lvl="2">
              <a:spcBef>
                <a:spcPts val="0"/>
              </a:spcBef>
              <a:buSzPct val="100000"/>
              <a:defRPr sz="12600"/>
            </a:lvl3pPr>
            <a:lvl4pPr lvl="3">
              <a:spcBef>
                <a:spcPts val="0"/>
              </a:spcBef>
              <a:buSzPct val="100000"/>
              <a:defRPr sz="12600"/>
            </a:lvl4pPr>
            <a:lvl5pPr lvl="4">
              <a:spcBef>
                <a:spcPts val="0"/>
              </a:spcBef>
              <a:buSzPct val="100000"/>
              <a:defRPr sz="12600"/>
            </a:lvl5pPr>
            <a:lvl6pPr lvl="5">
              <a:spcBef>
                <a:spcPts val="0"/>
              </a:spcBef>
              <a:buSzPct val="100000"/>
              <a:defRPr sz="12600"/>
            </a:lvl6pPr>
            <a:lvl7pPr lvl="6">
              <a:spcBef>
                <a:spcPts val="0"/>
              </a:spcBef>
              <a:buSzPct val="100000"/>
              <a:defRPr sz="12600"/>
            </a:lvl7pPr>
            <a:lvl8pPr lvl="7">
              <a:spcBef>
                <a:spcPts val="0"/>
              </a:spcBef>
              <a:buSzPct val="100000"/>
              <a:defRPr sz="12600"/>
            </a:lvl8pPr>
            <a:lvl9pPr lvl="8">
              <a:spcBef>
                <a:spcPts val="0"/>
              </a:spcBef>
              <a:buSzPct val="100000"/>
              <a:defRPr sz="12600"/>
            </a:lvl9pPr>
          </a:lstStyle>
          <a:p/>
        </p:txBody>
      </p:sp>
      <p:sp>
        <p:nvSpPr>
          <p:cNvPr id="100" name="Shape 100"/>
          <p:cNvSpPr txBox="1"/>
          <p:nvPr>
            <p:ph idx="1" type="subTitle"/>
          </p:nvPr>
        </p:nvSpPr>
        <p:spPr>
          <a:xfrm>
            <a:off x="4671000" y="30190933"/>
            <a:ext cx="10930800" cy="43188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6800"/>
            </a:lvl9pPr>
          </a:lstStyle>
          <a:p/>
        </p:txBody>
      </p:sp>
      <p:sp>
        <p:nvSpPr>
          <p:cNvPr id="101" name="Shape 101"/>
          <p:cNvSpPr txBox="1"/>
          <p:nvPr>
            <p:ph idx="2" type="body"/>
          </p:nvPr>
        </p:nvSpPr>
        <p:spPr>
          <a:xfrm>
            <a:off x="16733520" y="14477653"/>
            <a:ext cx="13236600" cy="20031900"/>
          </a:xfrm>
          <a:prstGeom prst="rect">
            <a:avLst/>
          </a:prstGeom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02" name="Shape 102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Shape 104"/>
          <p:cNvGrpSpPr/>
          <p:nvPr/>
        </p:nvGrpSpPr>
        <p:grpSpPr>
          <a:xfrm>
            <a:off x="0" y="35230354"/>
            <a:ext cx="2516130" cy="5842384"/>
            <a:chOff x="0" y="3785672"/>
            <a:chExt cx="698925" cy="684657"/>
          </a:xfrm>
        </p:grpSpPr>
        <p:sp>
          <p:nvSpPr>
            <p:cNvPr id="105" name="Shape 105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6" name="Shape 106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479475" lIns="479475" rIns="479475" wrap="square" tIns="47947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107" name="Shape 107"/>
          <p:cNvSpPr txBox="1"/>
          <p:nvPr>
            <p:ph idx="1" type="body"/>
          </p:nvPr>
        </p:nvSpPr>
        <p:spPr>
          <a:xfrm>
            <a:off x="2925810" y="36739200"/>
            <a:ext cx="24969600" cy="4469700"/>
          </a:xfrm>
          <a:prstGeom prst="rect">
            <a:avLst/>
          </a:prstGeom>
        </p:spPr>
        <p:txBody>
          <a:bodyPr anchorCtr="0" anchor="ctr" bIns="479475" lIns="479475" rIns="479475" wrap="square" tIns="47947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108" name="Shape 108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rIns="479475" wrap="square" tIns="47947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focus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122120" y="3797547"/>
            <a:ext cx="30674100" cy="4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79475" lIns="479475" rIns="479475" wrap="square" tIns="47947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14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14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14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14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14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14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14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14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14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122120" y="9834453"/>
            <a:ext cx="30674100" cy="291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79475" lIns="479475" rIns="479475" wrap="square" tIns="47947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lt1"/>
              </a:buClr>
              <a:buSzPct val="100000"/>
              <a:buFont typeface="Lato"/>
              <a:buChar char="●"/>
              <a:defRPr sz="6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lt1"/>
              </a:buClr>
              <a:buSzPct val="100000"/>
              <a:buFont typeface="Lato"/>
              <a:buChar char="○"/>
              <a:defRPr sz="5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lt1"/>
              </a:buClr>
              <a:buSzPct val="100000"/>
              <a:buFont typeface="Lato"/>
              <a:buChar char="■"/>
              <a:defRPr sz="5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lt1"/>
              </a:buClr>
              <a:buSzPct val="100000"/>
              <a:buFont typeface="Lato"/>
              <a:buChar char="●"/>
              <a:defRPr sz="5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lt1"/>
              </a:buClr>
              <a:buSzPct val="100000"/>
              <a:buFont typeface="Lato"/>
              <a:buChar char="○"/>
              <a:defRPr sz="5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lt1"/>
              </a:buClr>
              <a:buSzPct val="100000"/>
              <a:buFont typeface="Lato"/>
              <a:buChar char="■"/>
              <a:defRPr sz="5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lt1"/>
              </a:buClr>
              <a:buSzPct val="100000"/>
              <a:buFont typeface="Lato"/>
              <a:buChar char="●"/>
              <a:defRPr sz="5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lt1"/>
              </a:buClr>
              <a:buSzPct val="100000"/>
              <a:buFont typeface="Lato"/>
              <a:buChar char="○"/>
              <a:defRPr sz="5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8400"/>
              </a:spcAft>
              <a:buClr>
                <a:schemeClr val="lt1"/>
              </a:buClr>
              <a:buSzPct val="100000"/>
              <a:buFont typeface="Lato"/>
              <a:buChar char="■"/>
              <a:defRPr sz="5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79475" lIns="479475" rIns="479475" wrap="square" tIns="47947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US" sz="5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9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9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/>
        </p:nvSpPr>
        <p:spPr>
          <a:xfrm>
            <a:off x="6560400" y="2897337"/>
            <a:ext cx="19797600" cy="311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9525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6000">
                <a:solidFill>
                  <a:srgbClr val="3333CC"/>
                </a:solidFill>
              </a:rPr>
              <a:t>V.I.P. Website 7.0</a:t>
            </a:r>
          </a:p>
          <a:p>
            <a:pPr indent="-55562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Leon Liang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indent="-55562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Jose Ponce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Ultimate Software</a:t>
            </a:r>
          </a:p>
          <a:p>
            <a:pPr indent="-55562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Professor: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140" name="Shape 140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-1333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Shape 141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Fragmented system for administration controls</a:t>
            </a: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Bottlenecks in loading time for tables with large amount of data</a:t>
            </a: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Lack of search capabilities</a:t>
            </a:r>
          </a:p>
        </p:txBody>
      </p:sp>
      <p:sp>
        <p:nvSpPr>
          <p:cNvPr id="142" name="Shape 142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143" name="Shape 143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-50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144" name="Shape 1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82600" y="381000"/>
            <a:ext cx="2615495" cy="1216721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Shape 145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-488950" lvl="0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All admin capabilities were split between review pages and admin panel</a:t>
            </a:r>
          </a:p>
          <a:p>
            <a:pPr indent="-488950" lvl="0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Loading the data would load entire database table</a:t>
            </a:r>
          </a:p>
          <a:p>
            <a:pPr indent="-488950" lvl="0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No search capabilities for inbox messages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</p:txBody>
      </p:sp>
      <p:sp>
        <p:nvSpPr>
          <p:cNvPr id="146" name="Shape 146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indent="-65087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-488950" lvl="0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 Administrative components are clearly defined and compartmentalized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-488950" lvl="0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Tables should contain pagination to reduce heavy data loads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-488950" lvl="0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Inbox messages are now searchable through keywords 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</p:txBody>
      </p:sp>
      <p:sp>
        <p:nvSpPr>
          <p:cNvPr id="147" name="Shape 147"/>
          <p:cNvSpPr txBox="1"/>
          <p:nvPr/>
        </p:nvSpPr>
        <p:spPr>
          <a:xfrm>
            <a:off x="12183375" y="23063150"/>
            <a:ext cx="9975600" cy="8924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</p:txBody>
      </p:sp>
      <p:sp>
        <p:nvSpPr>
          <p:cNvPr id="148" name="Shape 148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49" name="Shape 149"/>
          <p:cNvSpPr txBox="1"/>
          <p:nvPr/>
        </p:nvSpPr>
        <p:spPr>
          <a:xfrm>
            <a:off x="23383100" y="23063125"/>
            <a:ext cx="7933800" cy="9049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indent="-65087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The whole application is built on basic MEAN stack, MongoDB, ExpressJS, AngularJS, NodeJS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Service layer is done through RESTful api service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Pagination was done through front-end enhancements as well as back-end query optimizations</a:t>
            </a:r>
          </a:p>
        </p:txBody>
      </p:sp>
      <p:sp>
        <p:nvSpPr>
          <p:cNvPr id="150" name="Shape 150"/>
          <p:cNvSpPr txBox="1"/>
          <p:nvPr/>
        </p:nvSpPr>
        <p:spPr>
          <a:xfrm>
            <a:off x="1811950" y="33020500"/>
            <a:ext cx="9249000" cy="7368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indent="-65087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-488950" lvl="0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b="1" lang="en-US" sz="4100">
                <a:solidFill>
                  <a:srgbClr val="336699"/>
                </a:solidFill>
              </a:rPr>
              <a:t>Test ID: </a:t>
            </a:r>
            <a:r>
              <a:rPr lang="en-US" sz="4100">
                <a:solidFill>
                  <a:srgbClr val="336699"/>
                </a:solidFill>
              </a:rPr>
              <a:t>VIP - 1322 - U1</a:t>
            </a:r>
          </a:p>
          <a:p>
            <a:pPr indent="-488950" lvl="0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b="1" lang="en-US" sz="4100">
                <a:solidFill>
                  <a:srgbClr val="336699"/>
                </a:solidFill>
              </a:rPr>
              <a:t>Description: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36699"/>
                </a:solidFill>
              </a:rPr>
              <a:t>		</a:t>
            </a:r>
            <a:r>
              <a:rPr lang="en-US" sz="4100">
                <a:solidFill>
                  <a:srgbClr val="336699"/>
                </a:solidFill>
              </a:rPr>
              <a:t>Enter user maintenance tab, </a:t>
            </a:r>
            <a:br>
              <a:rPr lang="en-US" sz="4100">
                <a:solidFill>
                  <a:srgbClr val="336699"/>
                </a:solidFill>
              </a:rPr>
            </a:br>
            <a:r>
              <a:rPr lang="en-US" sz="4100">
                <a:solidFill>
                  <a:srgbClr val="336699"/>
                </a:solidFill>
              </a:rPr>
              <a:t>		navigate between pages using</a:t>
            </a:r>
            <a:br>
              <a:rPr lang="en-US" sz="4100">
                <a:solidFill>
                  <a:srgbClr val="336699"/>
                </a:solidFill>
              </a:rPr>
            </a:br>
            <a:r>
              <a:rPr lang="en-US" sz="4100">
                <a:solidFill>
                  <a:srgbClr val="336699"/>
                </a:solidFill>
              </a:rPr>
              <a:t>		pagination tool on bottom of 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		table.</a:t>
            </a:r>
          </a:p>
          <a:p>
            <a:pPr indent="-488950" lvl="0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b="1" lang="en-US" sz="4100">
                <a:solidFill>
                  <a:srgbClr val="336699"/>
                </a:solidFill>
              </a:rPr>
              <a:t>Expected Result: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rgbClr val="336699"/>
                </a:solidFill>
              </a:rPr>
              <a:t>		</a:t>
            </a:r>
            <a:r>
              <a:rPr lang="en-US" sz="4100">
                <a:solidFill>
                  <a:srgbClr val="336699"/>
                </a:solidFill>
              </a:rPr>
              <a:t>No more than 10 result per page</a:t>
            </a:r>
          </a:p>
          <a:p>
            <a:pPr indent="-488950" lvl="0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b="1" lang="en-US" sz="4100">
                <a:solidFill>
                  <a:srgbClr val="336699"/>
                </a:solidFill>
              </a:rPr>
              <a:t>Status: </a:t>
            </a:r>
            <a:r>
              <a:rPr lang="en-US" sz="4100">
                <a:solidFill>
                  <a:srgbClr val="336699"/>
                </a:solidFill>
              </a:rPr>
              <a:t>Passed</a:t>
            </a:r>
          </a:p>
        </p:txBody>
      </p:sp>
      <p:sp>
        <p:nvSpPr>
          <p:cNvPr id="151" name="Shape 151"/>
          <p:cNvSpPr txBox="1"/>
          <p:nvPr/>
        </p:nvSpPr>
        <p:spPr>
          <a:xfrm>
            <a:off x="1636400" y="12853375"/>
            <a:ext cx="29680801" cy="9213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73214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52" name="Shape 152"/>
          <p:cNvSpPr txBox="1"/>
          <p:nvPr/>
        </p:nvSpPr>
        <p:spPr>
          <a:xfrm>
            <a:off x="23383500" y="33020500"/>
            <a:ext cx="7933800" cy="7368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	</a:t>
            </a: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Improvement to user experience through front-end modifications</a:t>
            </a: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Enhanced load time due to new pagination components</a:t>
            </a: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Optimized query operations for decreasing bottle neck delays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</p:txBody>
      </p:sp>
      <p:sp>
        <p:nvSpPr>
          <p:cNvPr id="153" name="Shape 153"/>
          <p:cNvSpPr txBox="1"/>
          <p:nvPr/>
        </p:nvSpPr>
        <p:spPr>
          <a:xfrm>
            <a:off x="11430000" y="6095925"/>
            <a:ext cx="111564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65087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AutoNum type="arabicPeriod"/>
            </a:pPr>
            <a:r>
              <a:rPr lang="en-US" sz="4100">
                <a:solidFill>
                  <a:srgbClr val="336699"/>
                </a:solidFill>
              </a:rPr>
              <a:t>Fragmented system solved by removing duplicated components, centralizing most capabilities to the administrative panel</a:t>
            </a: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AutoNum type="arabicPeriod"/>
            </a:pPr>
            <a:r>
              <a:rPr lang="en-US" sz="4100">
                <a:solidFill>
                  <a:srgbClr val="336699"/>
                </a:solidFill>
              </a:rPr>
              <a:t>Data filtering on database calls to reduce load time</a:t>
            </a:r>
          </a:p>
          <a:p>
            <a:pPr indent="-48895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AutoNum type="arabicPeriod"/>
            </a:pPr>
            <a:r>
              <a:rPr lang="en-US" sz="4100">
                <a:solidFill>
                  <a:srgbClr val="336699"/>
                </a:solidFill>
              </a:rPr>
              <a:t>Search bar capabilities for all pages</a:t>
            </a:r>
          </a:p>
          <a:p>
            <a:pPr indent="-65087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5087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Shape 154"/>
          <p:cNvSpPr txBox="1"/>
          <p:nvPr/>
        </p:nvSpPr>
        <p:spPr>
          <a:xfrm>
            <a:off x="6343000" y="41615475"/>
            <a:ext cx="25737001" cy="1356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-47625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</a:t>
            </a:r>
            <a:r>
              <a:rPr lang="en-US" sz="3000">
                <a:solidFill>
                  <a:schemeClr val="dk1"/>
                </a:solidFill>
              </a:rPr>
              <a:t> Professor Ortega and Professor Sadjadi. </a:t>
            </a: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 am thankful to the help that I received from my group members, </a:t>
            </a:r>
            <a:r>
              <a:rPr lang="en-US" sz="3000">
                <a:solidFill>
                  <a:schemeClr val="dk1"/>
                </a:solidFill>
              </a:rPr>
              <a:t>Andres Moser, Steve Hirabayashi, Dale Keith, and Adam Levy.</a:t>
            </a:r>
          </a:p>
          <a:p>
            <a:pPr indent="-889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Shape 1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597526" y="24612600"/>
            <a:ext cx="9249000" cy="3619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three tier architecture" id="156" name="Shape 1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40713" y="28239275"/>
            <a:ext cx="5362625" cy="3619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Shape 157"/>
          <p:cNvSpPr txBox="1"/>
          <p:nvPr/>
        </p:nvSpPr>
        <p:spPr>
          <a:xfrm>
            <a:off x="8806656" y="1603292"/>
            <a:ext cx="15305100" cy="12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wrap="square" tIns="49325">
            <a:noAutofit/>
          </a:bodyPr>
          <a:lstStyle/>
          <a:p>
            <a:pPr indent="-11430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CIS 4911</a:t>
            </a:r>
            <a:r>
              <a:rPr b="1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2017</a:t>
            </a:r>
            <a:r>
              <a:rPr b="1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Fall 2017</a:t>
            </a:r>
          </a:p>
        </p:txBody>
      </p:sp>
      <p:pic>
        <p:nvPicPr>
          <p:cNvPr descr="Screen Shot 2017-10-14 at 2.29.09 AM.png" id="158" name="Shape 1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24250" y="14264563"/>
            <a:ext cx="10287893" cy="730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Shape 15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183375" y="34270950"/>
            <a:ext cx="4980000" cy="4415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Shape 16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163375" y="34270950"/>
            <a:ext cx="4980000" cy="44306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mean stack" id="161" name="Shape 16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111756" y="1720850"/>
            <a:ext cx="8229600" cy="189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990600" y="1720850"/>
            <a:ext cx="8349299" cy="2745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Shot 2017-10-27 at 12.12.13 PM.png" id="163" name="Shape 16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5925800" y="14987113"/>
            <a:ext cx="12918123" cy="585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