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0" r:id="rId1"/>
  </p:sldMasterIdLst>
  <p:notesMasterIdLst>
    <p:notesMasterId r:id="rId3"/>
  </p:notesMasterIdLst>
  <p:sldIdLst>
    <p:sldId id="256" r:id="rId2"/>
  </p:sldIdLst>
  <p:sldSz cx="32918400" cy="438912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8E6CD"/>
    <a:srgbClr val="61D1A4"/>
    <a:srgbClr val="A3D5F3"/>
    <a:srgbClr val="9696F8"/>
    <a:srgbClr val="B8DEF6"/>
    <a:srgbClr val="9095F4"/>
    <a:srgbClr val="9790F4"/>
    <a:srgbClr val="393B61"/>
    <a:srgbClr val="426A76"/>
    <a:srgbClr val="68B5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3322" autoAdjust="0"/>
  </p:normalViewPr>
  <p:slideViewPr>
    <p:cSldViewPr snapToGrid="0" snapToObjects="1">
      <p:cViewPr>
        <p:scale>
          <a:sx n="33" d="100"/>
          <a:sy n="33" d="100"/>
        </p:scale>
        <p:origin x="228" y="-56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12C71A2-CCD7-4699-9E33-A427A4AA3A3A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26D21D6-2B13-40E8-AC30-8D368DE259FB}" type="pres">
      <dgm:prSet presAssocID="{512C71A2-CCD7-4699-9E33-A427A4AA3A3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</dgm:ptLst>
  <dgm:cxnLst>
    <dgm:cxn modelId="{BFF42AF2-FBE2-4838-B7E8-2DAB0970F286}" type="presOf" srcId="{512C71A2-CCD7-4699-9E33-A427A4AA3A3A}" destId="{626D21D6-2B13-40E8-AC30-8D368DE259F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12C71A2-CCD7-4699-9E33-A427A4AA3A3A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26D21D6-2B13-40E8-AC30-8D368DE259FB}" type="pres">
      <dgm:prSet presAssocID="{512C71A2-CCD7-4699-9E33-A427A4AA3A3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</dgm:ptLst>
  <dgm:cxnLst>
    <dgm:cxn modelId="{285FD65F-6E28-4C54-8054-4040A1765587}" type="presOf" srcId="{512C71A2-CCD7-4699-9E33-A427A4AA3A3A}" destId="{626D21D6-2B13-40E8-AC30-8D368DE259F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12C71A2-CCD7-4699-9E33-A427A4AA3A3A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26D21D6-2B13-40E8-AC30-8D368DE259FB}" type="pres">
      <dgm:prSet presAssocID="{512C71A2-CCD7-4699-9E33-A427A4AA3A3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</dgm:ptLst>
  <dgm:cxnLst>
    <dgm:cxn modelId="{606B7DCB-3BE9-4D38-A159-C5F27F35EC72}" type="presOf" srcId="{512C71A2-CCD7-4699-9E33-A427A4AA3A3A}" destId="{626D21D6-2B13-40E8-AC30-8D368DE259F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22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12C71A2-CCD7-4699-9E33-A427A4AA3A3A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26D21D6-2B13-40E8-AC30-8D368DE259FB}" type="pres">
      <dgm:prSet presAssocID="{512C71A2-CCD7-4699-9E33-A427A4AA3A3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</dgm:ptLst>
  <dgm:cxnLst>
    <dgm:cxn modelId="{778F8328-5096-4692-A2D1-D7FA5DAEDD2C}" type="presOf" srcId="{512C71A2-CCD7-4699-9E33-A427A4AA3A3A}" destId="{626D21D6-2B13-40E8-AC30-8D368DE259F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2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12C71A2-CCD7-4699-9E33-A427A4AA3A3A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26D21D6-2B13-40E8-AC30-8D368DE259FB}" type="pres">
      <dgm:prSet presAssocID="{512C71A2-CCD7-4699-9E33-A427A4AA3A3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</dgm:ptLst>
  <dgm:cxnLst>
    <dgm:cxn modelId="{3F7EE029-E1B4-4960-95E9-7F7F6C65D70F}" type="presOf" srcId="{512C71A2-CCD7-4699-9E33-A427A4AA3A3A}" destId="{626D21D6-2B13-40E8-AC30-8D368DE259F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33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512C71A2-CCD7-4699-9E33-A427A4AA3A3A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26D21D6-2B13-40E8-AC30-8D368DE259FB}" type="pres">
      <dgm:prSet presAssocID="{512C71A2-CCD7-4699-9E33-A427A4AA3A3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</dgm:ptLst>
  <dgm:cxnLst>
    <dgm:cxn modelId="{629AB8CE-6587-45CD-9449-C36174C239C7}" type="presOf" srcId="{512C71A2-CCD7-4699-9E33-A427A4AA3A3A}" destId="{626D21D6-2B13-40E8-AC30-8D368DE259F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3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512C71A2-CCD7-4699-9E33-A427A4AA3A3A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26D21D6-2B13-40E8-AC30-8D368DE259FB}" type="pres">
      <dgm:prSet presAssocID="{512C71A2-CCD7-4699-9E33-A427A4AA3A3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</dgm:ptLst>
  <dgm:cxnLst>
    <dgm:cxn modelId="{4FE692A3-D149-4A8B-B421-B049DE029CD7}" type="presOf" srcId="{512C71A2-CCD7-4699-9E33-A427A4AA3A3A}" destId="{626D21D6-2B13-40E8-AC30-8D368DE259F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43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512C71A2-CCD7-4699-9E33-A427A4AA3A3A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26D21D6-2B13-40E8-AC30-8D368DE259FB}" type="pres">
      <dgm:prSet presAssocID="{512C71A2-CCD7-4699-9E33-A427A4AA3A3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</dgm:ptLst>
  <dgm:cxnLst>
    <dgm:cxn modelId="{0E1394A3-47E4-4B9B-A91D-ACC11C7AAC31}" type="presOf" srcId="{512C71A2-CCD7-4699-9E33-A427A4AA3A3A}" destId="{626D21D6-2B13-40E8-AC30-8D368DE259F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0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512C71A2-CCD7-4699-9E33-A427A4AA3A3A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26D21D6-2B13-40E8-AC30-8D368DE259FB}" type="pres">
      <dgm:prSet presAssocID="{512C71A2-CCD7-4699-9E33-A427A4AA3A3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</dgm:ptLst>
  <dgm:cxnLst>
    <dgm:cxn modelId="{6F30077F-82E2-4213-94DF-D572F61D33AF}" type="presOf" srcId="{512C71A2-CCD7-4699-9E33-A427A4AA3A3A}" destId="{626D21D6-2B13-40E8-AC30-8D368DE259F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3884612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16666"/>
              <a:buFont typeface="Arial"/>
              <a:buNone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2143125" y="685800"/>
            <a:ext cx="257174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miter lim="8000"/>
            <a:headEnd type="none" w="med" len="med"/>
            <a:tailEnd type="none" w="med" len="med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SzPct val="77777"/>
              <a:buFont typeface="Arial"/>
              <a:buChar char="●"/>
              <a:defRPr sz="1800" b="0" i="0" u="none" strike="noStrike" cap="none"/>
            </a:lvl1pPr>
            <a:lvl2pPr marL="457200" marR="0" lvl="1" indent="0" algn="l" rtl="0">
              <a:spcBef>
                <a:spcPts val="0"/>
              </a:spcBef>
              <a:buSzPct val="77777"/>
              <a:buFont typeface="Arial"/>
              <a:buChar char="○"/>
              <a:defRPr sz="1800" b="0" i="0" u="none" strike="noStrike" cap="none"/>
            </a:lvl2pPr>
            <a:lvl3pPr marL="914400" marR="0" lvl="2" indent="0" algn="l" rtl="0">
              <a:spcBef>
                <a:spcPts val="0"/>
              </a:spcBef>
              <a:buSzPct val="77777"/>
              <a:buFont typeface="Arial"/>
              <a:buChar char="■"/>
              <a:defRPr sz="1800" b="0" i="0" u="none" strike="noStrike" cap="none"/>
            </a:lvl3pPr>
            <a:lvl4pPr marL="1371600" marR="0" lvl="3" indent="0" algn="l" rtl="0">
              <a:spcBef>
                <a:spcPts val="0"/>
              </a:spcBef>
              <a:buSzPct val="77777"/>
              <a:buFont typeface="Arial"/>
              <a:buChar char="●"/>
              <a:defRPr sz="1800" b="0" i="0" u="none" strike="noStrike" cap="none"/>
            </a:lvl4pPr>
            <a:lvl5pPr marL="1828800" marR="0" lvl="4" indent="0" algn="l" rtl="0">
              <a:spcBef>
                <a:spcPts val="0"/>
              </a:spcBef>
              <a:buSzPct val="77777"/>
              <a:buFont typeface="Arial"/>
              <a:buChar char="○"/>
              <a:defRPr sz="1800" b="0" i="0" u="none" strike="noStrike" cap="none"/>
            </a:lvl5pPr>
            <a:lvl6pPr marL="2286000" marR="0" lvl="5" indent="0" algn="l" rtl="0">
              <a:spcBef>
                <a:spcPts val="0"/>
              </a:spcBef>
              <a:buSzPct val="77777"/>
              <a:buFont typeface="Arial"/>
              <a:buChar char="■"/>
              <a:defRPr sz="1800" b="0" i="0" u="none" strike="noStrike" cap="none"/>
            </a:lvl6pPr>
            <a:lvl7pPr marL="2743200" marR="0" lvl="6" indent="0" algn="l" rtl="0">
              <a:spcBef>
                <a:spcPts val="0"/>
              </a:spcBef>
              <a:buSzPct val="77777"/>
              <a:buFont typeface="Arial"/>
              <a:buChar char="●"/>
              <a:defRPr sz="1800" b="0" i="0" u="none" strike="noStrike" cap="none"/>
            </a:lvl7pPr>
            <a:lvl8pPr marL="3200400" marR="0" lvl="7" indent="0" algn="l" rtl="0">
              <a:spcBef>
                <a:spcPts val="0"/>
              </a:spcBef>
              <a:buSzPct val="77777"/>
              <a:buFont typeface="Arial"/>
              <a:buChar char="○"/>
              <a:defRPr sz="1800" b="0" i="0" u="none" strike="noStrike" cap="none"/>
            </a:lvl8pPr>
            <a:lvl9pPr marL="3657600" marR="0" lvl="8" indent="0" algn="l" rtl="0">
              <a:spcBef>
                <a:spcPts val="0"/>
              </a:spcBef>
              <a:buSzPct val="77777"/>
              <a:buFont typeface="Arial"/>
              <a:buChar char="■"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0" y="8685211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884612" y="8685211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48299274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"/>
            <a:headEnd type="none" w="med" len="med"/>
            <a:tailEnd type="none" w="med" len="med"/>
          </a:ln>
        </p:spPr>
      </p:sp>
      <p:sp>
        <p:nvSpPr>
          <p:cNvPr id="86" name="Shape 8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Font typeface="Arial"/>
              <a:buNone/>
            </a:pPr>
            <a:endParaRPr sz="1800" b="0" i="0" u="none" strike="noStrike" cap="none" dirty="0"/>
          </a:p>
        </p:txBody>
      </p:sp>
      <p:sp>
        <p:nvSpPr>
          <p:cNvPr id="87" name="Shape 87"/>
          <p:cNvSpPr txBox="1"/>
          <p:nvPr/>
        </p:nvSpPr>
        <p:spPr>
          <a:xfrm>
            <a:off x="3884612" y="8685211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fld>
            <a:endParaRPr lang="en-US"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566640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731520" y="3"/>
            <a:ext cx="13601700" cy="43891206"/>
            <a:chOff x="203200" y="0"/>
            <a:chExt cx="3778250" cy="6858001"/>
          </a:xfrm>
        </p:grpSpPr>
        <p:sp>
          <p:nvSpPr>
            <p:cNvPr id="14" name="Freeform 6"/>
            <p:cNvSpPr/>
            <p:nvPr/>
          </p:nvSpPr>
          <p:spPr bwMode="auto">
            <a:xfrm>
              <a:off x="641350" y="0"/>
              <a:ext cx="1365250" cy="3971925"/>
            </a:xfrm>
            <a:custGeom>
              <a:avLst/>
              <a:gdLst/>
              <a:ahLst/>
              <a:cxnLst/>
              <a:rect l="0" t="0" r="r" b="b"/>
              <a:pathLst>
                <a:path w="860" h="2502">
                  <a:moveTo>
                    <a:pt x="0" y="2445"/>
                  </a:moveTo>
                  <a:lnTo>
                    <a:pt x="228" y="2502"/>
                  </a:lnTo>
                  <a:lnTo>
                    <a:pt x="860" y="0"/>
                  </a:lnTo>
                  <a:lnTo>
                    <a:pt x="620" y="0"/>
                  </a:lnTo>
                  <a:lnTo>
                    <a:pt x="0" y="244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5" name="Freeform 7"/>
            <p:cNvSpPr/>
            <p:nvPr/>
          </p:nvSpPr>
          <p:spPr bwMode="auto">
            <a:xfrm>
              <a:off x="203200" y="0"/>
              <a:ext cx="1336675" cy="3862388"/>
            </a:xfrm>
            <a:custGeom>
              <a:avLst/>
              <a:gdLst/>
              <a:ahLst/>
              <a:cxnLst/>
              <a:rect l="0" t="0" r="r" b="b"/>
              <a:pathLst>
                <a:path w="842" h="2433">
                  <a:moveTo>
                    <a:pt x="842" y="0"/>
                  </a:moveTo>
                  <a:lnTo>
                    <a:pt x="602" y="0"/>
                  </a:lnTo>
                  <a:lnTo>
                    <a:pt x="0" y="2376"/>
                  </a:lnTo>
                  <a:lnTo>
                    <a:pt x="228" y="2433"/>
                  </a:lnTo>
                  <a:lnTo>
                    <a:pt x="842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6" name="Freeform 8"/>
            <p:cNvSpPr/>
            <p:nvPr/>
          </p:nvSpPr>
          <p:spPr bwMode="auto">
            <a:xfrm>
              <a:off x="207963" y="3776663"/>
              <a:ext cx="1936750" cy="3081338"/>
            </a:xfrm>
            <a:custGeom>
              <a:avLst/>
              <a:gdLst/>
              <a:ahLst/>
              <a:cxnLst/>
              <a:rect l="0" t="0" r="r" b="b"/>
              <a:pathLst>
                <a:path w="1220" h="1941">
                  <a:moveTo>
                    <a:pt x="0" y="0"/>
                  </a:moveTo>
                  <a:lnTo>
                    <a:pt x="1166" y="1941"/>
                  </a:lnTo>
                  <a:lnTo>
                    <a:pt x="1220" y="19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0" name="Freeform 9"/>
            <p:cNvSpPr/>
            <p:nvPr/>
          </p:nvSpPr>
          <p:spPr bwMode="auto">
            <a:xfrm>
              <a:off x="646113" y="3886200"/>
              <a:ext cx="2373313" cy="2971800"/>
            </a:xfrm>
            <a:custGeom>
              <a:avLst/>
              <a:gdLst/>
              <a:ahLst/>
              <a:cxnLst/>
              <a:rect l="0" t="0" r="r" b="b"/>
              <a:pathLst>
                <a:path w="1495" h="1872">
                  <a:moveTo>
                    <a:pt x="1495" y="1872"/>
                  </a:moveTo>
                  <a:lnTo>
                    <a:pt x="0" y="0"/>
                  </a:lnTo>
                  <a:lnTo>
                    <a:pt x="1442" y="1872"/>
                  </a:lnTo>
                  <a:lnTo>
                    <a:pt x="1495" y="187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1" name="Freeform 10"/>
            <p:cNvSpPr/>
            <p:nvPr/>
          </p:nvSpPr>
          <p:spPr bwMode="auto">
            <a:xfrm>
              <a:off x="641350" y="3881438"/>
              <a:ext cx="3340100" cy="2976563"/>
            </a:xfrm>
            <a:custGeom>
              <a:avLst/>
              <a:gdLst/>
              <a:ahLst/>
              <a:cxnLst/>
              <a:rect l="0" t="0" r="r" b="b"/>
              <a:pathLst>
                <a:path w="2104" h="1875">
                  <a:moveTo>
                    <a:pt x="0" y="0"/>
                  </a:moveTo>
                  <a:lnTo>
                    <a:pt x="3" y="3"/>
                  </a:lnTo>
                  <a:lnTo>
                    <a:pt x="1498" y="1875"/>
                  </a:lnTo>
                  <a:lnTo>
                    <a:pt x="2104" y="1875"/>
                  </a:lnTo>
                  <a:lnTo>
                    <a:pt x="228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2" name="Freeform 11"/>
            <p:cNvSpPr/>
            <p:nvPr/>
          </p:nvSpPr>
          <p:spPr bwMode="auto">
            <a:xfrm>
              <a:off x="203200" y="3771900"/>
              <a:ext cx="2660650" cy="3086100"/>
            </a:xfrm>
            <a:custGeom>
              <a:avLst/>
              <a:gdLst/>
              <a:ahLst/>
              <a:cxnLst/>
              <a:rect l="0" t="0" r="r" b="b"/>
              <a:pathLst>
                <a:path w="1676" h="1944">
                  <a:moveTo>
                    <a:pt x="1676" y="1944"/>
                  </a:moveTo>
                  <a:lnTo>
                    <a:pt x="264" y="111"/>
                  </a:lnTo>
                  <a:lnTo>
                    <a:pt x="225" y="60"/>
                  </a:lnTo>
                  <a:lnTo>
                    <a:pt x="228" y="60"/>
                  </a:lnTo>
                  <a:lnTo>
                    <a:pt x="264" y="111"/>
                  </a:lnTo>
                  <a:lnTo>
                    <a:pt x="234" y="69"/>
                  </a:lnTo>
                  <a:lnTo>
                    <a:pt x="228" y="57"/>
                  </a:lnTo>
                  <a:lnTo>
                    <a:pt x="222" y="54"/>
                  </a:lnTo>
                  <a:lnTo>
                    <a:pt x="0" y="0"/>
                  </a:lnTo>
                  <a:lnTo>
                    <a:pt x="3" y="3"/>
                  </a:lnTo>
                  <a:lnTo>
                    <a:pt x="1223" y="1944"/>
                  </a:lnTo>
                  <a:lnTo>
                    <a:pt x="1676" y="194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62825" y="5852167"/>
            <a:ext cx="25009657" cy="22324902"/>
          </a:xfrm>
        </p:spPr>
        <p:txBody>
          <a:bodyPr anchor="b">
            <a:normAutofit/>
          </a:bodyPr>
          <a:lstStyle>
            <a:lvl1pPr algn="r">
              <a:defRPr sz="1944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527259" y="28177066"/>
            <a:ext cx="20745227" cy="8732998"/>
          </a:xfrm>
        </p:spPr>
        <p:txBody>
          <a:bodyPr anchor="t">
            <a:normAutofit/>
          </a:bodyPr>
          <a:lstStyle>
            <a:lvl1pPr marL="0" indent="0" algn="r">
              <a:buNone/>
              <a:defRPr sz="6480">
                <a:solidFill>
                  <a:schemeClr val="tx1"/>
                </a:solidFill>
              </a:defRPr>
            </a:lvl1pPr>
            <a:lvl2pPr marL="16459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32918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9377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65836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822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98755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15214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31673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372785" y="39150954"/>
            <a:ext cx="3086903" cy="233680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045439" y="39150954"/>
            <a:ext cx="12993977" cy="23368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9791152" y="39150954"/>
            <a:ext cx="1481328" cy="2336800"/>
          </a:xfrm>
        </p:spPr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" name="Freeform 12"/>
          <p:cNvSpPr/>
          <p:nvPr/>
        </p:nvSpPr>
        <p:spPr bwMode="auto">
          <a:xfrm>
            <a:off x="731520" y="24140160"/>
            <a:ext cx="1303020" cy="579123"/>
          </a:xfrm>
          <a:custGeom>
            <a:avLst/>
            <a:gdLst/>
            <a:ahLst/>
            <a:cxnLst/>
            <a:rect l="0" t="0" r="r" b="b"/>
            <a:pathLst>
              <a:path w="228" h="57">
                <a:moveTo>
                  <a:pt x="228" y="57"/>
                </a:moveTo>
                <a:lnTo>
                  <a:pt x="0" y="0"/>
                </a:lnTo>
                <a:lnTo>
                  <a:pt x="222" y="54"/>
                </a:lnTo>
                <a:lnTo>
                  <a:pt x="228" y="57"/>
                </a:lnTo>
                <a:close/>
              </a:path>
            </a:pathLst>
          </a:custGeom>
          <a:solidFill>
            <a:srgbClr val="29ABE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  <p:sp>
        <p:nvSpPr>
          <p:cNvPr id="24" name="Freeform 13"/>
          <p:cNvSpPr/>
          <p:nvPr/>
        </p:nvSpPr>
        <p:spPr bwMode="auto">
          <a:xfrm>
            <a:off x="2017399" y="24749763"/>
            <a:ext cx="222887" cy="518163"/>
          </a:xfrm>
          <a:custGeom>
            <a:avLst/>
            <a:gdLst/>
            <a:ahLst/>
            <a:cxnLst/>
            <a:rect l="0" t="0" r="r" b="b"/>
            <a:pathLst>
              <a:path w="39" h="51">
                <a:moveTo>
                  <a:pt x="0" y="0"/>
                </a:moveTo>
                <a:lnTo>
                  <a:pt x="39" y="51"/>
                </a:lnTo>
                <a:lnTo>
                  <a:pt x="3" y="0"/>
                </a:lnTo>
                <a:lnTo>
                  <a:pt x="0" y="0"/>
                </a:lnTo>
                <a:close/>
              </a:path>
            </a:pathLst>
          </a:custGeom>
          <a:solidFill>
            <a:srgbClr val="29ABE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</p:spTree>
    <p:extLst>
      <p:ext uri="{BB962C8B-B14F-4D97-AF65-F5344CB8AC3E}">
        <p14:creationId xmlns:p14="http://schemas.microsoft.com/office/powerpoint/2010/main" val="10892303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08684" y="30290336"/>
            <a:ext cx="27057568" cy="3627123"/>
          </a:xfrm>
        </p:spPr>
        <p:txBody>
          <a:bodyPr anchor="b">
            <a:normAutofit/>
          </a:bodyPr>
          <a:lstStyle>
            <a:lvl1pPr algn="ctr">
              <a:defRPr sz="864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443912" y="5965517"/>
            <a:ext cx="22215834" cy="2025584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5760"/>
            </a:lvl1pPr>
            <a:lvl2pPr marL="1645920" indent="0">
              <a:buNone/>
              <a:defRPr sz="5760"/>
            </a:lvl2pPr>
            <a:lvl3pPr marL="3291840" indent="0">
              <a:buNone/>
              <a:defRPr sz="5760"/>
            </a:lvl3pPr>
            <a:lvl4pPr marL="4937760" indent="0">
              <a:buNone/>
              <a:defRPr sz="5760"/>
            </a:lvl4pPr>
            <a:lvl5pPr marL="6583680" indent="0">
              <a:buNone/>
              <a:defRPr sz="5760"/>
            </a:lvl5pPr>
            <a:lvl6pPr marL="8229600" indent="0">
              <a:buNone/>
              <a:defRPr sz="5760"/>
            </a:lvl6pPr>
            <a:lvl7pPr marL="9875520" indent="0">
              <a:buNone/>
              <a:defRPr sz="5760"/>
            </a:lvl7pPr>
            <a:lvl8pPr marL="11521440" indent="0">
              <a:buNone/>
              <a:defRPr sz="5760"/>
            </a:lvl8pPr>
            <a:lvl9pPr marL="13167360" indent="0">
              <a:buNone/>
              <a:defRPr sz="576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08684" y="33917459"/>
            <a:ext cx="27057568" cy="3159757"/>
          </a:xfrm>
        </p:spPr>
        <p:txBody>
          <a:bodyPr>
            <a:normAutofit/>
          </a:bodyPr>
          <a:lstStyle>
            <a:lvl1pPr marL="0" indent="0" algn="ctr">
              <a:buNone/>
              <a:defRPr sz="5040"/>
            </a:lvl1pPr>
            <a:lvl2pPr marL="1645920" indent="0">
              <a:buNone/>
              <a:defRPr sz="4320"/>
            </a:lvl2pPr>
            <a:lvl3pPr marL="3291840" indent="0">
              <a:buNone/>
              <a:defRPr sz="3600"/>
            </a:lvl3pPr>
            <a:lvl4pPr marL="4937760" indent="0">
              <a:buNone/>
              <a:defRPr sz="3240"/>
            </a:lvl4pPr>
            <a:lvl5pPr marL="6583680" indent="0">
              <a:buNone/>
              <a:defRPr sz="3240"/>
            </a:lvl5pPr>
            <a:lvl6pPr marL="8229600" indent="0">
              <a:buNone/>
              <a:defRPr sz="3240"/>
            </a:lvl6pPr>
            <a:lvl7pPr marL="9875520" indent="0">
              <a:buNone/>
              <a:defRPr sz="3240"/>
            </a:lvl7pPr>
            <a:lvl8pPr marL="11521440" indent="0">
              <a:buNone/>
              <a:defRPr sz="3240"/>
            </a:lvl8pPr>
            <a:lvl9pPr marL="13167360" indent="0">
              <a:buNone/>
              <a:defRPr sz="324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35293243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08688" y="4389120"/>
            <a:ext cx="27057568" cy="19507200"/>
          </a:xfrm>
        </p:spPr>
        <p:txBody>
          <a:bodyPr anchor="ctr">
            <a:normAutofit/>
          </a:bodyPr>
          <a:lstStyle>
            <a:lvl1pPr algn="ctr">
              <a:defRPr sz="1152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08687" y="27797760"/>
            <a:ext cx="27057571" cy="9265920"/>
          </a:xfrm>
        </p:spPr>
        <p:txBody>
          <a:bodyPr anchor="ctr">
            <a:normAutofit/>
          </a:bodyPr>
          <a:lstStyle>
            <a:lvl1pPr marL="0" indent="0" algn="ctr">
              <a:buNone/>
              <a:defRPr sz="7200">
                <a:solidFill>
                  <a:schemeClr val="tx1"/>
                </a:solidFill>
              </a:defRPr>
            </a:lvl1pPr>
            <a:lvl2pPr marL="1645920" indent="0">
              <a:buNone/>
              <a:defRPr sz="6480">
                <a:solidFill>
                  <a:schemeClr val="tx1">
                    <a:tint val="75000"/>
                  </a:schemeClr>
                </a:solidFill>
              </a:defRPr>
            </a:lvl2pPr>
            <a:lvl3pPr marL="329184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3pPr>
            <a:lvl4pPr marL="493776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4pPr>
            <a:lvl5pPr marL="658368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5pPr>
            <a:lvl6pPr marL="822960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6pPr>
            <a:lvl7pPr marL="987552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7pPr>
            <a:lvl8pPr marL="1152144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8pPr>
            <a:lvl9pPr marL="1316736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95526220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3489918" y="5523347"/>
            <a:ext cx="1646348" cy="3742566"/>
          </a:xfrm>
          <a:prstGeom prst="rect">
            <a:avLst/>
          </a:prstGeom>
        </p:spPr>
        <p:txBody>
          <a:bodyPr vert="horz" lIns="329184" tIns="164592" rIns="329184" bIns="164592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288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9419911" y="18044154"/>
            <a:ext cx="1646348" cy="3742566"/>
          </a:xfrm>
          <a:prstGeom prst="rect">
            <a:avLst/>
          </a:prstGeom>
        </p:spPr>
        <p:txBody>
          <a:bodyPr vert="horz" lIns="329184" tIns="164592" rIns="329184" bIns="164592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288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36269" y="4389129"/>
            <a:ext cx="25106814" cy="17556474"/>
          </a:xfrm>
        </p:spPr>
        <p:txBody>
          <a:bodyPr anchor="ctr">
            <a:normAutofit/>
          </a:bodyPr>
          <a:lstStyle>
            <a:lvl1pPr algn="ctr">
              <a:defRPr sz="1152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753646" y="21945594"/>
            <a:ext cx="23872061" cy="24384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6480"/>
            </a:lvl1pPr>
            <a:lvl2pPr marL="1645920" indent="0">
              <a:buFontTx/>
              <a:buNone/>
              <a:defRPr/>
            </a:lvl2pPr>
            <a:lvl3pPr marL="3291840" indent="0">
              <a:buFontTx/>
              <a:buNone/>
              <a:defRPr/>
            </a:lvl3pPr>
            <a:lvl4pPr marL="4937760" indent="0">
              <a:buFontTx/>
              <a:buNone/>
              <a:defRPr/>
            </a:lvl4pPr>
            <a:lvl5pPr marL="658368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08684" y="27797760"/>
            <a:ext cx="27057568" cy="9265920"/>
          </a:xfrm>
        </p:spPr>
        <p:txBody>
          <a:bodyPr anchor="ctr">
            <a:normAutofit/>
          </a:bodyPr>
          <a:lstStyle>
            <a:lvl1pPr marL="0" indent="0" algn="ctr">
              <a:buNone/>
              <a:defRPr sz="7200">
                <a:solidFill>
                  <a:schemeClr val="tx1"/>
                </a:solidFill>
              </a:defRPr>
            </a:lvl1pPr>
            <a:lvl2pPr marL="1645920" indent="0">
              <a:buNone/>
              <a:defRPr sz="6480">
                <a:solidFill>
                  <a:schemeClr val="tx1">
                    <a:tint val="75000"/>
                  </a:schemeClr>
                </a:solidFill>
              </a:defRPr>
            </a:lvl2pPr>
            <a:lvl3pPr marL="329184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3pPr>
            <a:lvl4pPr marL="493776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4pPr>
            <a:lvl5pPr marL="658368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5pPr>
            <a:lvl6pPr marL="822960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6pPr>
            <a:lvl7pPr marL="987552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7pPr>
            <a:lvl8pPr marL="1152144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8pPr>
            <a:lvl9pPr marL="1316736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43496108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08692" y="21174918"/>
            <a:ext cx="27057560" cy="9400320"/>
          </a:xfrm>
        </p:spPr>
        <p:txBody>
          <a:bodyPr anchor="b">
            <a:normAutofit/>
          </a:bodyPr>
          <a:lstStyle>
            <a:lvl1pPr algn="r">
              <a:defRPr sz="1152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08686" y="30575238"/>
            <a:ext cx="27057564" cy="5506560"/>
          </a:xfrm>
        </p:spPr>
        <p:txBody>
          <a:bodyPr anchor="t">
            <a:normAutofit/>
          </a:bodyPr>
          <a:lstStyle>
            <a:lvl1pPr marL="0" indent="0" algn="r">
              <a:buNone/>
              <a:defRPr sz="7200">
                <a:solidFill>
                  <a:schemeClr val="tx1"/>
                </a:solidFill>
              </a:defRPr>
            </a:lvl1pPr>
            <a:lvl2pPr marL="1645920" indent="0">
              <a:buNone/>
              <a:defRPr sz="6480">
                <a:solidFill>
                  <a:schemeClr val="tx1">
                    <a:tint val="75000"/>
                  </a:schemeClr>
                </a:solidFill>
              </a:defRPr>
            </a:lvl2pPr>
            <a:lvl3pPr marL="329184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3pPr>
            <a:lvl4pPr marL="493776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4pPr>
            <a:lvl5pPr marL="658368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5pPr>
            <a:lvl6pPr marL="822960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6pPr>
            <a:lvl7pPr marL="987552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7pPr>
            <a:lvl8pPr marL="1152144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8pPr>
            <a:lvl9pPr marL="1316736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42846582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3489918" y="5523347"/>
            <a:ext cx="1646348" cy="3742566"/>
          </a:xfrm>
          <a:prstGeom prst="rect">
            <a:avLst/>
          </a:prstGeom>
        </p:spPr>
        <p:txBody>
          <a:bodyPr vert="horz" lIns="329184" tIns="164592" rIns="329184" bIns="164592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288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9419911" y="18044154"/>
            <a:ext cx="1646348" cy="3742566"/>
          </a:xfrm>
          <a:prstGeom prst="rect">
            <a:avLst/>
          </a:prstGeom>
        </p:spPr>
        <p:txBody>
          <a:bodyPr vert="horz" lIns="329184" tIns="164592" rIns="329184" bIns="164592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288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36269" y="4389129"/>
            <a:ext cx="25106814" cy="17556474"/>
          </a:xfrm>
        </p:spPr>
        <p:txBody>
          <a:bodyPr anchor="ctr">
            <a:normAutofit/>
          </a:bodyPr>
          <a:lstStyle>
            <a:lvl1pPr algn="ctr">
              <a:defRPr sz="1152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008690" y="24871680"/>
            <a:ext cx="27057564" cy="56896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864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08686" y="30561280"/>
            <a:ext cx="27057564" cy="6502400"/>
          </a:xfrm>
        </p:spPr>
        <p:txBody>
          <a:bodyPr anchor="t">
            <a:normAutofit/>
          </a:bodyPr>
          <a:lstStyle>
            <a:lvl1pPr marL="0" indent="0" algn="r">
              <a:buNone/>
              <a:defRPr sz="6480">
                <a:solidFill>
                  <a:schemeClr val="tx1"/>
                </a:solidFill>
              </a:defRPr>
            </a:lvl1pPr>
            <a:lvl2pPr marL="1645920" indent="0">
              <a:buNone/>
              <a:defRPr sz="6480">
                <a:solidFill>
                  <a:schemeClr val="tx1">
                    <a:tint val="75000"/>
                  </a:schemeClr>
                </a:solidFill>
              </a:defRPr>
            </a:lvl2pPr>
            <a:lvl3pPr marL="329184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3pPr>
            <a:lvl4pPr marL="493776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4pPr>
            <a:lvl5pPr marL="658368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5pPr>
            <a:lvl6pPr marL="822960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6pPr>
            <a:lvl7pPr marL="987552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7pPr>
            <a:lvl8pPr marL="1152144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8pPr>
            <a:lvl9pPr marL="1316736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8482736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08692" y="4389130"/>
            <a:ext cx="27057568" cy="1745488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008687" y="22433280"/>
            <a:ext cx="27057571" cy="536448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1008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08687" y="27797760"/>
            <a:ext cx="27057571" cy="9265920"/>
          </a:xfrm>
        </p:spPr>
        <p:txBody>
          <a:bodyPr anchor="t">
            <a:normAutofit/>
          </a:bodyPr>
          <a:lstStyle>
            <a:lvl1pPr marL="0" indent="0" algn="l">
              <a:buNone/>
              <a:defRPr sz="6480">
                <a:solidFill>
                  <a:schemeClr val="tx1"/>
                </a:solidFill>
              </a:defRPr>
            </a:lvl1pPr>
            <a:lvl2pPr marL="1645920" indent="0">
              <a:buNone/>
              <a:defRPr sz="6480">
                <a:solidFill>
                  <a:schemeClr val="tx1">
                    <a:tint val="75000"/>
                  </a:schemeClr>
                </a:solidFill>
              </a:defRPr>
            </a:lvl2pPr>
            <a:lvl3pPr marL="329184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3pPr>
            <a:lvl4pPr marL="493776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4pPr>
            <a:lvl5pPr marL="658368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5pPr>
            <a:lvl6pPr marL="822960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6pPr>
            <a:lvl7pPr marL="987552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7pPr>
            <a:lvl8pPr marL="1152144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8pPr>
            <a:lvl9pPr marL="1316736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35066254"/>
      </p:ext>
    </p:extLst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5235443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6285017" y="4389120"/>
            <a:ext cx="4781243" cy="3267456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008688" y="4389120"/>
            <a:ext cx="21658943" cy="3267456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540914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35681" y="2926086"/>
            <a:ext cx="27736801" cy="1267968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35681" y="17068800"/>
            <a:ext cx="27736801" cy="21330022"/>
          </a:xfrm>
        </p:spPr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439586" y="39092310"/>
            <a:ext cx="3086903" cy="233680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101531" y="39092310"/>
            <a:ext cx="19132261" cy="23368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9732283" y="39092310"/>
            <a:ext cx="1540199" cy="2336800"/>
          </a:xfrm>
        </p:spPr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564532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53184" y="17068791"/>
            <a:ext cx="24119298" cy="15104454"/>
          </a:xfrm>
        </p:spPr>
        <p:txBody>
          <a:bodyPr anchor="b"/>
          <a:lstStyle>
            <a:lvl1pPr algn="r">
              <a:defRPr sz="1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53193" y="32173248"/>
            <a:ext cx="24119287" cy="5506560"/>
          </a:xfrm>
        </p:spPr>
        <p:txBody>
          <a:bodyPr anchor="t">
            <a:normAutofit/>
          </a:bodyPr>
          <a:lstStyle>
            <a:lvl1pPr marL="0" indent="0" algn="r">
              <a:buNone/>
              <a:defRPr sz="7200">
                <a:solidFill>
                  <a:schemeClr val="tx1"/>
                </a:solidFill>
              </a:defRPr>
            </a:lvl1pPr>
            <a:lvl2pPr marL="1645920" indent="0">
              <a:buNone/>
              <a:defRPr sz="6480">
                <a:solidFill>
                  <a:schemeClr val="tx1">
                    <a:tint val="75000"/>
                  </a:schemeClr>
                </a:solidFill>
              </a:defRPr>
            </a:lvl2pPr>
            <a:lvl3pPr marL="329184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3pPr>
            <a:lvl4pPr marL="493776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4pPr>
            <a:lvl5pPr marL="658368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5pPr>
            <a:lvl6pPr marL="822960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6pPr>
            <a:lvl7pPr marL="987552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7pPr>
            <a:lvl8pPr marL="1152144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8pPr>
            <a:lvl9pPr marL="1316736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9783943" y="39142851"/>
            <a:ext cx="1488539" cy="2336800"/>
          </a:xfrm>
        </p:spPr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390014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35681" y="4389129"/>
            <a:ext cx="27736801" cy="1121663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35679" y="17068800"/>
            <a:ext cx="13463626" cy="21559514"/>
          </a:xfrm>
        </p:spPr>
        <p:txBody>
          <a:bodyPr>
            <a:normAutofit/>
          </a:bodyPr>
          <a:lstStyle>
            <a:lvl1pPr>
              <a:defRPr sz="6480"/>
            </a:lvl1pPr>
            <a:lvl2pPr>
              <a:defRPr sz="5760"/>
            </a:lvl2pPr>
            <a:lvl3pPr>
              <a:defRPr sz="5040"/>
            </a:lvl3pPr>
            <a:lvl4pPr>
              <a:defRPr sz="4320"/>
            </a:lvl4pPr>
            <a:lvl5pPr>
              <a:defRPr sz="4320"/>
            </a:lvl5pPr>
            <a:lvl6pPr>
              <a:defRPr sz="4320"/>
            </a:lvl6pPr>
            <a:lvl7pPr>
              <a:defRPr sz="4320"/>
            </a:lvl7pPr>
            <a:lvl8pPr>
              <a:defRPr sz="4320"/>
            </a:lvl8pPr>
            <a:lvl9pPr>
              <a:defRPr sz="432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808854" y="17068800"/>
            <a:ext cx="13463626" cy="21419674"/>
          </a:xfrm>
        </p:spPr>
        <p:txBody>
          <a:bodyPr>
            <a:normAutofit/>
          </a:bodyPr>
          <a:lstStyle>
            <a:lvl1pPr>
              <a:defRPr sz="6480"/>
            </a:lvl1pPr>
            <a:lvl2pPr>
              <a:defRPr sz="5760"/>
            </a:lvl2pPr>
            <a:lvl3pPr>
              <a:defRPr sz="5040"/>
            </a:lvl3pPr>
            <a:lvl4pPr>
              <a:defRPr sz="4320"/>
            </a:lvl4pPr>
            <a:lvl5pPr>
              <a:defRPr sz="4320"/>
            </a:lvl5pPr>
            <a:lvl6pPr>
              <a:defRPr sz="4320"/>
            </a:lvl6pPr>
            <a:lvl7pPr>
              <a:defRPr sz="4320"/>
            </a:lvl7pPr>
            <a:lvl8pPr>
              <a:defRPr sz="4320"/>
            </a:lvl8pPr>
            <a:lvl9pPr>
              <a:defRPr sz="432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104453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86133" y="17014611"/>
            <a:ext cx="12442648" cy="3688077"/>
          </a:xfrm>
        </p:spPr>
        <p:txBody>
          <a:bodyPr anchor="b">
            <a:noAutofit/>
          </a:bodyPr>
          <a:lstStyle>
            <a:lvl1pPr marL="0" indent="0">
              <a:buNone/>
              <a:defRPr sz="10080" b="0">
                <a:solidFill>
                  <a:schemeClr val="accent1">
                    <a:lumMod val="75000"/>
                  </a:schemeClr>
                </a:solidFill>
              </a:defRPr>
            </a:lvl1pPr>
            <a:lvl2pPr marL="1645920" indent="0">
              <a:buNone/>
              <a:defRPr sz="7200" b="1"/>
            </a:lvl2pPr>
            <a:lvl3pPr marL="3291840" indent="0">
              <a:buNone/>
              <a:defRPr sz="6480" b="1"/>
            </a:lvl3pPr>
            <a:lvl4pPr marL="4937760" indent="0">
              <a:buNone/>
              <a:defRPr sz="5760" b="1"/>
            </a:lvl4pPr>
            <a:lvl5pPr marL="6583680" indent="0">
              <a:buNone/>
              <a:defRPr sz="5760" b="1"/>
            </a:lvl5pPr>
            <a:lvl6pPr marL="8229600" indent="0">
              <a:buNone/>
              <a:defRPr sz="5760" b="1"/>
            </a:lvl6pPr>
            <a:lvl7pPr marL="9875520" indent="0">
              <a:buNone/>
              <a:defRPr sz="5760" b="1"/>
            </a:lvl7pPr>
            <a:lvl8pPr marL="11521440" indent="0">
              <a:buNone/>
              <a:defRPr sz="5760" b="1"/>
            </a:lvl8pPr>
            <a:lvl9pPr marL="13167360" indent="0">
              <a:buNone/>
              <a:defRPr sz="576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08683" y="21346153"/>
            <a:ext cx="13220093" cy="17057658"/>
          </a:xfrm>
        </p:spPr>
        <p:txBody>
          <a:bodyPr anchor="t">
            <a:normAutofit/>
          </a:bodyPr>
          <a:lstStyle>
            <a:lvl1pPr>
              <a:defRPr sz="6480"/>
            </a:lvl1pPr>
            <a:lvl2pPr>
              <a:defRPr sz="5760"/>
            </a:lvl2pPr>
            <a:lvl3pPr>
              <a:defRPr sz="5040"/>
            </a:lvl3pPr>
            <a:lvl4pPr>
              <a:defRPr sz="4320"/>
            </a:lvl4pPr>
            <a:lvl5pPr>
              <a:defRPr sz="4320"/>
            </a:lvl5pPr>
            <a:lvl6pPr>
              <a:defRPr sz="4320"/>
            </a:lvl6pPr>
            <a:lvl7pPr>
              <a:defRPr sz="4320"/>
            </a:lvl7pPr>
            <a:lvl8pPr>
              <a:defRPr sz="4320"/>
            </a:lvl8pPr>
            <a:lvl9pPr>
              <a:defRPr sz="432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8582156" y="17068800"/>
            <a:ext cx="12484102" cy="3688077"/>
          </a:xfrm>
        </p:spPr>
        <p:txBody>
          <a:bodyPr anchor="b">
            <a:noAutofit/>
          </a:bodyPr>
          <a:lstStyle>
            <a:lvl1pPr marL="0" indent="0">
              <a:buNone/>
              <a:defRPr sz="10080" b="0">
                <a:solidFill>
                  <a:schemeClr val="accent1">
                    <a:lumMod val="75000"/>
                  </a:schemeClr>
                </a:solidFill>
              </a:defRPr>
            </a:lvl1pPr>
            <a:lvl2pPr marL="1645920" indent="0">
              <a:buNone/>
              <a:defRPr sz="7200" b="1"/>
            </a:lvl2pPr>
            <a:lvl3pPr marL="3291840" indent="0">
              <a:buNone/>
              <a:defRPr sz="6480" b="1"/>
            </a:lvl3pPr>
            <a:lvl4pPr marL="4937760" indent="0">
              <a:buNone/>
              <a:defRPr sz="5760" b="1"/>
            </a:lvl4pPr>
            <a:lvl5pPr marL="6583680" indent="0">
              <a:buNone/>
              <a:defRPr sz="5760" b="1"/>
            </a:lvl5pPr>
            <a:lvl6pPr marL="8229600" indent="0">
              <a:buNone/>
              <a:defRPr sz="5760" b="1"/>
            </a:lvl6pPr>
            <a:lvl7pPr marL="9875520" indent="0">
              <a:buNone/>
              <a:defRPr sz="5760" b="1"/>
            </a:lvl7pPr>
            <a:lvl8pPr marL="11521440" indent="0">
              <a:buNone/>
              <a:defRPr sz="5760" b="1"/>
            </a:lvl8pPr>
            <a:lvl9pPr marL="13167360" indent="0">
              <a:buNone/>
              <a:defRPr sz="576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7846158" y="21346153"/>
            <a:ext cx="13220093" cy="17057658"/>
          </a:xfrm>
        </p:spPr>
        <p:txBody>
          <a:bodyPr anchor="t">
            <a:normAutofit/>
          </a:bodyPr>
          <a:lstStyle>
            <a:lvl1pPr>
              <a:defRPr sz="6480"/>
            </a:lvl1pPr>
            <a:lvl2pPr>
              <a:defRPr sz="5760"/>
            </a:lvl2pPr>
            <a:lvl3pPr>
              <a:defRPr sz="5040"/>
            </a:lvl3pPr>
            <a:lvl4pPr>
              <a:defRPr sz="4320"/>
            </a:lvl4pPr>
            <a:lvl5pPr>
              <a:defRPr sz="4320"/>
            </a:lvl5pPr>
            <a:lvl6pPr>
              <a:defRPr sz="4320"/>
            </a:lvl6pPr>
            <a:lvl7pPr>
              <a:defRPr sz="4320"/>
            </a:lvl7pPr>
            <a:lvl8pPr>
              <a:defRPr sz="4320"/>
            </a:lvl8pPr>
            <a:lvl9pPr>
              <a:defRPr sz="432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511900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961746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704782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08687" y="10241280"/>
            <a:ext cx="9585122" cy="8778240"/>
          </a:xfrm>
        </p:spPr>
        <p:txBody>
          <a:bodyPr anchor="b">
            <a:normAutofit/>
          </a:bodyPr>
          <a:lstStyle>
            <a:lvl1pPr algn="ctr">
              <a:defRPr sz="864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211191" y="4389123"/>
            <a:ext cx="16855063" cy="32674566"/>
          </a:xfrm>
        </p:spPr>
        <p:txBody>
          <a:bodyPr anchor="ctr">
            <a:normAutofit/>
          </a:bodyPr>
          <a:lstStyle>
            <a:lvl1pPr>
              <a:defRPr sz="7200"/>
            </a:lvl1pPr>
            <a:lvl2pPr>
              <a:defRPr sz="6480"/>
            </a:lvl2pPr>
            <a:lvl3pPr>
              <a:defRPr sz="5760"/>
            </a:lvl3pPr>
            <a:lvl4pPr>
              <a:defRPr sz="5040"/>
            </a:lvl4pPr>
            <a:lvl5pPr>
              <a:defRPr sz="5040"/>
            </a:lvl5pPr>
            <a:lvl6pPr>
              <a:defRPr sz="5040"/>
            </a:lvl6pPr>
            <a:lvl7pPr>
              <a:defRPr sz="5040"/>
            </a:lvl7pPr>
            <a:lvl8pPr>
              <a:defRPr sz="5040"/>
            </a:lvl8pPr>
            <a:lvl9pPr>
              <a:defRPr sz="504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08687" y="19019520"/>
            <a:ext cx="9585122" cy="11704320"/>
          </a:xfrm>
        </p:spPr>
        <p:txBody>
          <a:bodyPr>
            <a:normAutofit/>
          </a:bodyPr>
          <a:lstStyle>
            <a:lvl1pPr marL="0" indent="0" algn="ctr">
              <a:buNone/>
              <a:defRPr sz="5760"/>
            </a:lvl1pPr>
            <a:lvl2pPr marL="1645920" indent="0">
              <a:buNone/>
              <a:defRPr sz="4320"/>
            </a:lvl2pPr>
            <a:lvl3pPr marL="3291840" indent="0">
              <a:buNone/>
              <a:defRPr sz="3600"/>
            </a:lvl3pPr>
            <a:lvl4pPr marL="4937760" indent="0">
              <a:buNone/>
              <a:defRPr sz="3240"/>
            </a:lvl4pPr>
            <a:lvl5pPr marL="6583680" indent="0">
              <a:buNone/>
              <a:defRPr sz="3240"/>
            </a:lvl5pPr>
            <a:lvl6pPr marL="8229600" indent="0">
              <a:buNone/>
              <a:defRPr sz="3240"/>
            </a:lvl6pPr>
            <a:lvl7pPr marL="9875520" indent="0">
              <a:buNone/>
              <a:defRPr sz="3240"/>
            </a:lvl7pPr>
            <a:lvl8pPr marL="11521440" indent="0">
              <a:buNone/>
              <a:defRPr sz="3240"/>
            </a:lvl8pPr>
            <a:lvl9pPr marL="13167360" indent="0">
              <a:buNone/>
              <a:defRPr sz="324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933416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04397" y="11216634"/>
            <a:ext cx="14654444" cy="8778240"/>
          </a:xfrm>
        </p:spPr>
        <p:txBody>
          <a:bodyPr anchor="b">
            <a:normAutofit/>
          </a:bodyPr>
          <a:lstStyle>
            <a:lvl1pPr algn="ctr">
              <a:defRPr sz="1008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0510984" y="5852160"/>
            <a:ext cx="8860936" cy="292608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5760"/>
            </a:lvl1pPr>
            <a:lvl2pPr marL="1645920" indent="0">
              <a:buNone/>
              <a:defRPr sz="5760"/>
            </a:lvl2pPr>
            <a:lvl3pPr marL="3291840" indent="0">
              <a:buNone/>
              <a:defRPr sz="5760"/>
            </a:lvl3pPr>
            <a:lvl4pPr marL="4937760" indent="0">
              <a:buNone/>
              <a:defRPr sz="5760"/>
            </a:lvl4pPr>
            <a:lvl5pPr marL="6583680" indent="0">
              <a:buNone/>
              <a:defRPr sz="5760"/>
            </a:lvl5pPr>
            <a:lvl6pPr marL="8229600" indent="0">
              <a:buNone/>
              <a:defRPr sz="5760"/>
            </a:lvl6pPr>
            <a:lvl7pPr marL="9875520" indent="0">
              <a:buNone/>
              <a:defRPr sz="5760"/>
            </a:lvl7pPr>
            <a:lvl8pPr marL="11521440" indent="0">
              <a:buNone/>
              <a:defRPr sz="5760"/>
            </a:lvl8pPr>
            <a:lvl9pPr marL="13167360" indent="0">
              <a:buNone/>
              <a:defRPr sz="576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04397" y="19994874"/>
            <a:ext cx="14654444" cy="11704320"/>
          </a:xfrm>
        </p:spPr>
        <p:txBody>
          <a:bodyPr>
            <a:normAutofit/>
          </a:bodyPr>
          <a:lstStyle>
            <a:lvl1pPr marL="0" indent="0" algn="ctr">
              <a:buNone/>
              <a:defRPr sz="6480"/>
            </a:lvl1pPr>
            <a:lvl2pPr marL="1645920" indent="0">
              <a:buNone/>
              <a:defRPr sz="4320"/>
            </a:lvl2pPr>
            <a:lvl3pPr marL="3291840" indent="0">
              <a:buNone/>
              <a:defRPr sz="3600"/>
            </a:lvl3pPr>
            <a:lvl4pPr marL="4937760" indent="0">
              <a:buNone/>
              <a:defRPr sz="3240"/>
            </a:lvl4pPr>
            <a:lvl5pPr marL="6583680" indent="0">
              <a:buNone/>
              <a:defRPr sz="3240"/>
            </a:lvl5pPr>
            <a:lvl6pPr marL="8229600" indent="0">
              <a:buNone/>
              <a:defRPr sz="3240"/>
            </a:lvl6pPr>
            <a:lvl7pPr marL="9875520" indent="0">
              <a:buNone/>
              <a:defRPr sz="3240"/>
            </a:lvl7pPr>
            <a:lvl8pPr marL="11521440" indent="0">
              <a:buNone/>
              <a:defRPr sz="3240"/>
            </a:lvl8pPr>
            <a:lvl9pPr marL="13167360" indent="0">
              <a:buNone/>
              <a:defRPr sz="324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922024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2" y="3"/>
            <a:ext cx="7675247" cy="43891206"/>
            <a:chOff x="0" y="0"/>
            <a:chExt cx="2132013" cy="6858001"/>
          </a:xfrm>
        </p:grpSpPr>
        <p:sp>
          <p:nvSpPr>
            <p:cNvPr id="15" name="Freeform 6"/>
            <p:cNvSpPr/>
            <p:nvPr/>
          </p:nvSpPr>
          <p:spPr bwMode="auto">
            <a:xfrm>
              <a:off x="0" y="0"/>
              <a:ext cx="1073150" cy="5291138"/>
            </a:xfrm>
            <a:custGeom>
              <a:avLst/>
              <a:gdLst/>
              <a:ahLst/>
              <a:cxnLst/>
              <a:rect l="0" t="0" r="r" b="b"/>
              <a:pathLst>
                <a:path w="676" h="3333">
                  <a:moveTo>
                    <a:pt x="0" y="3132"/>
                  </a:moveTo>
                  <a:lnTo>
                    <a:pt x="0" y="3312"/>
                  </a:lnTo>
                  <a:lnTo>
                    <a:pt x="126" y="3333"/>
                  </a:lnTo>
                  <a:lnTo>
                    <a:pt x="676" y="0"/>
                  </a:lnTo>
                  <a:lnTo>
                    <a:pt x="514" y="0"/>
                  </a:lnTo>
                  <a:lnTo>
                    <a:pt x="0" y="313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6" name="Freeform 7"/>
            <p:cNvSpPr/>
            <p:nvPr/>
          </p:nvSpPr>
          <p:spPr bwMode="auto">
            <a:xfrm>
              <a:off x="0" y="0"/>
              <a:ext cx="758825" cy="4624388"/>
            </a:xfrm>
            <a:custGeom>
              <a:avLst/>
              <a:gdLst/>
              <a:ahLst/>
              <a:cxnLst/>
              <a:rect l="0" t="0" r="r" b="b"/>
              <a:pathLst>
                <a:path w="478" h="2913">
                  <a:moveTo>
                    <a:pt x="478" y="0"/>
                  </a:moveTo>
                  <a:lnTo>
                    <a:pt x="318" y="0"/>
                  </a:lnTo>
                  <a:lnTo>
                    <a:pt x="0" y="1938"/>
                  </a:lnTo>
                  <a:lnTo>
                    <a:pt x="0" y="2913"/>
                  </a:lnTo>
                  <a:lnTo>
                    <a:pt x="478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7" name="Freeform 8"/>
            <p:cNvSpPr/>
            <p:nvPr/>
          </p:nvSpPr>
          <p:spPr bwMode="auto">
            <a:xfrm>
              <a:off x="0" y="5662613"/>
              <a:ext cx="906463" cy="1195388"/>
            </a:xfrm>
            <a:custGeom>
              <a:avLst/>
              <a:gdLst/>
              <a:ahLst/>
              <a:cxnLst/>
              <a:rect l="0" t="0" r="r" b="b"/>
              <a:pathLst>
                <a:path w="571" h="753">
                  <a:moveTo>
                    <a:pt x="0" y="0"/>
                  </a:moveTo>
                  <a:lnTo>
                    <a:pt x="0" y="12"/>
                  </a:lnTo>
                  <a:lnTo>
                    <a:pt x="538" y="753"/>
                  </a:lnTo>
                  <a:lnTo>
                    <a:pt x="571" y="7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8" name="Freeform 9"/>
            <p:cNvSpPr/>
            <p:nvPr/>
          </p:nvSpPr>
          <p:spPr bwMode="auto">
            <a:xfrm>
              <a:off x="0" y="5295900"/>
              <a:ext cx="1487488" cy="1562100"/>
            </a:xfrm>
            <a:custGeom>
              <a:avLst/>
              <a:gdLst/>
              <a:ahLst/>
              <a:cxnLst/>
              <a:rect l="0" t="0" r="r" b="b"/>
              <a:pathLst>
                <a:path w="937" h="984">
                  <a:moveTo>
                    <a:pt x="0" y="0"/>
                  </a:moveTo>
                  <a:lnTo>
                    <a:pt x="0" y="3"/>
                  </a:lnTo>
                  <a:lnTo>
                    <a:pt x="901" y="984"/>
                  </a:lnTo>
                  <a:lnTo>
                    <a:pt x="937" y="9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9" name="Freeform 10"/>
            <p:cNvSpPr/>
            <p:nvPr/>
          </p:nvSpPr>
          <p:spPr bwMode="auto">
            <a:xfrm>
              <a:off x="0" y="5257800"/>
              <a:ext cx="2132013" cy="1600200"/>
            </a:xfrm>
            <a:custGeom>
              <a:avLst/>
              <a:gdLst/>
              <a:ahLst/>
              <a:cxnLst/>
              <a:rect l="0" t="0" r="r" b="b"/>
              <a:pathLst>
                <a:path w="1343" h="1008">
                  <a:moveTo>
                    <a:pt x="0" y="24"/>
                  </a:moveTo>
                  <a:lnTo>
                    <a:pt x="937" y="1008"/>
                  </a:lnTo>
                  <a:lnTo>
                    <a:pt x="1343" y="1008"/>
                  </a:lnTo>
                  <a:lnTo>
                    <a:pt x="126" y="21"/>
                  </a:lnTo>
                  <a:lnTo>
                    <a:pt x="0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0" name="Freeform 11"/>
            <p:cNvSpPr/>
            <p:nvPr/>
          </p:nvSpPr>
          <p:spPr bwMode="auto">
            <a:xfrm>
              <a:off x="0" y="5357813"/>
              <a:ext cx="1377950" cy="1500188"/>
            </a:xfrm>
            <a:custGeom>
              <a:avLst/>
              <a:gdLst/>
              <a:ahLst/>
              <a:cxnLst/>
              <a:rect l="0" t="0" r="r" b="b"/>
              <a:pathLst>
                <a:path w="868" h="945">
                  <a:moveTo>
                    <a:pt x="0" y="192"/>
                  </a:moveTo>
                  <a:lnTo>
                    <a:pt x="571" y="945"/>
                  </a:lnTo>
                  <a:lnTo>
                    <a:pt x="868" y="945"/>
                  </a:lnTo>
                  <a:lnTo>
                    <a:pt x="0" y="0"/>
                  </a:lnTo>
                  <a:lnTo>
                    <a:pt x="0" y="19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35681" y="2926086"/>
            <a:ext cx="27736801" cy="1267968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35682" y="17068803"/>
            <a:ext cx="27736798" cy="214847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6491246" y="39142851"/>
            <a:ext cx="3086903" cy="2336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6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153191" y="39142851"/>
            <a:ext cx="19132261" cy="2336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9783943" y="39142851"/>
            <a:ext cx="1488539" cy="2336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6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12754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hf sldNum="0" hdr="0" ftr="0" dt="0"/>
  <p:txStyles>
    <p:titleStyle>
      <a:lvl1pPr algn="ctr" defTabSz="1645920" rtl="0" eaLnBrk="1" latinLnBrk="0" hangingPunct="1">
        <a:spcBef>
          <a:spcPct val="0"/>
        </a:spcBef>
        <a:buNone/>
        <a:defRPr sz="144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1028700" indent="-1028700" algn="l" defTabSz="1645920" rtl="0" eaLnBrk="1" latinLnBrk="0" hangingPunct="1">
        <a:spcBef>
          <a:spcPct val="20000"/>
        </a:spcBef>
        <a:spcAft>
          <a:spcPts val="216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864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2674620" indent="-1028700" algn="l" defTabSz="1645920" rtl="0" eaLnBrk="1" latinLnBrk="0" hangingPunct="1">
        <a:spcBef>
          <a:spcPct val="20000"/>
        </a:spcBef>
        <a:spcAft>
          <a:spcPts val="216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7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4320540" indent="-1028700" algn="l" defTabSz="1645920" rtl="0" eaLnBrk="1" latinLnBrk="0" hangingPunct="1">
        <a:spcBef>
          <a:spcPct val="20000"/>
        </a:spcBef>
        <a:spcAft>
          <a:spcPts val="216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648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5554980" indent="-617220" algn="l" defTabSz="1645920" rtl="0" eaLnBrk="1" latinLnBrk="0" hangingPunct="1">
        <a:spcBef>
          <a:spcPct val="20000"/>
        </a:spcBef>
        <a:spcAft>
          <a:spcPts val="216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576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7200900" indent="-617220" algn="l" defTabSz="1645920" rtl="0" eaLnBrk="1" latinLnBrk="0" hangingPunct="1">
        <a:spcBef>
          <a:spcPct val="20000"/>
        </a:spcBef>
        <a:spcAft>
          <a:spcPts val="216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504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9052560" indent="-822960" algn="l" defTabSz="1645920" rtl="0" eaLnBrk="1" latinLnBrk="0" hangingPunct="1">
        <a:spcBef>
          <a:spcPct val="20000"/>
        </a:spcBef>
        <a:spcAft>
          <a:spcPts val="216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504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10698480" indent="-822960" algn="l" defTabSz="1645920" rtl="0" eaLnBrk="1" latinLnBrk="0" hangingPunct="1">
        <a:spcBef>
          <a:spcPct val="20000"/>
        </a:spcBef>
        <a:spcAft>
          <a:spcPts val="216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504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12344400" indent="-822960" algn="l" defTabSz="1645920" rtl="0" eaLnBrk="1" latinLnBrk="0" hangingPunct="1">
        <a:spcBef>
          <a:spcPct val="20000"/>
        </a:spcBef>
        <a:spcAft>
          <a:spcPts val="216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504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13990320" indent="-822960" algn="l" defTabSz="1645920" rtl="0" eaLnBrk="1" latinLnBrk="0" hangingPunct="1">
        <a:spcBef>
          <a:spcPct val="20000"/>
        </a:spcBef>
        <a:spcAft>
          <a:spcPts val="216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504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64592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1pPr>
      <a:lvl2pPr marL="1645920" algn="l" defTabSz="164592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2pPr>
      <a:lvl3pPr marL="3291840" algn="l" defTabSz="164592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60" algn="l" defTabSz="164592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4pPr>
      <a:lvl5pPr marL="6583680" algn="l" defTabSz="164592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5pPr>
      <a:lvl6pPr marL="8229600" algn="l" defTabSz="164592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6pPr>
      <a:lvl7pPr marL="9875520" algn="l" defTabSz="164592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7pPr>
      <a:lvl8pPr marL="11521440" algn="l" defTabSz="164592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8pPr>
      <a:lvl9pPr marL="13167360" algn="l" defTabSz="164592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diagramData" Target="../diagrams/data2.xml"/><Relationship Id="rId18" Type="http://schemas.openxmlformats.org/officeDocument/2006/relationships/diagramData" Target="../diagrams/data3.xml"/><Relationship Id="rId26" Type="http://schemas.openxmlformats.org/officeDocument/2006/relationships/diagramQuickStyle" Target="../diagrams/quickStyle4.xml"/><Relationship Id="rId39" Type="http://schemas.openxmlformats.org/officeDocument/2006/relationships/diagramData" Target="../diagrams/data7.xml"/><Relationship Id="rId21" Type="http://schemas.openxmlformats.org/officeDocument/2006/relationships/diagramColors" Target="../diagrams/colors3.xml"/><Relationship Id="rId34" Type="http://schemas.openxmlformats.org/officeDocument/2006/relationships/diagramData" Target="../diagrams/data6.xml"/><Relationship Id="rId42" Type="http://schemas.openxmlformats.org/officeDocument/2006/relationships/diagramColors" Target="../diagrams/colors7.xml"/><Relationship Id="rId47" Type="http://schemas.openxmlformats.org/officeDocument/2006/relationships/diagramLayout" Target="../diagrams/layout8.xml"/><Relationship Id="rId50" Type="http://schemas.microsoft.com/office/2007/relationships/diagramDrawing" Target="../diagrams/drawing8.xml"/><Relationship Id="rId55" Type="http://schemas.microsoft.com/office/2007/relationships/diagramDrawing" Target="../diagrams/drawing9.xml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6" Type="http://schemas.openxmlformats.org/officeDocument/2006/relationships/diagramColors" Target="../diagrams/colors2.xml"/><Relationship Id="rId20" Type="http://schemas.openxmlformats.org/officeDocument/2006/relationships/diagramQuickStyle" Target="../diagrams/quickStyle3.xml"/><Relationship Id="rId29" Type="http://schemas.openxmlformats.org/officeDocument/2006/relationships/diagramData" Target="../diagrams/data5.xml"/><Relationship Id="rId41" Type="http://schemas.openxmlformats.org/officeDocument/2006/relationships/diagramQuickStyle" Target="../diagrams/quickStyle7.xml"/><Relationship Id="rId54" Type="http://schemas.openxmlformats.org/officeDocument/2006/relationships/diagramColors" Target="../diagrams/colors9.xml"/><Relationship Id="rId6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diagramColors" Target="../diagrams/colors1.xml"/><Relationship Id="rId24" Type="http://schemas.openxmlformats.org/officeDocument/2006/relationships/diagramData" Target="../diagrams/data4.xml"/><Relationship Id="rId32" Type="http://schemas.openxmlformats.org/officeDocument/2006/relationships/diagramColors" Target="../diagrams/colors5.xml"/><Relationship Id="rId37" Type="http://schemas.openxmlformats.org/officeDocument/2006/relationships/diagramColors" Target="../diagrams/colors6.xml"/><Relationship Id="rId40" Type="http://schemas.openxmlformats.org/officeDocument/2006/relationships/diagramLayout" Target="../diagrams/layout7.xml"/><Relationship Id="rId45" Type="http://schemas.openxmlformats.org/officeDocument/2006/relationships/image" Target="../media/image9.png"/><Relationship Id="rId53" Type="http://schemas.openxmlformats.org/officeDocument/2006/relationships/diagramQuickStyle" Target="../diagrams/quickStyle9.xml"/><Relationship Id="rId58" Type="http://schemas.microsoft.com/office/2007/relationships/hdphoto" Target="../media/hdphoto1.wdp"/><Relationship Id="rId5" Type="http://schemas.openxmlformats.org/officeDocument/2006/relationships/image" Target="../media/image4.png"/><Relationship Id="rId15" Type="http://schemas.openxmlformats.org/officeDocument/2006/relationships/diagramQuickStyle" Target="../diagrams/quickStyle2.xml"/><Relationship Id="rId23" Type="http://schemas.openxmlformats.org/officeDocument/2006/relationships/image" Target="../media/image7.png"/><Relationship Id="rId28" Type="http://schemas.microsoft.com/office/2007/relationships/diagramDrawing" Target="../diagrams/drawing4.xml"/><Relationship Id="rId36" Type="http://schemas.openxmlformats.org/officeDocument/2006/relationships/diagramQuickStyle" Target="../diagrams/quickStyle6.xml"/><Relationship Id="rId49" Type="http://schemas.openxmlformats.org/officeDocument/2006/relationships/diagramColors" Target="../diagrams/colors8.xml"/><Relationship Id="rId57" Type="http://schemas.openxmlformats.org/officeDocument/2006/relationships/image" Target="../media/image11.png"/><Relationship Id="rId61" Type="http://schemas.openxmlformats.org/officeDocument/2006/relationships/image" Target="../media/image14.png"/><Relationship Id="rId10" Type="http://schemas.openxmlformats.org/officeDocument/2006/relationships/diagramQuickStyle" Target="../diagrams/quickStyle1.xml"/><Relationship Id="rId19" Type="http://schemas.openxmlformats.org/officeDocument/2006/relationships/diagramLayout" Target="../diagrams/layout3.xml"/><Relationship Id="rId31" Type="http://schemas.openxmlformats.org/officeDocument/2006/relationships/diagramQuickStyle" Target="../diagrams/quickStyle5.xml"/><Relationship Id="rId44" Type="http://schemas.openxmlformats.org/officeDocument/2006/relationships/image" Target="../media/image8.png"/><Relationship Id="rId52" Type="http://schemas.openxmlformats.org/officeDocument/2006/relationships/diagramLayout" Target="../diagrams/layout9.xml"/><Relationship Id="rId60" Type="http://schemas.openxmlformats.org/officeDocument/2006/relationships/image" Target="../media/image13.png"/><Relationship Id="rId4" Type="http://schemas.openxmlformats.org/officeDocument/2006/relationships/image" Target="../media/image3.jpg"/><Relationship Id="rId9" Type="http://schemas.openxmlformats.org/officeDocument/2006/relationships/diagramLayout" Target="../diagrams/layout1.xml"/><Relationship Id="rId14" Type="http://schemas.openxmlformats.org/officeDocument/2006/relationships/diagramLayout" Target="../diagrams/layout2.xml"/><Relationship Id="rId22" Type="http://schemas.microsoft.com/office/2007/relationships/diagramDrawing" Target="../diagrams/drawing3.xml"/><Relationship Id="rId27" Type="http://schemas.openxmlformats.org/officeDocument/2006/relationships/diagramColors" Target="../diagrams/colors4.xml"/><Relationship Id="rId30" Type="http://schemas.openxmlformats.org/officeDocument/2006/relationships/diagramLayout" Target="../diagrams/layout5.xml"/><Relationship Id="rId35" Type="http://schemas.openxmlformats.org/officeDocument/2006/relationships/diagramLayout" Target="../diagrams/layout6.xml"/><Relationship Id="rId43" Type="http://schemas.microsoft.com/office/2007/relationships/diagramDrawing" Target="../diagrams/drawing7.xml"/><Relationship Id="rId48" Type="http://schemas.openxmlformats.org/officeDocument/2006/relationships/diagramQuickStyle" Target="../diagrams/quickStyle8.xml"/><Relationship Id="rId56" Type="http://schemas.openxmlformats.org/officeDocument/2006/relationships/image" Target="../media/image10.jpg"/><Relationship Id="rId8" Type="http://schemas.openxmlformats.org/officeDocument/2006/relationships/diagramData" Target="../diagrams/data1.xml"/><Relationship Id="rId51" Type="http://schemas.openxmlformats.org/officeDocument/2006/relationships/diagramData" Target="../diagrams/data9.xml"/><Relationship Id="rId3" Type="http://schemas.openxmlformats.org/officeDocument/2006/relationships/image" Target="../media/image2.png"/><Relationship Id="rId12" Type="http://schemas.microsoft.com/office/2007/relationships/diagramDrawing" Target="../diagrams/drawing1.xml"/><Relationship Id="rId17" Type="http://schemas.microsoft.com/office/2007/relationships/diagramDrawing" Target="../diagrams/drawing2.xml"/><Relationship Id="rId25" Type="http://schemas.openxmlformats.org/officeDocument/2006/relationships/diagramLayout" Target="../diagrams/layout4.xml"/><Relationship Id="rId33" Type="http://schemas.microsoft.com/office/2007/relationships/diagramDrawing" Target="../diagrams/drawing5.xml"/><Relationship Id="rId38" Type="http://schemas.microsoft.com/office/2007/relationships/diagramDrawing" Target="../diagrams/drawing6.xml"/><Relationship Id="rId46" Type="http://schemas.openxmlformats.org/officeDocument/2006/relationships/diagramData" Target="../diagrams/data8.xml"/><Relationship Id="rId59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 txBox="1"/>
          <p:nvPr/>
        </p:nvSpPr>
        <p:spPr>
          <a:xfrm>
            <a:off x="9102456" y="2161567"/>
            <a:ext cx="15304990" cy="1214677"/>
          </a:xfrm>
          <a:prstGeom prst="rect">
            <a:avLst/>
          </a:prstGeom>
          <a:noFill/>
          <a:ln>
            <a:noFill/>
          </a:ln>
        </p:spPr>
        <p:txBody>
          <a:bodyPr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lang="en-US" sz="7200" b="1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Senior Project, 2017, Fall</a:t>
            </a:r>
            <a:endParaRPr lang="en-US" sz="7200" b="1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90" name="Shape 90"/>
          <p:cNvSpPr txBox="1"/>
          <p:nvPr/>
        </p:nvSpPr>
        <p:spPr>
          <a:xfrm>
            <a:off x="6567486" y="2590800"/>
            <a:ext cx="19797600" cy="2452800"/>
          </a:xfrm>
          <a:prstGeom prst="rect">
            <a:avLst/>
          </a:prstGeom>
          <a:noFill/>
          <a:ln>
            <a:noFill/>
          </a:ln>
        </p:spPr>
        <p:txBody>
          <a:bodyPr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lang="en-US" sz="6000" b="1" i="0" u="none" strike="noStrike" cap="none" dirty="0" smtClean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VIP Website 7.0</a:t>
            </a:r>
            <a:endParaRPr lang="en-US" sz="6000" b="1" i="0" u="none" strike="noStrike" cap="none" dirty="0">
              <a:solidFill>
                <a:srgbClr val="3333CC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lang="en-US" sz="3500" b="1" i="0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Student: </a:t>
            </a:r>
            <a:r>
              <a:rPr lang="en-US" sz="3500" b="0" i="0" u="none" strike="noStrike" cap="none" dirty="0" smtClean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Steve </a:t>
            </a:r>
            <a:r>
              <a:rPr lang="en-US" sz="3500" b="0" i="0" u="none" strike="noStrike" cap="none" dirty="0" err="1" smtClean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Hirabayashi</a:t>
            </a:r>
            <a:r>
              <a:rPr lang="en-US" sz="3500" b="0" i="0" u="none" strike="noStrike" cap="none" dirty="0" smtClean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, Florida </a:t>
            </a:r>
            <a:r>
              <a:rPr lang="en-US" sz="3500" b="0" i="0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International University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lang="en-US" sz="3500" b="1" i="0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Mentor:</a:t>
            </a:r>
            <a:r>
              <a:rPr lang="en-US" sz="3500" b="1" i="1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500" dirty="0" smtClean="0">
                <a:solidFill>
                  <a:srgbClr val="3333CC"/>
                </a:solidFill>
              </a:rPr>
              <a:t>Jose Ponce</a:t>
            </a:r>
            <a:endParaRPr lang="en-US" sz="3500" b="0" i="0" u="none" strike="noStrike" cap="none" dirty="0">
              <a:solidFill>
                <a:srgbClr val="3333CC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lang="en-US" sz="3500" b="1" dirty="0">
                <a:solidFill>
                  <a:srgbClr val="3333CC"/>
                </a:solidFill>
              </a:rPr>
              <a:t>Professor</a:t>
            </a:r>
            <a:r>
              <a:rPr lang="en-US" sz="3500" b="1" i="0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:</a:t>
            </a:r>
            <a:r>
              <a:rPr lang="en-US" sz="3500" b="1" i="1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500" b="0" i="0" u="none" strike="noStrike" cap="none" dirty="0" err="1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Masoud</a:t>
            </a:r>
            <a:r>
              <a:rPr lang="en-US" sz="3500" b="0" i="0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500" b="0" i="0" u="none" strike="noStrike" cap="none" dirty="0" err="1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Sadjadi</a:t>
            </a:r>
            <a:r>
              <a:rPr lang="en-US" sz="3500" b="0" i="0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, Florida International University</a:t>
            </a:r>
          </a:p>
        </p:txBody>
      </p:sp>
      <p:sp>
        <p:nvSpPr>
          <p:cNvPr id="93" name="Shape 93"/>
          <p:cNvSpPr txBox="1"/>
          <p:nvPr/>
        </p:nvSpPr>
        <p:spPr>
          <a:xfrm>
            <a:off x="990612" y="41924400"/>
            <a:ext cx="4980000" cy="73020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Acknowledgement</a:t>
            </a:r>
          </a:p>
        </p:txBody>
      </p:sp>
      <p:sp>
        <p:nvSpPr>
          <p:cNvPr id="94" name="Shape 94"/>
          <p:cNvSpPr txBox="1"/>
          <p:nvPr/>
        </p:nvSpPr>
        <p:spPr>
          <a:xfrm>
            <a:off x="15925800" y="446087"/>
            <a:ext cx="4724400" cy="10779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Arial"/>
              <a:buNone/>
            </a:pPr>
            <a:r>
              <a:rPr lang="en-US" sz="32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School of Computing &amp; Information Sciences</a:t>
            </a:r>
          </a:p>
        </p:txBody>
      </p:sp>
      <p:pic>
        <p:nvPicPr>
          <p:cNvPr id="95" name="Shape 9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182600" y="381000"/>
            <a:ext cx="2630400" cy="1219200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Shape 107"/>
          <p:cNvSpPr txBox="1"/>
          <p:nvPr/>
        </p:nvSpPr>
        <p:spPr>
          <a:xfrm>
            <a:off x="6343000" y="41924399"/>
            <a:ext cx="25737000" cy="1671833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91425" tIns="91425" rIns="91425" bIns="91425" anchor="t" anchorCtr="0">
            <a:noAutofit/>
          </a:bodyPr>
          <a:lstStyle/>
          <a:p>
            <a:pPr lvl="0">
              <a:buClr>
                <a:schemeClr val="dk1"/>
              </a:buClr>
              <a:buSzPct val="25000"/>
            </a:pPr>
            <a:r>
              <a:rPr lang="en-US" sz="3000" dirty="0"/>
              <a:t>The material presented in this poster is based upon the work supported </a:t>
            </a:r>
            <a:r>
              <a:rPr lang="en-US" sz="3000" dirty="0" smtClean="0"/>
              <a:t>by Jose Ponce. </a:t>
            </a:r>
            <a:r>
              <a:rPr lang="en-US" sz="3000" dirty="0"/>
              <a:t>I </a:t>
            </a:r>
            <a:r>
              <a:rPr lang="en-US" sz="3000" dirty="0">
                <a:solidFill>
                  <a:schemeClr val="dk1"/>
                </a:solidFill>
              </a:rPr>
              <a:t>am thankful to the help that I received from my group </a:t>
            </a:r>
            <a:r>
              <a:rPr lang="en-US" sz="3000" dirty="0" smtClean="0">
                <a:solidFill>
                  <a:schemeClr val="dk1"/>
                </a:solidFill>
              </a:rPr>
              <a:t>members</a:t>
            </a:r>
            <a:r>
              <a:rPr lang="en-US" sz="3000" dirty="0" smtClean="0"/>
              <a:t> </a:t>
            </a:r>
            <a:r>
              <a:rPr lang="en-US" sz="3000" dirty="0"/>
              <a:t>Dale </a:t>
            </a:r>
            <a:r>
              <a:rPr lang="en-US" sz="3000" dirty="0" smtClean="0"/>
              <a:t>Keith, Leon </a:t>
            </a:r>
            <a:r>
              <a:rPr lang="en-US" sz="3000" dirty="0"/>
              <a:t>Liang, Andres </a:t>
            </a:r>
            <a:r>
              <a:rPr lang="en-US" sz="3000" dirty="0" smtClean="0"/>
              <a:t>Moser, and Adam Levy</a:t>
            </a:r>
            <a:r>
              <a:rPr lang="en-US" sz="3000" dirty="0" smtClean="0">
                <a:solidFill>
                  <a:schemeClr val="dk1"/>
                </a:solidFill>
              </a:rPr>
              <a:t>. I am also thankful for the guidance offered by professors </a:t>
            </a:r>
            <a:r>
              <a:rPr lang="en-US" sz="3000" dirty="0" err="1" smtClean="0">
                <a:solidFill>
                  <a:schemeClr val="dk1"/>
                </a:solidFill>
              </a:rPr>
              <a:t>Masoud</a:t>
            </a:r>
            <a:r>
              <a:rPr lang="en-US" sz="3000" dirty="0" smtClean="0">
                <a:solidFill>
                  <a:schemeClr val="dk1"/>
                </a:solidFill>
              </a:rPr>
              <a:t> </a:t>
            </a:r>
            <a:r>
              <a:rPr lang="en-US" sz="3000" dirty="0" err="1" smtClean="0">
                <a:solidFill>
                  <a:schemeClr val="dk1"/>
                </a:solidFill>
              </a:rPr>
              <a:t>Sadjadi</a:t>
            </a:r>
            <a:r>
              <a:rPr lang="en-US" sz="3000" dirty="0" smtClean="0">
                <a:solidFill>
                  <a:schemeClr val="dk1"/>
                </a:solidFill>
              </a:rPr>
              <a:t> and Francisco Ortega.</a:t>
            </a:r>
            <a:endParaRPr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406" y="160683"/>
            <a:ext cx="4504759" cy="263954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856" y="2711864"/>
            <a:ext cx="5485714" cy="163809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6221" y="2308758"/>
            <a:ext cx="3258807" cy="325880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9618" y="338705"/>
            <a:ext cx="6019935" cy="1634182"/>
          </a:xfrm>
          <a:prstGeom prst="rect">
            <a:avLst/>
          </a:prstGeom>
        </p:spPr>
      </p:pic>
      <p:graphicFrame>
        <p:nvGraphicFramePr>
          <p:cNvPr id="12" name="Diagram 11"/>
          <p:cNvGraphicFramePr/>
          <p:nvPr>
            <p:extLst>
              <p:ext uri="{D42A27DB-BD31-4B8C-83A1-F6EECF244321}">
                <p14:modId xmlns:p14="http://schemas.microsoft.com/office/powerpoint/2010/main" val="2026481093"/>
              </p:ext>
            </p:extLst>
          </p:nvPr>
        </p:nvGraphicFramePr>
        <p:xfrm>
          <a:off x="1699373" y="5911907"/>
          <a:ext cx="8082116" cy="11765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1" name="Rounded Rectangle 10"/>
          <p:cNvSpPr/>
          <p:nvPr/>
        </p:nvSpPr>
        <p:spPr>
          <a:xfrm>
            <a:off x="1699372" y="5994728"/>
            <a:ext cx="9750593" cy="5835198"/>
          </a:xfrm>
          <a:prstGeom prst="roundRect">
            <a:avLst/>
          </a:prstGeom>
          <a:gradFill flip="none" rotWithShape="1">
            <a:gsLst>
              <a:gs pos="0">
                <a:srgbClr val="A3D5F3">
                  <a:tint val="66000"/>
                  <a:satMod val="160000"/>
                </a:srgbClr>
              </a:gs>
              <a:gs pos="50000">
                <a:srgbClr val="A3D5F3">
                  <a:tint val="44500"/>
                  <a:satMod val="160000"/>
                </a:srgbClr>
              </a:gs>
              <a:gs pos="100000">
                <a:srgbClr val="A3D5F3">
                  <a:tint val="23500"/>
                  <a:satMod val="160000"/>
                </a:srgb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2" name="Group 21"/>
          <p:cNvGrpSpPr/>
          <p:nvPr/>
        </p:nvGrpSpPr>
        <p:grpSpPr>
          <a:xfrm>
            <a:off x="2454947" y="5849607"/>
            <a:ext cx="8082116" cy="1175408"/>
            <a:chOff x="0" y="0"/>
            <a:chExt cx="8082116" cy="1175408"/>
          </a:xfrm>
        </p:grpSpPr>
        <p:sp>
          <p:nvSpPr>
            <p:cNvPr id="23" name="Rounded Rectangle 22"/>
            <p:cNvSpPr/>
            <p:nvPr/>
          </p:nvSpPr>
          <p:spPr>
            <a:xfrm>
              <a:off x="0" y="0"/>
              <a:ext cx="8082116" cy="1175408"/>
            </a:xfrm>
            <a:prstGeom prst="roundRect">
              <a:avLst/>
            </a:prstGeom>
            <a:solidFill>
              <a:srgbClr val="61D1A4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4" name="Rounded Rectangle 4"/>
            <p:cNvSpPr/>
            <p:nvPr/>
          </p:nvSpPr>
          <p:spPr>
            <a:xfrm>
              <a:off x="57379" y="57379"/>
              <a:ext cx="7967358" cy="106065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28600" tIns="228600" rIns="228600" bIns="228600" numCol="1" spcCol="1270" anchor="ctr" anchorCtr="0">
              <a:noAutofit/>
            </a:bodyPr>
            <a:lstStyle/>
            <a:p>
              <a:pPr lvl="0" algn="ctr" defTabSz="2667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6000" kern="1200" dirty="0" smtClean="0">
                  <a:solidFill>
                    <a:schemeClr val="tx1"/>
                  </a:solidFill>
                  <a:latin typeface="+mj-lt"/>
                </a:rPr>
                <a:t>Problem</a:t>
              </a:r>
              <a:endParaRPr lang="en-US" sz="5400" kern="1200" dirty="0">
                <a:solidFill>
                  <a:schemeClr val="tx1"/>
                </a:solidFill>
                <a:latin typeface="+mj-lt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2079309" y="7509746"/>
            <a:ext cx="9089252" cy="4493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dirty="0" smtClean="0"/>
              <a:t>No ability to view and search for Projects and Courses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dirty="0" smtClean="0"/>
              <a:t>No accessible interface available for modifying the VIP Databases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dirty="0" smtClean="0"/>
              <a:t>No means to automatically update VIP Databases using external data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sz="3600" dirty="0" smtClean="0"/>
          </a:p>
          <a:p>
            <a:pPr algn="ctr"/>
            <a:endParaRPr lang="en-US" sz="3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26" name="Diagram 25"/>
          <p:cNvGraphicFramePr/>
          <p:nvPr>
            <p:extLst>
              <p:ext uri="{D42A27DB-BD31-4B8C-83A1-F6EECF244321}">
                <p14:modId xmlns:p14="http://schemas.microsoft.com/office/powerpoint/2010/main" val="3697401184"/>
              </p:ext>
            </p:extLst>
          </p:nvPr>
        </p:nvGraphicFramePr>
        <p:xfrm>
          <a:off x="11475805" y="5966551"/>
          <a:ext cx="8082116" cy="11765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sp>
        <p:nvSpPr>
          <p:cNvPr id="27" name="Rounded Rectangle 26"/>
          <p:cNvSpPr/>
          <p:nvPr/>
        </p:nvSpPr>
        <p:spPr>
          <a:xfrm>
            <a:off x="1699372" y="12426778"/>
            <a:ext cx="9583719" cy="5542860"/>
          </a:xfrm>
          <a:prstGeom prst="roundRect">
            <a:avLst/>
          </a:prstGeom>
          <a:gradFill flip="none" rotWithShape="1">
            <a:gsLst>
              <a:gs pos="0">
                <a:srgbClr val="A3D5F3">
                  <a:tint val="66000"/>
                  <a:satMod val="160000"/>
                </a:srgbClr>
              </a:gs>
              <a:gs pos="50000">
                <a:srgbClr val="A3D5F3">
                  <a:tint val="44500"/>
                  <a:satMod val="160000"/>
                </a:srgbClr>
              </a:gs>
              <a:gs pos="100000">
                <a:srgbClr val="A3D5F3">
                  <a:tint val="23500"/>
                  <a:satMod val="160000"/>
                </a:srgb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8" name="Group 27"/>
          <p:cNvGrpSpPr/>
          <p:nvPr/>
        </p:nvGrpSpPr>
        <p:grpSpPr>
          <a:xfrm>
            <a:off x="2377140" y="12220890"/>
            <a:ext cx="8442892" cy="1175408"/>
            <a:chOff x="326975" y="-11054"/>
            <a:chExt cx="8082116" cy="1175408"/>
          </a:xfrm>
        </p:grpSpPr>
        <p:sp>
          <p:nvSpPr>
            <p:cNvPr id="29" name="Rounded Rectangle 28"/>
            <p:cNvSpPr/>
            <p:nvPr/>
          </p:nvSpPr>
          <p:spPr>
            <a:xfrm>
              <a:off x="326975" y="-11054"/>
              <a:ext cx="8082116" cy="1175408"/>
            </a:xfrm>
            <a:prstGeom prst="roundRect">
              <a:avLst/>
            </a:prstGeom>
            <a:solidFill>
              <a:srgbClr val="61D1A4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0" name="Rounded Rectangle 4"/>
            <p:cNvSpPr/>
            <p:nvPr/>
          </p:nvSpPr>
          <p:spPr>
            <a:xfrm>
              <a:off x="410194" y="85804"/>
              <a:ext cx="7967358" cy="106065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28600" tIns="228600" rIns="228600" bIns="228600" numCol="1" spcCol="1270" anchor="ctr" anchorCtr="0">
              <a:noAutofit/>
            </a:bodyPr>
            <a:lstStyle/>
            <a:p>
              <a:pPr lvl="0" algn="ctr" defTabSz="2667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6000" kern="1200" dirty="0" smtClean="0">
                  <a:solidFill>
                    <a:schemeClr val="tx1"/>
                  </a:solidFill>
                  <a:latin typeface="+mj-lt"/>
                </a:rPr>
                <a:t>Solution</a:t>
              </a:r>
              <a:endParaRPr lang="en-US" sz="5400" kern="1200" dirty="0">
                <a:solidFill>
                  <a:schemeClr val="tx1"/>
                </a:solidFill>
                <a:latin typeface="+mj-lt"/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2462430" y="13791533"/>
            <a:ext cx="832301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latin typeface="+mn-lt"/>
                <a:cs typeface="Calibri" panose="020F0502020204030204" pitchFamily="34" charset="0"/>
              </a:rPr>
              <a:t>Administrator Panel Allows PI to:</a:t>
            </a:r>
          </a:p>
          <a:p>
            <a:pPr marL="571500" lvl="2" indent="-571500">
              <a:buFont typeface="Arial" panose="020B0604020202020204" pitchFamily="34" charset="0"/>
              <a:buChar char="•"/>
            </a:pPr>
            <a:r>
              <a:rPr lang="en-US" sz="3600" dirty="0" smtClean="0">
                <a:solidFill>
                  <a:schemeClr val="tx1"/>
                </a:solidFill>
                <a:latin typeface="+mn-lt"/>
                <a:cs typeface="Calibri" panose="020F0502020204030204" pitchFamily="34" charset="0"/>
              </a:rPr>
              <a:t>Add/Remove and Modify Users, Projects, and Courses</a:t>
            </a:r>
          </a:p>
          <a:p>
            <a:pPr marL="571500" lvl="2" indent="-571500">
              <a:buFont typeface="Arial" panose="020B0604020202020204" pitchFamily="34" charset="0"/>
              <a:buChar char="•"/>
            </a:pPr>
            <a:r>
              <a:rPr lang="en-US" sz="3600" dirty="0" smtClean="0">
                <a:solidFill>
                  <a:schemeClr val="tx1"/>
                </a:solidFill>
                <a:latin typeface="+mn-lt"/>
                <a:cs typeface="Calibri" panose="020F0502020204030204" pitchFamily="34" charset="0"/>
              </a:rPr>
              <a:t>Filtering Feature for easy access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dirty="0" smtClean="0">
                <a:solidFill>
                  <a:schemeClr val="tx1"/>
                </a:solidFill>
                <a:latin typeface="+mn-lt"/>
                <a:cs typeface="Calibri" panose="020F0502020204030204" pitchFamily="34" charset="0"/>
              </a:rPr>
              <a:t>Synchronize Users Database using </a:t>
            </a:r>
            <a:r>
              <a:rPr lang="en-US" sz="3600" dirty="0" err="1" smtClean="0">
                <a:solidFill>
                  <a:schemeClr val="tx1"/>
                </a:solidFill>
                <a:latin typeface="+mn-lt"/>
                <a:cs typeface="Calibri" panose="020F0502020204030204" pitchFamily="34" charset="0"/>
              </a:rPr>
              <a:t>Panthersoft</a:t>
            </a:r>
            <a:r>
              <a:rPr lang="en-US" sz="3600" dirty="0" smtClean="0">
                <a:solidFill>
                  <a:schemeClr val="tx1"/>
                </a:solidFill>
                <a:latin typeface="+mn-lt"/>
                <a:cs typeface="Calibri" panose="020F0502020204030204" pitchFamily="34" charset="0"/>
              </a:rPr>
              <a:t> Data</a:t>
            </a:r>
            <a:endParaRPr lang="en-US" sz="3600" dirty="0">
              <a:solidFill>
                <a:schemeClr val="tx1"/>
              </a:solidFill>
              <a:latin typeface="+mn-lt"/>
              <a:cs typeface="Calibri" panose="020F0502020204030204" pitchFamily="34" charset="0"/>
            </a:endParaRPr>
          </a:p>
        </p:txBody>
      </p:sp>
      <p:graphicFrame>
        <p:nvGraphicFramePr>
          <p:cNvPr id="36" name="Diagram 35"/>
          <p:cNvGraphicFramePr/>
          <p:nvPr>
            <p:extLst>
              <p:ext uri="{D42A27DB-BD31-4B8C-83A1-F6EECF244321}">
                <p14:modId xmlns:p14="http://schemas.microsoft.com/office/powerpoint/2010/main" val="4106085680"/>
              </p:ext>
            </p:extLst>
          </p:nvPr>
        </p:nvGraphicFramePr>
        <p:xfrm>
          <a:off x="21956133" y="5969286"/>
          <a:ext cx="8082116" cy="11765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8" r:lo="rId19" r:qs="rId20" r:cs="rId21"/>
          </a:graphicData>
        </a:graphic>
      </p:graphicFrame>
      <p:sp>
        <p:nvSpPr>
          <p:cNvPr id="37" name="Rounded Rectangle 36"/>
          <p:cNvSpPr/>
          <p:nvPr/>
        </p:nvSpPr>
        <p:spPr>
          <a:xfrm>
            <a:off x="21379733" y="6049371"/>
            <a:ext cx="9857352" cy="14896158"/>
          </a:xfrm>
          <a:prstGeom prst="roundRect">
            <a:avLst/>
          </a:prstGeom>
          <a:gradFill flip="none" rotWithShape="1">
            <a:gsLst>
              <a:gs pos="0">
                <a:srgbClr val="A3D5F3">
                  <a:tint val="66000"/>
                  <a:satMod val="160000"/>
                </a:srgbClr>
              </a:gs>
              <a:gs pos="50000">
                <a:srgbClr val="A3D5F3">
                  <a:tint val="44500"/>
                  <a:satMod val="160000"/>
                </a:srgbClr>
              </a:gs>
              <a:gs pos="100000">
                <a:srgbClr val="A3D5F3">
                  <a:tint val="23500"/>
                  <a:satMod val="160000"/>
                </a:srgbClr>
              </a:gs>
            </a:gsLst>
            <a:lin ang="81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8" name="Group 37"/>
          <p:cNvGrpSpPr/>
          <p:nvPr/>
        </p:nvGrpSpPr>
        <p:grpSpPr>
          <a:xfrm>
            <a:off x="22318475" y="5906986"/>
            <a:ext cx="8082116" cy="1175408"/>
            <a:chOff x="0" y="0"/>
            <a:chExt cx="8082116" cy="1175408"/>
          </a:xfrm>
        </p:grpSpPr>
        <p:sp>
          <p:nvSpPr>
            <p:cNvPr id="39" name="Rounded Rectangle 38"/>
            <p:cNvSpPr/>
            <p:nvPr/>
          </p:nvSpPr>
          <p:spPr>
            <a:xfrm>
              <a:off x="0" y="0"/>
              <a:ext cx="8082116" cy="1175408"/>
            </a:xfrm>
            <a:prstGeom prst="roundRect">
              <a:avLst/>
            </a:prstGeom>
            <a:solidFill>
              <a:srgbClr val="61D1A4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0" name="Rounded Rectangle 4"/>
            <p:cNvSpPr/>
            <p:nvPr/>
          </p:nvSpPr>
          <p:spPr>
            <a:xfrm>
              <a:off x="57379" y="57379"/>
              <a:ext cx="7967358" cy="106065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28600" tIns="228600" rIns="228600" bIns="228600" numCol="1" spcCol="1270" anchor="ctr" anchorCtr="0">
              <a:noAutofit/>
            </a:bodyPr>
            <a:lstStyle/>
            <a:p>
              <a:pPr lvl="0" algn="ctr" defTabSz="2667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6000" kern="1200" dirty="0" smtClean="0">
                  <a:solidFill>
                    <a:schemeClr val="tx1"/>
                  </a:solidFill>
                  <a:latin typeface="+mj-lt"/>
                </a:rPr>
                <a:t>Requirements</a:t>
              </a:r>
              <a:endParaRPr lang="en-US" sz="5400" kern="1200" dirty="0">
                <a:solidFill>
                  <a:schemeClr val="tx1"/>
                </a:solidFill>
                <a:latin typeface="+mj-lt"/>
              </a:endParaRPr>
            </a:p>
          </p:txBody>
        </p:sp>
      </p:grpSp>
      <p:sp>
        <p:nvSpPr>
          <p:cNvPr id="41" name="TextBox 40"/>
          <p:cNvSpPr txBox="1"/>
          <p:nvPr/>
        </p:nvSpPr>
        <p:spPr>
          <a:xfrm>
            <a:off x="22521501" y="7467373"/>
            <a:ext cx="79673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tx1"/>
                </a:solidFill>
                <a:latin typeface="+mn-lt"/>
                <a:cs typeface="Calibri" panose="020F0502020204030204" pitchFamily="34" charset="0"/>
              </a:rPr>
              <a:t>The requirements of our system depicted with use cases:</a:t>
            </a:r>
            <a:endParaRPr lang="en-US" sz="3600" dirty="0">
              <a:solidFill>
                <a:schemeClr val="tx1"/>
              </a:solidFill>
              <a:latin typeface="+mn-lt"/>
              <a:cs typeface="Calibri" panose="020F0502020204030204" pitchFamily="34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21859" y="8917388"/>
            <a:ext cx="8475347" cy="9330483"/>
          </a:xfrm>
          <a:prstGeom prst="rect">
            <a:avLst/>
          </a:prstGeom>
        </p:spPr>
      </p:pic>
      <p:sp>
        <p:nvSpPr>
          <p:cNvPr id="42" name="TextBox 41"/>
          <p:cNvSpPr txBox="1"/>
          <p:nvPr/>
        </p:nvSpPr>
        <p:spPr>
          <a:xfrm>
            <a:off x="22521501" y="18653477"/>
            <a:ext cx="796735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tx1"/>
                </a:solidFill>
                <a:latin typeface="+mn-lt"/>
                <a:cs typeface="Calibri" panose="020F0502020204030204" pitchFamily="34" charset="0"/>
              </a:rPr>
              <a:t>The sole actor, the Principal Investigator (and Co-Pi) has access to the Administrator Panel</a:t>
            </a:r>
            <a:endParaRPr lang="en-US" sz="3600" dirty="0">
              <a:solidFill>
                <a:schemeClr val="tx1"/>
              </a:solidFill>
              <a:latin typeface="+mn-lt"/>
              <a:cs typeface="Calibri" panose="020F0502020204030204" pitchFamily="34" charset="0"/>
            </a:endParaRPr>
          </a:p>
        </p:txBody>
      </p:sp>
      <p:graphicFrame>
        <p:nvGraphicFramePr>
          <p:cNvPr id="43" name="Diagram 42"/>
          <p:cNvGraphicFramePr/>
          <p:nvPr>
            <p:extLst>
              <p:ext uri="{D42A27DB-BD31-4B8C-83A1-F6EECF244321}">
                <p14:modId xmlns:p14="http://schemas.microsoft.com/office/powerpoint/2010/main" val="2455103880"/>
              </p:ext>
            </p:extLst>
          </p:nvPr>
        </p:nvGraphicFramePr>
        <p:xfrm>
          <a:off x="1741506" y="18452050"/>
          <a:ext cx="8082116" cy="11765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4" r:lo="rId25" r:qs="rId26" r:cs="rId27"/>
          </a:graphicData>
        </a:graphic>
      </p:graphicFrame>
      <p:sp>
        <p:nvSpPr>
          <p:cNvPr id="44" name="Rounded Rectangle 43"/>
          <p:cNvSpPr/>
          <p:nvPr/>
        </p:nvSpPr>
        <p:spPr>
          <a:xfrm>
            <a:off x="1526442" y="18532135"/>
            <a:ext cx="9756649" cy="10184013"/>
          </a:xfrm>
          <a:prstGeom prst="roundRect">
            <a:avLst/>
          </a:prstGeom>
          <a:gradFill flip="none" rotWithShape="1">
            <a:gsLst>
              <a:gs pos="0">
                <a:srgbClr val="A3D5F3">
                  <a:tint val="66000"/>
                  <a:satMod val="160000"/>
                </a:srgbClr>
              </a:gs>
              <a:gs pos="50000">
                <a:srgbClr val="A3D5F3">
                  <a:tint val="44500"/>
                  <a:satMod val="160000"/>
                </a:srgbClr>
              </a:gs>
              <a:gs pos="100000">
                <a:srgbClr val="A3D5F3">
                  <a:tint val="23500"/>
                  <a:satMod val="160000"/>
                </a:srgb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5" name="Group 44"/>
          <p:cNvGrpSpPr/>
          <p:nvPr/>
        </p:nvGrpSpPr>
        <p:grpSpPr>
          <a:xfrm>
            <a:off x="2339397" y="18389750"/>
            <a:ext cx="8082116" cy="1175408"/>
            <a:chOff x="0" y="0"/>
            <a:chExt cx="8082116" cy="1175408"/>
          </a:xfrm>
        </p:grpSpPr>
        <p:sp>
          <p:nvSpPr>
            <p:cNvPr id="46" name="Rounded Rectangle 45"/>
            <p:cNvSpPr/>
            <p:nvPr/>
          </p:nvSpPr>
          <p:spPr>
            <a:xfrm>
              <a:off x="0" y="0"/>
              <a:ext cx="8082116" cy="1175408"/>
            </a:xfrm>
            <a:prstGeom prst="roundRect">
              <a:avLst/>
            </a:prstGeom>
            <a:solidFill>
              <a:srgbClr val="61D1A4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7" name="Rounded Rectangle 4"/>
            <p:cNvSpPr/>
            <p:nvPr/>
          </p:nvSpPr>
          <p:spPr>
            <a:xfrm>
              <a:off x="57379" y="57379"/>
              <a:ext cx="7967358" cy="106065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28600" tIns="228600" rIns="228600" bIns="228600" numCol="1" spcCol="1270" anchor="ctr" anchorCtr="0">
              <a:noAutofit/>
            </a:bodyPr>
            <a:lstStyle/>
            <a:p>
              <a:pPr lvl="0" algn="ctr" defTabSz="2667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6000" kern="1200" dirty="0" smtClean="0">
                  <a:solidFill>
                    <a:schemeClr val="tx1"/>
                  </a:solidFill>
                  <a:latin typeface="+mj-lt"/>
                </a:rPr>
                <a:t>System Design</a:t>
              </a:r>
              <a:endParaRPr lang="en-US" sz="5400" kern="1200" dirty="0">
                <a:solidFill>
                  <a:schemeClr val="tx1"/>
                </a:solidFill>
                <a:latin typeface="+mj-lt"/>
              </a:endParaRPr>
            </a:p>
          </p:txBody>
        </p:sp>
      </p:grpSp>
      <p:sp>
        <p:nvSpPr>
          <p:cNvPr id="48" name="TextBox 47"/>
          <p:cNvSpPr txBox="1"/>
          <p:nvPr/>
        </p:nvSpPr>
        <p:spPr>
          <a:xfrm>
            <a:off x="1841790" y="19950137"/>
            <a:ext cx="89862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chemeClr val="tx1"/>
                </a:solidFill>
                <a:latin typeface="+mn-lt"/>
                <a:cs typeface="Calibri" panose="020F0502020204030204" pitchFamily="34" charset="0"/>
              </a:rPr>
              <a:t>The system employs the Model-View-Controller architecture, as shown below:</a:t>
            </a:r>
            <a:endParaRPr lang="en-US" sz="3600" dirty="0">
              <a:solidFill>
                <a:schemeClr val="tx1"/>
              </a:solidFill>
              <a:latin typeface="+mn-lt"/>
              <a:cs typeface="Calibri" panose="020F0502020204030204" pitchFamily="34" charset="0"/>
            </a:endParaRPr>
          </a:p>
        </p:txBody>
      </p:sp>
      <p:graphicFrame>
        <p:nvGraphicFramePr>
          <p:cNvPr id="51" name="Diagram 50"/>
          <p:cNvGraphicFramePr/>
          <p:nvPr>
            <p:extLst>
              <p:ext uri="{D42A27DB-BD31-4B8C-83A1-F6EECF244321}">
                <p14:modId xmlns:p14="http://schemas.microsoft.com/office/powerpoint/2010/main" val="1144358947"/>
              </p:ext>
            </p:extLst>
          </p:nvPr>
        </p:nvGraphicFramePr>
        <p:xfrm>
          <a:off x="1780023" y="29198559"/>
          <a:ext cx="8082116" cy="14393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9" r:lo="rId30" r:qs="rId31" r:cs="rId32"/>
          </a:graphicData>
        </a:graphic>
      </p:graphicFrame>
      <p:sp>
        <p:nvSpPr>
          <p:cNvPr id="52" name="Rounded Rectangle 51"/>
          <p:cNvSpPr/>
          <p:nvPr/>
        </p:nvSpPr>
        <p:spPr>
          <a:xfrm>
            <a:off x="1564959" y="29278644"/>
            <a:ext cx="9756649" cy="11706717"/>
          </a:xfrm>
          <a:prstGeom prst="roundRect">
            <a:avLst/>
          </a:prstGeom>
          <a:gradFill flip="none" rotWithShape="1">
            <a:gsLst>
              <a:gs pos="0">
                <a:srgbClr val="A3D5F3">
                  <a:tint val="66000"/>
                  <a:satMod val="160000"/>
                </a:srgbClr>
              </a:gs>
              <a:gs pos="50000">
                <a:srgbClr val="A3D5F3">
                  <a:tint val="44500"/>
                  <a:satMod val="160000"/>
                </a:srgbClr>
              </a:gs>
              <a:gs pos="100000">
                <a:srgbClr val="A3D5F3">
                  <a:tint val="23500"/>
                  <a:satMod val="160000"/>
                </a:srgb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3" name="Group 52"/>
          <p:cNvGrpSpPr/>
          <p:nvPr/>
        </p:nvGrpSpPr>
        <p:grpSpPr>
          <a:xfrm>
            <a:off x="2529116" y="29254318"/>
            <a:ext cx="7903243" cy="1148735"/>
            <a:chOff x="0" y="0"/>
            <a:chExt cx="8082116" cy="1175408"/>
          </a:xfrm>
        </p:grpSpPr>
        <p:sp>
          <p:nvSpPr>
            <p:cNvPr id="54" name="Rounded Rectangle 53"/>
            <p:cNvSpPr/>
            <p:nvPr/>
          </p:nvSpPr>
          <p:spPr>
            <a:xfrm>
              <a:off x="0" y="0"/>
              <a:ext cx="8082116" cy="1175408"/>
            </a:xfrm>
            <a:prstGeom prst="roundRect">
              <a:avLst/>
            </a:prstGeom>
            <a:solidFill>
              <a:srgbClr val="61D1A4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5" name="Rounded Rectangle 4"/>
            <p:cNvSpPr/>
            <p:nvPr/>
          </p:nvSpPr>
          <p:spPr>
            <a:xfrm>
              <a:off x="57379" y="57379"/>
              <a:ext cx="7967358" cy="106065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28600" tIns="228600" rIns="228600" bIns="228600" numCol="1" spcCol="1270" anchor="ctr" anchorCtr="0">
              <a:noAutofit/>
            </a:bodyPr>
            <a:lstStyle/>
            <a:p>
              <a:pPr lvl="0" algn="ctr" defTabSz="2667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6000" kern="1200" dirty="0" smtClean="0">
                  <a:solidFill>
                    <a:schemeClr val="tx1"/>
                  </a:solidFill>
                  <a:latin typeface="+mj-lt"/>
                </a:rPr>
                <a:t>Class Design</a:t>
              </a:r>
              <a:endParaRPr lang="en-US" sz="5400" kern="1200" dirty="0">
                <a:solidFill>
                  <a:schemeClr val="tx1"/>
                </a:solidFill>
                <a:latin typeface="+mj-lt"/>
              </a:endParaRPr>
            </a:p>
          </p:txBody>
        </p:sp>
      </p:grpSp>
      <p:sp>
        <p:nvSpPr>
          <p:cNvPr id="56" name="TextBox 55"/>
          <p:cNvSpPr txBox="1"/>
          <p:nvPr/>
        </p:nvSpPr>
        <p:spPr>
          <a:xfrm>
            <a:off x="2522542" y="30845016"/>
            <a:ext cx="796735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tx1"/>
                </a:solidFill>
                <a:latin typeface="+mn-lt"/>
                <a:cs typeface="Calibri" panose="020F0502020204030204" pitchFamily="34" charset="0"/>
              </a:rPr>
              <a:t>Condensed Class Diagram showing the relationships between the Models, Controllers, and View</a:t>
            </a:r>
            <a:endParaRPr lang="en-US" sz="3600" dirty="0">
              <a:solidFill>
                <a:schemeClr val="tx1"/>
              </a:solidFill>
              <a:latin typeface="+mn-lt"/>
              <a:cs typeface="Calibri" panose="020F0502020204030204" pitchFamily="34" charset="0"/>
            </a:endParaRPr>
          </a:p>
        </p:txBody>
      </p:sp>
      <p:graphicFrame>
        <p:nvGraphicFramePr>
          <p:cNvPr id="57" name="Diagram 56"/>
          <p:cNvGraphicFramePr/>
          <p:nvPr>
            <p:extLst>
              <p:ext uri="{D42A27DB-BD31-4B8C-83A1-F6EECF244321}">
                <p14:modId xmlns:p14="http://schemas.microsoft.com/office/powerpoint/2010/main" val="3462271371"/>
              </p:ext>
            </p:extLst>
          </p:nvPr>
        </p:nvGraphicFramePr>
        <p:xfrm>
          <a:off x="11920688" y="6002363"/>
          <a:ext cx="7603812" cy="11765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4" r:lo="rId35" r:qs="rId36" r:cs="rId37"/>
          </a:graphicData>
        </a:graphic>
      </p:graphicFrame>
      <p:sp>
        <p:nvSpPr>
          <p:cNvPr id="58" name="Rounded Rectangle 57"/>
          <p:cNvSpPr/>
          <p:nvPr/>
        </p:nvSpPr>
        <p:spPr>
          <a:xfrm>
            <a:off x="11741789" y="6082448"/>
            <a:ext cx="9179245" cy="26516894"/>
          </a:xfrm>
          <a:prstGeom prst="roundRect">
            <a:avLst/>
          </a:prstGeom>
          <a:gradFill flip="none" rotWithShape="1">
            <a:gsLst>
              <a:gs pos="0">
                <a:srgbClr val="A3D5F3">
                  <a:tint val="66000"/>
                  <a:satMod val="160000"/>
                </a:srgbClr>
              </a:gs>
              <a:gs pos="50000">
                <a:srgbClr val="A3D5F3">
                  <a:tint val="44500"/>
                  <a:satMod val="160000"/>
                </a:srgbClr>
              </a:gs>
              <a:gs pos="100000">
                <a:srgbClr val="A3D5F3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9" name="Group 58"/>
          <p:cNvGrpSpPr/>
          <p:nvPr/>
        </p:nvGrpSpPr>
        <p:grpSpPr>
          <a:xfrm>
            <a:off x="12529505" y="5911907"/>
            <a:ext cx="7603812" cy="1175408"/>
            <a:chOff x="0" y="0"/>
            <a:chExt cx="8082116" cy="1175408"/>
          </a:xfrm>
        </p:grpSpPr>
        <p:sp>
          <p:nvSpPr>
            <p:cNvPr id="60" name="Rounded Rectangle 59"/>
            <p:cNvSpPr/>
            <p:nvPr/>
          </p:nvSpPr>
          <p:spPr>
            <a:xfrm>
              <a:off x="0" y="0"/>
              <a:ext cx="8082116" cy="1175408"/>
            </a:xfrm>
            <a:prstGeom prst="roundRect">
              <a:avLst/>
            </a:prstGeom>
            <a:solidFill>
              <a:srgbClr val="61D1A4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1" name="Rounded Rectangle 4"/>
            <p:cNvSpPr/>
            <p:nvPr/>
          </p:nvSpPr>
          <p:spPr>
            <a:xfrm>
              <a:off x="57379" y="57379"/>
              <a:ext cx="7967358" cy="106065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28600" tIns="228600" rIns="228600" bIns="228600" numCol="1" spcCol="1270" anchor="ctr" anchorCtr="0">
              <a:noAutofit/>
            </a:bodyPr>
            <a:lstStyle/>
            <a:p>
              <a:pPr lvl="0" algn="ctr" defTabSz="2667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6000" kern="1200" dirty="0" smtClean="0">
                  <a:solidFill>
                    <a:schemeClr val="tx1"/>
                  </a:solidFill>
                  <a:latin typeface="+mj-lt"/>
                </a:rPr>
                <a:t>Screenshots</a:t>
              </a:r>
              <a:endParaRPr lang="en-US" sz="5400" kern="1200" dirty="0">
                <a:solidFill>
                  <a:schemeClr val="tx1"/>
                </a:solidFill>
                <a:latin typeface="+mj-lt"/>
              </a:endParaRPr>
            </a:p>
          </p:txBody>
        </p:sp>
      </p:grpSp>
      <p:graphicFrame>
        <p:nvGraphicFramePr>
          <p:cNvPr id="78" name="Diagram 77"/>
          <p:cNvGraphicFramePr/>
          <p:nvPr>
            <p:extLst>
              <p:ext uri="{D42A27DB-BD31-4B8C-83A1-F6EECF244321}">
                <p14:modId xmlns:p14="http://schemas.microsoft.com/office/powerpoint/2010/main" val="507158138"/>
              </p:ext>
            </p:extLst>
          </p:nvPr>
        </p:nvGraphicFramePr>
        <p:xfrm>
          <a:off x="21914642" y="21364344"/>
          <a:ext cx="7635481" cy="11765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9" r:lo="rId40" r:qs="rId41" r:cs="rId42"/>
          </a:graphicData>
        </a:graphic>
      </p:graphicFrame>
      <p:sp>
        <p:nvSpPr>
          <p:cNvPr id="79" name="Rounded Rectangle 78"/>
          <p:cNvSpPr/>
          <p:nvPr/>
        </p:nvSpPr>
        <p:spPr>
          <a:xfrm>
            <a:off x="21379733" y="21444429"/>
            <a:ext cx="9857352" cy="11154913"/>
          </a:xfrm>
          <a:prstGeom prst="roundRect">
            <a:avLst/>
          </a:prstGeom>
          <a:gradFill flip="none" rotWithShape="1">
            <a:gsLst>
              <a:gs pos="0">
                <a:srgbClr val="A3D5F3">
                  <a:tint val="66000"/>
                  <a:satMod val="160000"/>
                </a:srgbClr>
              </a:gs>
              <a:gs pos="50000">
                <a:srgbClr val="A3D5F3">
                  <a:tint val="44500"/>
                  <a:satMod val="160000"/>
                </a:srgbClr>
              </a:gs>
              <a:gs pos="100000">
                <a:srgbClr val="A3D5F3">
                  <a:tint val="23500"/>
                  <a:satMod val="160000"/>
                </a:srgb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0" name="Group 79"/>
          <p:cNvGrpSpPr/>
          <p:nvPr/>
        </p:nvGrpSpPr>
        <p:grpSpPr>
          <a:xfrm>
            <a:off x="22606635" y="21274382"/>
            <a:ext cx="7635481" cy="1175408"/>
            <a:chOff x="0" y="0"/>
            <a:chExt cx="8082116" cy="1175408"/>
          </a:xfrm>
        </p:grpSpPr>
        <p:sp>
          <p:nvSpPr>
            <p:cNvPr id="81" name="Rounded Rectangle 80"/>
            <p:cNvSpPr/>
            <p:nvPr/>
          </p:nvSpPr>
          <p:spPr>
            <a:xfrm>
              <a:off x="0" y="0"/>
              <a:ext cx="8082116" cy="1175408"/>
            </a:xfrm>
            <a:prstGeom prst="roundRect">
              <a:avLst/>
            </a:prstGeom>
            <a:solidFill>
              <a:srgbClr val="61D1A4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2" name="Rounded Rectangle 4"/>
            <p:cNvSpPr/>
            <p:nvPr/>
          </p:nvSpPr>
          <p:spPr>
            <a:xfrm>
              <a:off x="57379" y="57379"/>
              <a:ext cx="7967358" cy="106065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28600" tIns="228600" rIns="228600" bIns="228600" numCol="1" spcCol="1270" anchor="ctr" anchorCtr="0">
              <a:noAutofit/>
            </a:bodyPr>
            <a:lstStyle/>
            <a:p>
              <a:pPr lvl="0" algn="ctr" defTabSz="2667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6000" kern="1200" dirty="0" smtClean="0">
                  <a:solidFill>
                    <a:schemeClr val="tx1"/>
                  </a:solidFill>
                  <a:latin typeface="+mj-lt"/>
                </a:rPr>
                <a:t>Verification</a:t>
              </a:r>
              <a:endParaRPr lang="en-US" sz="5400" kern="1200" dirty="0">
                <a:solidFill>
                  <a:schemeClr val="tx1"/>
                </a:solidFill>
                <a:latin typeface="+mj-lt"/>
              </a:endParaRPr>
            </a:p>
          </p:txBody>
        </p:sp>
      </p:grpSp>
      <p:sp>
        <p:nvSpPr>
          <p:cNvPr id="83" name="TextBox 82"/>
          <p:cNvSpPr txBox="1"/>
          <p:nvPr/>
        </p:nvSpPr>
        <p:spPr>
          <a:xfrm>
            <a:off x="22657000" y="22919964"/>
            <a:ext cx="752706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tx1"/>
                </a:solidFill>
                <a:latin typeface="+mn-lt"/>
                <a:cs typeface="Calibri" panose="020F0502020204030204" pitchFamily="34" charset="0"/>
              </a:rPr>
              <a:t>A combination of manual testing and testing done using Selenium was employed</a:t>
            </a:r>
            <a:endParaRPr lang="en-US" sz="3600" dirty="0">
              <a:solidFill>
                <a:schemeClr val="tx1"/>
              </a:solidFill>
              <a:latin typeface="+mn-lt"/>
              <a:cs typeface="Calibri" panose="020F0502020204030204" pitchFamily="34" charset="0"/>
            </a:endParaRPr>
          </a:p>
        </p:txBody>
      </p:sp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3722949"/>
              </p:ext>
            </p:extLst>
          </p:nvPr>
        </p:nvGraphicFramePr>
        <p:xfrm>
          <a:off x="22709007" y="24938287"/>
          <a:ext cx="7423050" cy="31157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32442"/>
                <a:gridCol w="5790608"/>
              </a:tblGrid>
              <a:tr h="357893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Test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 Case ID: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VIP-1300-U1</a:t>
                      </a:r>
                      <a:endParaRPr lang="en-US" sz="14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430970"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/>
                        <a:t>Purpose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0" i="0" u="none" strike="noStrike" cap="non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Admin adds a new user (Sunny Day Scenario)</a:t>
                      </a:r>
                      <a:endParaRPr lang="en-US" dirty="0"/>
                    </a:p>
                  </a:txBody>
                  <a:tcPr/>
                </a:tc>
              </a:tr>
              <a:tr h="504799"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u="none" strike="noStrike" cap="non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Pre-Conditions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 fontAlgn="base"/>
                      <a:r>
                        <a:rPr lang="en-US" sz="1400" b="0" i="0" u="none" strike="noStrike" cap="non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User with Pi/</a:t>
                      </a:r>
                      <a:r>
                        <a:rPr lang="en-US" sz="1400" b="0" i="0" u="none" strike="noStrike" cap="none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CoPi</a:t>
                      </a:r>
                      <a:r>
                        <a:rPr lang="en-US" sz="1400" b="0" i="0" u="none" strike="noStrike" cap="non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privileges has logged into the VIP website</a:t>
                      </a:r>
                    </a:p>
                    <a:p>
                      <a:pPr rtl="0" fontAlgn="base"/>
                      <a:r>
                        <a:rPr lang="en-US" sz="1400" b="0" i="0" u="none" strike="noStrike" cap="non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User is at the admin panel page - user maintenance tab</a:t>
                      </a:r>
                    </a:p>
                  </a:txBody>
                  <a:tcPr/>
                </a:tc>
              </a:tr>
              <a:tr h="920515"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u="none" strike="noStrike" cap="non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Test Data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 fontAlgn="base"/>
                      <a:r>
                        <a:rPr lang="en-US" sz="1400" b="0" i="0" u="none" strike="noStrike" cap="non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First Name: </a:t>
                      </a:r>
                      <a:r>
                        <a:rPr lang="en-US" sz="1400" b="0" i="0" u="none" strike="noStrike" cap="none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testF</a:t>
                      </a:r>
                      <a:endParaRPr lang="en-US" sz="1400" b="0" i="0" u="none" strike="noStrike" cap="none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rtl="0" fontAlgn="base"/>
                      <a:r>
                        <a:rPr lang="en-US" sz="1400" b="0" i="0" u="none" strike="noStrike" cap="non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Last Name: </a:t>
                      </a:r>
                      <a:r>
                        <a:rPr lang="en-US" sz="1400" b="0" i="0" u="none" strike="noStrike" cap="none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testL</a:t>
                      </a:r>
                      <a:endParaRPr lang="en-US" sz="1400" b="0" i="0" u="none" strike="noStrike" cap="none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rtl="0" fontAlgn="base"/>
                      <a:r>
                        <a:rPr lang="en-US" sz="1400" b="0" i="0" u="none" strike="noStrike" cap="non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Email: test@testing.edu</a:t>
                      </a:r>
                    </a:p>
                    <a:p>
                      <a:pPr rtl="0" fontAlgn="base"/>
                      <a:r>
                        <a:rPr lang="en-US" sz="1400" b="0" i="0" u="none" strike="noStrike" cap="non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Password: Password#123</a:t>
                      </a:r>
                    </a:p>
                  </a:txBody>
                  <a:tcPr/>
                </a:tc>
              </a:tr>
              <a:tr h="863800"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/>
                        <a:t>Expected Output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 fontAlgn="base"/>
                      <a:r>
                        <a:rPr lang="en-US" sz="1400" b="0" i="0" u="none" strike="noStrike" cap="non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User will be added to the database</a:t>
                      </a:r>
                    </a:p>
                    <a:p>
                      <a:pPr rtl="0" fontAlgn="base"/>
                      <a:r>
                        <a:rPr lang="en-US" sz="1400" b="0" i="0" u="none" strike="noStrike" cap="non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Users panel table will be updated with user at the bottom</a:t>
                      </a:r>
                    </a:p>
                    <a:p>
                      <a:pPr rtl="0" fontAlgn="base"/>
                      <a:r>
                        <a:rPr lang="en-US" sz="1400" b="0" i="0" u="none" strike="noStrike" cap="non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Tester will be notified of success</a:t>
                      </a: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3539689"/>
              </p:ext>
            </p:extLst>
          </p:nvPr>
        </p:nvGraphicFramePr>
        <p:xfrm>
          <a:off x="22686817" y="28626887"/>
          <a:ext cx="7477258" cy="28783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08157"/>
                <a:gridCol w="5769101"/>
              </a:tblGrid>
              <a:tr h="33959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Test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 Case ID: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VIP-1300-U2</a:t>
                      </a:r>
                      <a:endParaRPr lang="en-US" sz="14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42900"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/>
                        <a:t>Purpose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i="0" u="none" strike="noStrike" cap="non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Admin adds a new user (Rainy Day Scenario)</a:t>
                      </a:r>
                      <a:endParaRPr lang="en-US" dirty="0"/>
                    </a:p>
                  </a:txBody>
                  <a:tcPr/>
                </a:tc>
              </a:tr>
              <a:tr h="519414"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u="none" strike="noStrike" cap="non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Pre-Conditions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 fontAlgn="base"/>
                      <a:r>
                        <a:rPr lang="en-US" sz="1400" b="0" i="0" u="none" strike="noStrike" cap="non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User with Pi/</a:t>
                      </a:r>
                      <a:r>
                        <a:rPr lang="en-US" sz="1400" b="0" i="0" u="none" strike="noStrike" cap="none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CoPi</a:t>
                      </a:r>
                      <a:r>
                        <a:rPr lang="en-US" sz="1400" b="0" i="0" u="none" strike="noStrike" cap="non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privileges has logged into the VIP website</a:t>
                      </a:r>
                    </a:p>
                    <a:p>
                      <a:pPr rtl="0" fontAlgn="base"/>
                      <a:r>
                        <a:rPr lang="en-US" sz="1400" b="0" i="0" u="none" strike="noStrike" cap="non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User is at the admin panel page - user maintenance tab</a:t>
                      </a:r>
                    </a:p>
                  </a:txBody>
                  <a:tcPr/>
                </a:tc>
              </a:tr>
              <a:tr h="519414"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u="none" strike="noStrike" cap="non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Test Data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 fontAlgn="base"/>
                      <a:r>
                        <a:rPr lang="en-US" sz="1400" b="0" i="0" u="none" strike="noStrike" cap="non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First Name: </a:t>
                      </a:r>
                      <a:r>
                        <a:rPr lang="en-US" sz="1400" b="0" i="0" u="none" strike="noStrike" cap="none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testF</a:t>
                      </a:r>
                      <a:endParaRPr lang="en-US" sz="1400" b="0" i="0" u="none" strike="noStrike" cap="none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rtl="0" fontAlgn="base"/>
                      <a:r>
                        <a:rPr lang="en-US" sz="1400" b="0" i="0" u="none" strike="noStrike" cap="non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Last Name: </a:t>
                      </a:r>
                      <a:r>
                        <a:rPr lang="en-US" sz="1400" b="0" i="0" u="none" strike="noStrike" cap="none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testL</a:t>
                      </a:r>
                      <a:endParaRPr lang="en-US" sz="1400" b="0" i="0" u="none" strike="noStrike" cap="none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rtl="0" fontAlgn="base"/>
                      <a:r>
                        <a:rPr lang="en-US" sz="1400" b="0" i="0" u="none" strike="noStrike" cap="non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Email: test</a:t>
                      </a:r>
                    </a:p>
                    <a:p>
                      <a:pPr rtl="0" fontAlgn="base"/>
                      <a:r>
                        <a:rPr lang="en-US" sz="1400" b="0" i="0" u="none" strike="noStrike" cap="non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Password: pass</a:t>
                      </a:r>
                    </a:p>
                  </a:txBody>
                  <a:tcPr/>
                </a:tc>
              </a:tr>
              <a:tr h="519414"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/>
                        <a:t>Expected Output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 fontAlgn="base"/>
                      <a:r>
                        <a:rPr lang="en-US" sz="1400" b="0" i="0" u="none" strike="noStrike" cap="non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User will not be added to database</a:t>
                      </a:r>
                    </a:p>
                    <a:p>
                      <a:pPr rtl="0" fontAlgn="base"/>
                      <a:r>
                        <a:rPr lang="en-US" sz="1400" b="0" i="0" u="none" strike="noStrike" cap="non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Users panel table will not be updated with user at the bottom</a:t>
                      </a:r>
                    </a:p>
                    <a:p>
                      <a:pPr rtl="0" fontAlgn="base"/>
                      <a:r>
                        <a:rPr lang="en-US" sz="1400" b="0" i="0" u="none" strike="noStrike" cap="non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Tester will be notified of error</a:t>
                      </a: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99" name="Picture 98"/>
          <p:cNvPicPr>
            <a:picLocks noChangeAspect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3029" y="32916241"/>
            <a:ext cx="7615416" cy="7377806"/>
          </a:xfrm>
          <a:prstGeom prst="rect">
            <a:avLst/>
          </a:prstGeom>
        </p:spPr>
      </p:pic>
      <p:pic>
        <p:nvPicPr>
          <p:cNvPr id="101" name="Picture 100"/>
          <p:cNvPicPr>
            <a:picLocks noChangeAspect="1"/>
          </p:cNvPicPr>
          <p:nvPr/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9116" y="21949799"/>
            <a:ext cx="7697564" cy="5827312"/>
          </a:xfrm>
          <a:prstGeom prst="rect">
            <a:avLst/>
          </a:prstGeom>
        </p:spPr>
      </p:pic>
      <p:graphicFrame>
        <p:nvGraphicFramePr>
          <p:cNvPr id="123" name="Diagram 122"/>
          <p:cNvGraphicFramePr/>
          <p:nvPr>
            <p:extLst>
              <p:ext uri="{D42A27DB-BD31-4B8C-83A1-F6EECF244321}">
                <p14:modId xmlns:p14="http://schemas.microsoft.com/office/powerpoint/2010/main" val="3619857820"/>
              </p:ext>
            </p:extLst>
          </p:nvPr>
        </p:nvGraphicFramePr>
        <p:xfrm>
          <a:off x="22072100" y="33234540"/>
          <a:ext cx="8082116" cy="13382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6" r:lo="rId47" r:qs="rId48" r:cs="rId49"/>
          </a:graphicData>
        </a:graphic>
      </p:graphicFrame>
      <p:sp>
        <p:nvSpPr>
          <p:cNvPr id="124" name="Rounded Rectangle 123"/>
          <p:cNvSpPr/>
          <p:nvPr/>
        </p:nvSpPr>
        <p:spPr>
          <a:xfrm>
            <a:off x="21495700" y="33314626"/>
            <a:ext cx="9857352" cy="7547623"/>
          </a:xfrm>
          <a:prstGeom prst="roundRect">
            <a:avLst/>
          </a:prstGeom>
          <a:gradFill flip="none" rotWithShape="1">
            <a:gsLst>
              <a:gs pos="0">
                <a:srgbClr val="A3D5F3">
                  <a:tint val="66000"/>
                  <a:satMod val="160000"/>
                </a:srgbClr>
              </a:gs>
              <a:gs pos="50000">
                <a:srgbClr val="A3D5F3">
                  <a:tint val="44500"/>
                  <a:satMod val="160000"/>
                </a:srgbClr>
              </a:gs>
              <a:gs pos="100000">
                <a:srgbClr val="A3D5F3">
                  <a:tint val="23500"/>
                  <a:satMod val="160000"/>
                </a:srgbClr>
              </a:gs>
            </a:gsLst>
            <a:lin ang="135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5" name="Group 124"/>
          <p:cNvGrpSpPr/>
          <p:nvPr/>
        </p:nvGrpSpPr>
        <p:grpSpPr>
          <a:xfrm>
            <a:off x="22434442" y="33172239"/>
            <a:ext cx="8082116" cy="1336905"/>
            <a:chOff x="0" y="0"/>
            <a:chExt cx="8082116" cy="1175408"/>
          </a:xfrm>
        </p:grpSpPr>
        <p:sp>
          <p:nvSpPr>
            <p:cNvPr id="126" name="Rounded Rectangle 125"/>
            <p:cNvSpPr/>
            <p:nvPr/>
          </p:nvSpPr>
          <p:spPr>
            <a:xfrm>
              <a:off x="0" y="0"/>
              <a:ext cx="8082116" cy="1175408"/>
            </a:xfrm>
            <a:prstGeom prst="roundRect">
              <a:avLst/>
            </a:prstGeom>
            <a:solidFill>
              <a:srgbClr val="61D1A4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7" name="Rounded Rectangle 4"/>
            <p:cNvSpPr/>
            <p:nvPr/>
          </p:nvSpPr>
          <p:spPr>
            <a:xfrm>
              <a:off x="57379" y="57379"/>
              <a:ext cx="7967358" cy="106065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28600" tIns="228600" rIns="228600" bIns="228600" numCol="1" spcCol="1270" anchor="ctr" anchorCtr="0">
              <a:noAutofit/>
            </a:bodyPr>
            <a:lstStyle/>
            <a:p>
              <a:pPr lvl="0" algn="ctr" defTabSz="2667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6000" kern="1200" dirty="0" smtClean="0">
                  <a:solidFill>
                    <a:schemeClr val="tx1"/>
                  </a:solidFill>
                  <a:latin typeface="+mj-lt"/>
                </a:rPr>
                <a:t>Summary</a:t>
              </a:r>
              <a:endParaRPr lang="en-US" sz="5400" kern="1200" dirty="0">
                <a:solidFill>
                  <a:schemeClr val="tx1"/>
                </a:solidFill>
                <a:latin typeface="+mj-lt"/>
              </a:endParaRPr>
            </a:p>
          </p:txBody>
        </p:sp>
      </p:grpSp>
      <p:graphicFrame>
        <p:nvGraphicFramePr>
          <p:cNvPr id="148" name="Diagram 147"/>
          <p:cNvGraphicFramePr/>
          <p:nvPr>
            <p:extLst>
              <p:ext uri="{D42A27DB-BD31-4B8C-83A1-F6EECF244321}">
                <p14:modId xmlns:p14="http://schemas.microsoft.com/office/powerpoint/2010/main" val="917224981"/>
              </p:ext>
            </p:extLst>
          </p:nvPr>
        </p:nvGraphicFramePr>
        <p:xfrm>
          <a:off x="12285519" y="32987249"/>
          <a:ext cx="7591221" cy="11765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1" r:lo="rId52" r:qs="rId53" r:cs="rId54"/>
          </a:graphicData>
        </a:graphic>
      </p:graphicFrame>
      <p:sp>
        <p:nvSpPr>
          <p:cNvPr id="149" name="Rounded Rectangle 148"/>
          <p:cNvSpPr/>
          <p:nvPr/>
        </p:nvSpPr>
        <p:spPr>
          <a:xfrm>
            <a:off x="11741789" y="33067334"/>
            <a:ext cx="9179245" cy="7918027"/>
          </a:xfrm>
          <a:prstGeom prst="roundRect">
            <a:avLst/>
          </a:prstGeom>
          <a:gradFill flip="none" rotWithShape="1">
            <a:gsLst>
              <a:gs pos="0">
                <a:srgbClr val="A3D5F3">
                  <a:tint val="66000"/>
                  <a:satMod val="160000"/>
                </a:srgbClr>
              </a:gs>
              <a:gs pos="50000">
                <a:srgbClr val="A3D5F3">
                  <a:tint val="44500"/>
                  <a:satMod val="160000"/>
                </a:srgbClr>
              </a:gs>
              <a:gs pos="100000">
                <a:srgbClr val="A3D5F3">
                  <a:tint val="23500"/>
                  <a:satMod val="160000"/>
                </a:srgb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0" name="Group 149"/>
          <p:cNvGrpSpPr/>
          <p:nvPr/>
        </p:nvGrpSpPr>
        <p:grpSpPr>
          <a:xfrm>
            <a:off x="12647861" y="32924949"/>
            <a:ext cx="7591221" cy="1175408"/>
            <a:chOff x="0" y="0"/>
            <a:chExt cx="8082116" cy="1175408"/>
          </a:xfrm>
        </p:grpSpPr>
        <p:sp>
          <p:nvSpPr>
            <p:cNvPr id="151" name="Rounded Rectangle 150"/>
            <p:cNvSpPr/>
            <p:nvPr/>
          </p:nvSpPr>
          <p:spPr>
            <a:xfrm>
              <a:off x="0" y="0"/>
              <a:ext cx="8082116" cy="1175408"/>
            </a:xfrm>
            <a:prstGeom prst="roundRect">
              <a:avLst/>
            </a:prstGeom>
            <a:solidFill>
              <a:srgbClr val="61D1A4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2" name="Rounded Rectangle 4"/>
            <p:cNvSpPr/>
            <p:nvPr/>
          </p:nvSpPr>
          <p:spPr>
            <a:xfrm>
              <a:off x="57379" y="57379"/>
              <a:ext cx="7967358" cy="106065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28600" tIns="228600" rIns="228600" bIns="228600" numCol="1" spcCol="1270" anchor="ctr" anchorCtr="0">
              <a:noAutofit/>
            </a:bodyPr>
            <a:lstStyle/>
            <a:p>
              <a:pPr lvl="0" algn="ctr" defTabSz="2667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6000" kern="1200" dirty="0" smtClean="0">
                  <a:solidFill>
                    <a:schemeClr val="tx1"/>
                  </a:solidFill>
                  <a:latin typeface="+mj-lt"/>
                </a:rPr>
                <a:t>Implementation</a:t>
              </a:r>
              <a:endParaRPr lang="en-US" sz="5400" kern="1200" dirty="0">
                <a:solidFill>
                  <a:schemeClr val="tx1"/>
                </a:solidFill>
                <a:latin typeface="+mj-lt"/>
              </a:endParaRPr>
            </a:p>
          </p:txBody>
        </p:sp>
      </p:grpSp>
      <p:sp>
        <p:nvSpPr>
          <p:cNvPr id="153" name="TextBox 152"/>
          <p:cNvSpPr txBox="1"/>
          <p:nvPr/>
        </p:nvSpPr>
        <p:spPr>
          <a:xfrm>
            <a:off x="12132140" y="34572084"/>
            <a:ext cx="844043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chemeClr val="tx1"/>
                </a:solidFill>
                <a:latin typeface="+mn-lt"/>
                <a:cs typeface="Calibri" panose="020F0502020204030204" pitchFamily="34" charset="0"/>
              </a:rPr>
              <a:t>The MEAN stack was used for the development of this website</a:t>
            </a:r>
            <a:endParaRPr lang="en-US" sz="3600" dirty="0">
              <a:solidFill>
                <a:schemeClr val="tx1"/>
              </a:solidFill>
              <a:latin typeface="+mn-lt"/>
              <a:cs typeface="Calibri" panose="020F0502020204030204" pitchFamily="34" charset="0"/>
            </a:endParaRPr>
          </a:p>
        </p:txBody>
      </p:sp>
      <p:pic>
        <p:nvPicPr>
          <p:cNvPr id="154" name="Picture 153"/>
          <p:cNvPicPr>
            <a:picLocks noChangeAspect="1"/>
          </p:cNvPicPr>
          <p:nvPr/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75192" y="36103603"/>
            <a:ext cx="8791824" cy="3943350"/>
          </a:xfrm>
          <a:prstGeom prst="rect">
            <a:avLst/>
          </a:prstGeom>
        </p:spPr>
      </p:pic>
      <p:sp>
        <p:nvSpPr>
          <p:cNvPr id="155" name="TextBox 154"/>
          <p:cNvSpPr txBox="1"/>
          <p:nvPr/>
        </p:nvSpPr>
        <p:spPr>
          <a:xfrm>
            <a:off x="22520729" y="34857623"/>
            <a:ext cx="7633487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dirty="0" smtClean="0">
                <a:solidFill>
                  <a:schemeClr val="tx1"/>
                </a:solidFill>
                <a:latin typeface="+mn-lt"/>
                <a:cs typeface="Calibri" panose="020F0502020204030204" pitchFamily="34" charset="0"/>
              </a:rPr>
              <a:t>Problem: No interface available for fully managing VIP Databases</a:t>
            </a:r>
          </a:p>
          <a:p>
            <a:endParaRPr lang="en-US" sz="3600" dirty="0" smtClean="0">
              <a:solidFill>
                <a:schemeClr val="tx1"/>
              </a:solidFill>
              <a:latin typeface="+mn-lt"/>
              <a:cs typeface="Calibri" panose="020F0502020204030204" pitchFamily="34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dirty="0" smtClean="0">
                <a:solidFill>
                  <a:schemeClr val="tx1"/>
                </a:solidFill>
                <a:latin typeface="+mn-lt"/>
                <a:cs typeface="Calibri" panose="020F0502020204030204" pitchFamily="34" charset="0"/>
              </a:rPr>
              <a:t>Solution: Expand the Administrator Panel to allow PI to view and modify VIP Databases</a:t>
            </a:r>
          </a:p>
          <a:p>
            <a:endParaRPr lang="en-US" sz="3600" dirty="0" smtClean="0">
              <a:solidFill>
                <a:schemeClr val="tx1"/>
              </a:solidFill>
              <a:latin typeface="+mn-lt"/>
              <a:cs typeface="Calibri" panose="020F0502020204030204" pitchFamily="34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dirty="0" smtClean="0">
                <a:solidFill>
                  <a:schemeClr val="tx1"/>
                </a:solidFill>
                <a:latin typeface="+mn-lt"/>
                <a:cs typeface="Calibri" panose="020F0502020204030204" pitchFamily="34" charset="0"/>
              </a:rPr>
              <a:t>Improvements: Modifications to API to ensure database integrity</a:t>
            </a:r>
            <a:endParaRPr lang="en-US" sz="3600" dirty="0">
              <a:solidFill>
                <a:schemeClr val="tx1"/>
              </a:solidFill>
              <a:latin typeface="+mn-lt"/>
              <a:cs typeface="Calibri" panose="020F0502020204030204" pitchFamily="34" charset="0"/>
            </a:endParaRPr>
          </a:p>
        </p:txBody>
      </p:sp>
      <p:pic>
        <p:nvPicPr>
          <p:cNvPr id="156" name="Picture 155"/>
          <p:cNvPicPr>
            <a:picLocks noChangeAspect="1"/>
          </p:cNvPicPr>
          <p:nvPr/>
        </p:nvPicPr>
        <p:blipFill>
          <a:blip r:embed="rId57">
            <a:extLst>
              <a:ext uri="{BEBA8EAE-BF5A-486C-A8C5-ECC9F3942E4B}">
                <a14:imgProps xmlns:a14="http://schemas.microsoft.com/office/drawing/2010/main">
                  <a14:imgLayer r:embed="rId58">
                    <a14:imgEffect>
                      <a14:backgroundRemoval t="0" b="96644" l="0" r="100000">
                        <a14:foregroundMark x1="29544" y1="30201" x2="29544" y2="30201"/>
                        <a14:foregroundMark x1="56421" y1="12081" x2="56421" y2="12081"/>
                        <a14:foregroundMark x1="61825" y1="15884" x2="61825" y2="15884"/>
                        <a14:foregroundMark x1="64982" y1="12752" x2="64982" y2="12752"/>
                        <a14:foregroundMark x1="69123" y1="12752" x2="69123" y2="12752"/>
                        <a14:foregroundMark x1="72421" y1="16331" x2="72421" y2="16331"/>
                        <a14:foregroundMark x1="75298" y1="17002" x2="75298" y2="17002"/>
                        <a14:foregroundMark x1="82456" y1="18792" x2="82456" y2="18792"/>
                        <a14:foregroundMark x1="85474" y1="15660" x2="85474" y2="15660"/>
                        <a14:foregroundMark x1="87930" y1="15660" x2="87930" y2="15660"/>
                        <a14:foregroundMark x1="91509" y1="18345" x2="91509" y2="18345"/>
                        <a14:foregroundMark x1="98667" y1="43848" x2="98667" y2="43848"/>
                        <a14:foregroundMark x1="89754" y1="49217" x2="89754" y2="49217"/>
                        <a14:foregroundMark x1="86807" y1="48546" x2="86807" y2="48546"/>
                        <a14:foregroundMark x1="83860" y1="48546" x2="83860" y2="48546"/>
                        <a14:foregroundMark x1="77404" y1="47651" x2="77404" y2="47651"/>
                        <a14:foregroundMark x1="72632" y1="55257" x2="72632" y2="55257"/>
                        <a14:foregroundMark x1="65965" y1="48993" x2="65965" y2="48993"/>
                        <a14:foregroundMark x1="62947" y1="46085" x2="62947" y2="46085"/>
                        <a14:foregroundMark x1="58456" y1="43848" x2="58456" y2="43848"/>
                        <a14:foregroundMark x1="53614" y1="44743" x2="53614" y2="44743"/>
                        <a14:foregroundMark x1="55439" y1="68904" x2="55439" y2="68904"/>
                        <a14:foregroundMark x1="59298" y1="82103" x2="59298" y2="82103"/>
                        <a14:foregroundMark x1="66105" y1="77852" x2="66105" y2="77852"/>
                        <a14:foregroundMark x1="69123" y1="80537" x2="69123" y2="80537"/>
                        <a14:foregroundMark x1="69404" y1="68680" x2="69404" y2="68680"/>
                        <a14:foregroundMark x1="74877" y1="79642" x2="74877" y2="79642"/>
                        <a14:foregroundMark x1="77193" y1="77405" x2="77193" y2="77405"/>
                        <a14:foregroundMark x1="82737" y1="77852" x2="82737" y2="77852"/>
                        <a14:foregroundMark x1="86596" y1="82550" x2="86596" y2="82550"/>
                        <a14:backgroundMark x1="81263" y1="19911" x2="81263" y2="19911"/>
                        <a14:backgroundMark x1="72421" y1="77405" x2="72421" y2="7740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86816" y="1197846"/>
            <a:ext cx="9759635" cy="3204764"/>
          </a:xfrm>
          <a:prstGeom prst="rect">
            <a:avLst/>
          </a:prstGeom>
        </p:spPr>
      </p:pic>
      <p:sp>
        <p:nvSpPr>
          <p:cNvPr id="157" name="Rounded Rectangle 156"/>
          <p:cNvSpPr/>
          <p:nvPr/>
        </p:nvSpPr>
        <p:spPr>
          <a:xfrm>
            <a:off x="12666735" y="12884696"/>
            <a:ext cx="7271590" cy="977743"/>
          </a:xfrm>
          <a:prstGeom prst="roundRect">
            <a:avLst/>
          </a:prstGeom>
          <a:solidFill>
            <a:srgbClr val="A8E6C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tx1"/>
                </a:solidFill>
              </a:rPr>
              <a:t>Edit User</a:t>
            </a:r>
            <a:endParaRPr lang="en-US" sz="3600" dirty="0">
              <a:solidFill>
                <a:schemeClr val="tx1"/>
              </a:solidFill>
            </a:endParaRPr>
          </a:p>
        </p:txBody>
      </p:sp>
      <p:sp>
        <p:nvSpPr>
          <p:cNvPr id="158" name="Rounded Rectangle 157"/>
          <p:cNvSpPr/>
          <p:nvPr/>
        </p:nvSpPr>
        <p:spPr>
          <a:xfrm>
            <a:off x="12617639" y="7251490"/>
            <a:ext cx="7271590" cy="977743"/>
          </a:xfrm>
          <a:prstGeom prst="roundRect">
            <a:avLst/>
          </a:prstGeom>
          <a:solidFill>
            <a:srgbClr val="A8E6C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tx1"/>
                </a:solidFill>
              </a:rPr>
              <a:t>Admin Panel</a:t>
            </a:r>
            <a:endParaRPr lang="en-US" sz="3600" dirty="0">
              <a:solidFill>
                <a:schemeClr val="tx1"/>
              </a:solidFill>
            </a:endParaRPr>
          </a:p>
        </p:txBody>
      </p:sp>
      <p:sp>
        <p:nvSpPr>
          <p:cNvPr id="159" name="Rounded Rectangle 158"/>
          <p:cNvSpPr/>
          <p:nvPr/>
        </p:nvSpPr>
        <p:spPr>
          <a:xfrm>
            <a:off x="12617639" y="18977454"/>
            <a:ext cx="7271590" cy="977743"/>
          </a:xfrm>
          <a:prstGeom prst="roundRect">
            <a:avLst/>
          </a:prstGeom>
          <a:solidFill>
            <a:srgbClr val="A8E6C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tx1"/>
                </a:solidFill>
              </a:rPr>
              <a:t>Add/Remove Users from Project</a:t>
            </a:r>
            <a:endParaRPr lang="en-US" sz="3600" dirty="0">
              <a:solidFill>
                <a:schemeClr val="tx1"/>
              </a:solidFill>
            </a:endParaRPr>
          </a:p>
        </p:txBody>
      </p:sp>
      <p:sp>
        <p:nvSpPr>
          <p:cNvPr id="160" name="Rounded Rectangle 159"/>
          <p:cNvSpPr/>
          <p:nvPr/>
        </p:nvSpPr>
        <p:spPr>
          <a:xfrm>
            <a:off x="12617639" y="27267718"/>
            <a:ext cx="7271590" cy="977743"/>
          </a:xfrm>
          <a:prstGeom prst="roundRect">
            <a:avLst/>
          </a:prstGeom>
          <a:solidFill>
            <a:srgbClr val="A8E6C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tx1"/>
                </a:solidFill>
              </a:rPr>
              <a:t>Synchronize Users by Course</a:t>
            </a:r>
            <a:endParaRPr lang="en-US" sz="3600" dirty="0">
              <a:solidFill>
                <a:schemeClr val="tx1"/>
              </a:solidFill>
            </a:endParaRPr>
          </a:p>
        </p:txBody>
      </p:sp>
      <p:pic>
        <p:nvPicPr>
          <p:cNvPr id="161" name="Picture 160"/>
          <p:cNvPicPr>
            <a:picLocks noChangeAspect="1"/>
          </p:cNvPicPr>
          <p:nvPr/>
        </p:nvPicPr>
        <p:blipFill>
          <a:blip r:embed="rId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66735" y="8399860"/>
            <a:ext cx="7249276" cy="4328021"/>
          </a:xfrm>
          <a:prstGeom prst="rect">
            <a:avLst/>
          </a:prstGeom>
        </p:spPr>
      </p:pic>
      <p:pic>
        <p:nvPicPr>
          <p:cNvPr id="169" name="Picture 168"/>
          <p:cNvPicPr>
            <a:picLocks noChangeAspect="1"/>
          </p:cNvPicPr>
          <p:nvPr/>
        </p:nvPicPr>
        <p:blipFill>
          <a:blip r:embed="rId6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41956" y="14026614"/>
            <a:ext cx="8430617" cy="4800118"/>
          </a:xfrm>
          <a:prstGeom prst="rect">
            <a:avLst/>
          </a:prstGeom>
        </p:spPr>
      </p:pic>
      <p:pic>
        <p:nvPicPr>
          <p:cNvPr id="170" name="Picture 169"/>
          <p:cNvPicPr>
            <a:picLocks noChangeAspect="1"/>
          </p:cNvPicPr>
          <p:nvPr/>
        </p:nvPicPr>
        <p:blipFill>
          <a:blip r:embed="rId6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15339" y="20133665"/>
            <a:ext cx="5676190" cy="6980952"/>
          </a:xfrm>
          <a:prstGeom prst="rect">
            <a:avLst/>
          </a:prstGeom>
        </p:spPr>
      </p:pic>
      <p:pic>
        <p:nvPicPr>
          <p:cNvPr id="171" name="Picture 170"/>
          <p:cNvPicPr>
            <a:picLocks noChangeAspect="1"/>
          </p:cNvPicPr>
          <p:nvPr/>
        </p:nvPicPr>
        <p:blipFill>
          <a:blip r:embed="rId6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32184" y="28479189"/>
            <a:ext cx="8514286" cy="3485714"/>
          </a:xfrm>
          <a:prstGeom prst="rect">
            <a:avLst/>
          </a:prstGeom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rallax">
  <a:themeElements>
    <a:clrScheme name="Parallax">
      <a:dk1>
        <a:sysClr val="windowText" lastClr="000000"/>
      </a:dk1>
      <a:lt1>
        <a:sysClr val="window" lastClr="FFFFFF"/>
      </a:lt1>
      <a:dk2>
        <a:srgbClr val="212121"/>
      </a:dk2>
      <a:lt2>
        <a:srgbClr val="EBEBEB"/>
      </a:lt2>
      <a:accent1>
        <a:srgbClr val="30ACEC"/>
      </a:accent1>
      <a:accent2>
        <a:srgbClr val="80C34F"/>
      </a:accent2>
      <a:accent3>
        <a:srgbClr val="E29D3E"/>
      </a:accent3>
      <a:accent4>
        <a:srgbClr val="D64A3B"/>
      </a:accent4>
      <a:accent5>
        <a:srgbClr val="D64787"/>
      </a:accent5>
      <a:accent6>
        <a:srgbClr val="A666E1"/>
      </a:accent6>
      <a:hlink>
        <a:srgbClr val="3085ED"/>
      </a:hlink>
      <a:folHlink>
        <a:srgbClr val="82B6F4"/>
      </a:folHlink>
    </a:clrScheme>
    <a:fontScheme name="Parallax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4F7A876A-7598-49CA-AFC8-8EDA2551E4A7}"/>
    </a:ext>
  </a:extLst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TM03457496[[fn=Parallax]]</Template>
  <TotalTime>480</TotalTime>
  <Words>443</Words>
  <Application>Microsoft Office PowerPoint</Application>
  <PresentationFormat>Custom</PresentationFormat>
  <Paragraphs>72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Corbel</vt:lpstr>
      <vt:lpstr>Times New Roman</vt:lpstr>
      <vt:lpstr>Parallax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Steve.Hirabayashi001</cp:lastModifiedBy>
  <cp:revision>63</cp:revision>
  <dcterms:modified xsi:type="dcterms:W3CDTF">2017-11-27T01:42:18Z</dcterms:modified>
</cp:coreProperties>
</file>