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4" d="100"/>
          <a:sy n="34" d="100"/>
        </p:scale>
        <p:origin x="-572" y="-6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0555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An application is needed that allows FLACADA admin to add and delete all exhibitors, sponsors, sessions and speakers from a conference. Also add sessions to existing speakers and add speakers to existing sessions.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Live database is maintained through mLab using MongoDB hosted by Amazon Web Services.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In order to abstract the object model, Mongoose was used.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FLACADA 1.0 routing is also abstracted by ExpressJS.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MongoDB installed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NodeJS / NPM installed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Express, Mongoose and Angular dependencies injected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Heroku cloud services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mLab using Amazon Web Services as live DB</a:t>
            </a:r>
          </a:p>
          <a:p>
            <a:pPr marL="457200" lvl="0" indent="-4572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600">
                <a:solidFill>
                  <a:srgbClr val="336699"/>
                </a:solidFill>
              </a:rPr>
              <a:t>Internet Browser</a:t>
            </a:r>
          </a:p>
          <a:p>
            <a:pPr lvl="0" rtl="0">
              <a:spcBef>
                <a:spcPts val="0"/>
              </a:spcBef>
              <a:buNone/>
            </a:pPr>
            <a:endParaRPr sz="36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41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410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12016125" y="23215525"/>
            <a:ext cx="99756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rgbClr val="336699"/>
                </a:solidFill>
              </a:rPr>
              <a:t>System Design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36699"/>
              </a:solidFill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000">
                <a:solidFill>
                  <a:srgbClr val="336699"/>
                </a:solidFill>
              </a:rPr>
              <a:t>Test case: Create a new session and add a speaker to that session.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300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000">
                <a:solidFill>
                  <a:srgbClr val="336699"/>
                </a:solidFill>
              </a:rPr>
              <a:t>Purpose: To test the relationship within the API of speakers to sessions and vice versa..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300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000">
                <a:solidFill>
                  <a:srgbClr val="336699"/>
                </a:solidFill>
              </a:rPr>
              <a:t>Action: Fill out the create new session form and add a speaker to that session by filling out the form.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300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000">
                <a:solidFill>
                  <a:srgbClr val="336699"/>
                </a:solidFill>
              </a:rPr>
              <a:t>Expected result: New session with a new speaker added to it.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dirty="0"/>
              <a:t>	</a:t>
            </a:r>
            <a:r>
              <a:rPr lang="en-US" sz="3000" dirty="0"/>
              <a:t>																																										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</p:txBody>
      </p:sp>
      <p:sp>
        <p:nvSpPr>
          <p:cNvPr id="98" name="Shape 98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/>
          </a:p>
          <a:p>
            <a:pPr marL="457200" lvl="0" indent="-4191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3000">
                <a:solidFill>
                  <a:srgbClr val="336699"/>
                </a:solidFill>
              </a:rPr>
              <a:t>FLACADA 1.0 is the first iteration of this app, we started from scratch using the MEAN stack framework for full stack web development.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000">
                <a:solidFill>
                  <a:srgbClr val="336699"/>
                </a:solidFill>
              </a:rPr>
              <a:t>Allows users to see all exhibitors, sponsors, sessions and speakers from the conference.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3000">
                <a:solidFill>
                  <a:srgbClr val="336699"/>
                </a:solidFill>
              </a:rPr>
              <a:t>The architecture is scalable and easy to change based on desired changes in functionality. All of our functions are fully integrated and hosted in our cloud service platform: ‘Heroku’ using  ‘Mlab with Amazon Web Services’.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FLACADA 1.0  is the first iteration of this app. Supports adding sessions in general or to an existing speaker </a:t>
            </a:r>
            <a:r>
              <a:rPr lang="en-US" sz="1800">
                <a:solidFill>
                  <a:srgbClr val="336699"/>
                </a:solidFill>
              </a:rPr>
              <a:t>(figure 1)  </a:t>
            </a:r>
            <a:r>
              <a:rPr lang="en-US" sz="3600">
                <a:solidFill>
                  <a:srgbClr val="336699"/>
                </a:solidFill>
              </a:rPr>
              <a:t> . Also for adding a general speaker or adding to an existing session </a:t>
            </a:r>
            <a:r>
              <a:rPr lang="en-US" sz="1800">
                <a:solidFill>
                  <a:srgbClr val="336699"/>
                </a:solidFill>
              </a:rPr>
              <a:t>(figure 2). </a:t>
            </a:r>
            <a:r>
              <a:rPr lang="en-US" sz="3600">
                <a:solidFill>
                  <a:srgbClr val="336699"/>
                </a:solidFill>
              </a:rPr>
              <a:t> . Schedule management </a:t>
            </a:r>
            <a:r>
              <a:rPr lang="en-US" sz="1800">
                <a:solidFill>
                  <a:srgbClr val="336699"/>
                </a:solidFill>
              </a:rPr>
              <a:t>(figure 3 &amp; 4) </a:t>
            </a:r>
            <a:r>
              <a:rPr lang="en-US" sz="3600">
                <a:solidFill>
                  <a:srgbClr val="336699"/>
                </a:solidFill>
              </a:rPr>
              <a:t>and access to local information </a:t>
            </a:r>
            <a:r>
              <a:rPr lang="en-US" sz="1800">
                <a:solidFill>
                  <a:srgbClr val="336699"/>
                </a:solidFill>
              </a:rPr>
              <a:t>(figure 5)</a:t>
            </a:r>
            <a:r>
              <a:rPr lang="en-US" sz="3600">
                <a:solidFill>
                  <a:srgbClr val="336699"/>
                </a:solidFill>
              </a:rPr>
              <a:t>. 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</a:rPr>
              <a:t>The material presented in this poster is based upon the work supported by Helen Gonzalez for the Florida Academic Advising Association. I am thankful to the help that I received from my group members, Nickolas Morales, in the process of creating the front-end of this application. Special thanks to </a:t>
            </a:r>
            <a:r>
              <a:rPr lang="en-US" sz="2400" dirty="0" err="1">
                <a:solidFill>
                  <a:schemeClr val="dk1"/>
                </a:solidFill>
              </a:rPr>
              <a:t>Stackoverflow</a:t>
            </a:r>
            <a:r>
              <a:rPr lang="en-US" sz="2400" dirty="0">
                <a:solidFill>
                  <a:schemeClr val="dk1"/>
                </a:solidFill>
              </a:rPr>
              <a:t>, </a:t>
            </a:r>
            <a:r>
              <a:rPr lang="en-US" sz="2400" dirty="0" err="1">
                <a:solidFill>
                  <a:schemeClr val="dk1"/>
                </a:solidFill>
              </a:rPr>
              <a:t>AngularJs</a:t>
            </a:r>
            <a:r>
              <a:rPr lang="en-US" sz="2400" dirty="0">
                <a:solidFill>
                  <a:schemeClr val="dk1"/>
                </a:solidFill>
              </a:rPr>
              <a:t>  and </a:t>
            </a:r>
            <a:r>
              <a:rPr lang="en-US" sz="2400" dirty="0" err="1">
                <a:solidFill>
                  <a:schemeClr val="dk1"/>
                </a:solidFill>
              </a:rPr>
              <a:t>MongodDB</a:t>
            </a:r>
            <a:r>
              <a:rPr lang="en-US" sz="2400" dirty="0">
                <a:solidFill>
                  <a:schemeClr val="dk1"/>
                </a:solidFill>
              </a:rPr>
              <a:t> for bug fix help and the documentation for the respective technologies mentioned above.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16124" y="25415687"/>
            <a:ext cx="9975600" cy="464947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23535500" y="232155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This project was built in Javascript using: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rgbClr val="336699"/>
                </a:solidFill>
              </a:rPr>
              <a:t>Develop with:</a:t>
            </a:r>
          </a:p>
        </p:txBody>
      </p:sp>
      <p:pic>
        <p:nvPicPr>
          <p:cNvPr id="106" name="Shape 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32475" y="25490394"/>
            <a:ext cx="6220249" cy="2589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890025" y="29307099"/>
            <a:ext cx="2277324" cy="227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980364" y="29440175"/>
            <a:ext cx="3904234" cy="201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/>
          </a:p>
        </p:txBody>
      </p:sp>
      <p:sp>
        <p:nvSpPr>
          <p:cNvPr id="110" name="Shape 110"/>
          <p:cNvSpPr txBox="1"/>
          <p:nvPr/>
        </p:nvSpPr>
        <p:spPr>
          <a:xfrm>
            <a:off x="27190325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/>
          </a:p>
        </p:txBody>
      </p:sp>
      <p:pic>
        <p:nvPicPr>
          <p:cNvPr id="111" name="Shape 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67474" y="0"/>
            <a:ext cx="3295650" cy="329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 txBox="1"/>
          <p:nvPr/>
        </p:nvSpPr>
        <p:spPr>
          <a:xfrm>
            <a:off x="9325274" y="2293187"/>
            <a:ext cx="15357300" cy="919794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VIP, 2017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 C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dirty="0">
                <a:solidFill>
                  <a:srgbClr val="3333CC"/>
                </a:solidFill>
              </a:rPr>
              <a:t>FLACADA 1.0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</a:t>
            </a: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3500">
                <a:solidFill>
                  <a:srgbClr val="3333CC"/>
                </a:solidFill>
              </a:rPr>
              <a:t>Mabel </a:t>
            </a:r>
            <a:r>
              <a:rPr lang="en-US" sz="3500" dirty="0">
                <a:solidFill>
                  <a:srgbClr val="3333CC"/>
                </a:solidFill>
              </a:rPr>
              <a:t>Amaya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>
                <a:solidFill>
                  <a:srgbClr val="3333CC"/>
                </a:solidFill>
              </a:rPr>
              <a:t>Helen Gonzalez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>
                <a:solidFill>
                  <a:srgbClr val="3333CC"/>
                </a:solidFill>
              </a:rPr>
              <a:t>Product Owner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115" name="Shape 1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295387" y="319275"/>
            <a:ext cx="26304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758624" y="2633000"/>
            <a:ext cx="4562258" cy="24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309115" y="642237"/>
            <a:ext cx="7618671" cy="2011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 descr="heroku-Logo-1.jp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235026" y="2993237"/>
            <a:ext cx="5532284" cy="173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2800" y="13112429"/>
            <a:ext cx="7601670" cy="42798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52800" y="17651371"/>
            <a:ext cx="7593460" cy="43066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597845" y="17572688"/>
            <a:ext cx="7534479" cy="42823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425310" y="13207754"/>
            <a:ext cx="7484078" cy="41794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090604" y="14678242"/>
            <a:ext cx="9138120" cy="51755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923562" y="34134497"/>
            <a:ext cx="5964637" cy="58334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442</Words>
  <Application>Microsoft Office PowerPoint</Application>
  <PresentationFormat>Custom</PresentationFormat>
  <Paragraphs>98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Mabel Amaya</cp:lastModifiedBy>
  <cp:revision>2</cp:revision>
  <dcterms:modified xsi:type="dcterms:W3CDTF">2017-07-24T02:54:58Z</dcterms:modified>
</cp:coreProperties>
</file>