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25" d="100"/>
          <a:sy n="25" d="100"/>
        </p:scale>
        <p:origin x="1626" y="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0119288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416124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jpe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gif"/><Relationship Id="rId5" Type="http://schemas.openxmlformats.org/officeDocument/2006/relationships/image" Target="../media/image3.jpeg"/><Relationship Id="rId10" Type="http://schemas.openxmlformats.org/officeDocument/2006/relationships/image" Target="../media/image8.png"/><Relationship Id="rId4" Type="http://schemas.openxmlformats.org/officeDocument/2006/relationships/image" Target="../media/image2.jpe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492525" y="2082412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3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Times New Roman"/>
              <a:buNone/>
            </a:pP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Senior Project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60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&lt;</a:t>
            </a: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Professional Program Management Syste</a:t>
            </a:r>
            <a:r>
              <a:rPr lang="en-US" sz="6000" b="1" dirty="0" smtClean="0">
                <a:solidFill>
                  <a:srgbClr val="3333CC"/>
                </a:solidFill>
              </a:rPr>
              <a:t>m</a:t>
            </a:r>
            <a:r>
              <a:rPr lang="en-US" sz="6000" b="1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&gt;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rgbClr val="3333CC"/>
                </a:solidFill>
              </a:rPr>
              <a:t>Jose Casanova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i="1" dirty="0" err="1" smtClean="0">
                <a:solidFill>
                  <a:srgbClr val="3333CC"/>
                </a:solidFill>
              </a:rPr>
              <a:t>Nagarajan</a:t>
            </a:r>
            <a:r>
              <a:rPr lang="en-US" sz="3500" i="1" dirty="0" smtClean="0">
                <a:solidFill>
                  <a:srgbClr val="3333CC"/>
                </a:solidFill>
              </a:rPr>
              <a:t> </a:t>
            </a:r>
            <a:r>
              <a:rPr lang="en-US" sz="3500" i="1" dirty="0" err="1" smtClean="0">
                <a:solidFill>
                  <a:srgbClr val="3333CC"/>
                </a:solidFill>
              </a:rPr>
              <a:t>Prabakar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</a:t>
            </a:r>
            <a:r>
              <a:rPr lang="en-US" sz="3500" b="0" i="1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School of Information and Computing Sciences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US" sz="3500" b="0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Instructor: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Masoud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b="0" i="0" u="none" strike="noStrike" cap="none" dirty="0" err="1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Sadjadi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Florida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14458724" y="44263477"/>
            <a:ext cx="35940595" cy="44249213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Provide secure central system for professional FIU students</a:t>
            </a:r>
            <a:r>
              <a:rPr lang="en-US" sz="4100" dirty="0" smtClean="0">
                <a:solidFill>
                  <a:srgbClr val="336699"/>
                </a:solidFill>
              </a:rPr>
              <a:t> taking courses.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Have ways for users to communicate with administrators.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indent="-571500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A general website exists, but has no management aspects to it.</a:t>
            </a:r>
          </a:p>
          <a:p>
            <a:pPr marL="571500" indent="-571500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indent="-571500"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User requests or concerns are sent through email.</a:t>
            </a: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Users must already possess account with the system to use.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Users must be able to access email selected when registering.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Users must be students in order to create own tickets.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 </a:t>
            </a: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Users must have created tickets for administrators to change them.</a:t>
            </a: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Design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dirty="0" smtClean="0">
                <a:solidFill>
                  <a:srgbClr val="336699"/>
                </a:solidFill>
              </a:rPr>
              <a:t>Resetting password feature uses email verification to function.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Code is sent to user email to be input to allow resetting.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dirty="0" smtClean="0">
                <a:solidFill>
                  <a:srgbClr val="336699"/>
                </a:solidFill>
              </a:rPr>
              <a:t>Students can create tickets, administrators can edit them.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Email </a:t>
            </a:r>
            <a:r>
              <a:rPr lang="en-US" sz="4100" b="1" dirty="0">
                <a:solidFill>
                  <a:srgbClr val="336699"/>
                </a:solidFill>
              </a:rPr>
              <a:t>s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ent to student and administrators upon ticket changes.</a:t>
            </a: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Verification, both for resetting a password, and for creating or editing tickets, is done through email.</a:t>
            </a: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Shape 102"/>
          <p:cNvSpPr txBox="1"/>
          <p:nvPr/>
        </p:nvSpPr>
        <p:spPr>
          <a:xfrm>
            <a:off x="1636400" y="12853375"/>
            <a:ext cx="29680800" cy="92133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dirty="0" smtClean="0">
                <a:solidFill>
                  <a:srgbClr val="336699"/>
                </a:solidFill>
              </a:rPr>
              <a:t>Reset password feature allows for greater user security.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Ticketing system enables conversations between students and administrators.</a:t>
            </a: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5"/>
            <a:ext cx="9662100" cy="5858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Maintain a web portal usable by all students of program.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Provide users ability to change credentials safely.</a:t>
            </a:r>
            <a:endParaRPr lang="en-US" sz="4100" b="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panose="020B0604020202020204" pitchFamily="34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Have a ticketing system where students can express issues.</a:t>
            </a: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3000" dirty="0" smtClean="0">
                <a:solidFill>
                  <a:schemeClr val="dk1"/>
                </a:solidFill>
              </a:rPr>
              <a:t>Jose Casanova. </a:t>
            </a:r>
            <a:r>
              <a:rPr lang="en-US" sz="3000" dirty="0">
                <a:solidFill>
                  <a:schemeClr val="dk1"/>
                </a:solidFill>
              </a:rPr>
              <a:t>I am thankful to the help that I received from my group members, </a:t>
            </a:r>
            <a:r>
              <a:rPr lang="en-US" sz="3000" dirty="0" smtClean="0">
                <a:solidFill>
                  <a:schemeClr val="dk1"/>
                </a:solidFill>
              </a:rPr>
              <a:t>Joana </a:t>
            </a:r>
            <a:r>
              <a:rPr lang="en-US" sz="3000" dirty="0" err="1" smtClean="0">
                <a:solidFill>
                  <a:schemeClr val="dk1"/>
                </a:solidFill>
              </a:rPr>
              <a:t>Fraga</a:t>
            </a:r>
            <a:r>
              <a:rPr lang="en-US" sz="3000" dirty="0" smtClean="0">
                <a:solidFill>
                  <a:schemeClr val="dk1"/>
                </a:solidFill>
              </a:rPr>
              <a:t>, and to my Product Owner, </a:t>
            </a:r>
            <a:r>
              <a:rPr lang="en-US" sz="3000" dirty="0" err="1" smtClean="0">
                <a:solidFill>
                  <a:schemeClr val="dk1"/>
                </a:solidFill>
              </a:rPr>
              <a:t>Nagarajan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Prabakar</a:t>
            </a:r>
            <a:r>
              <a:rPr lang="en-US" sz="3000" dirty="0" smtClean="0">
                <a:solidFill>
                  <a:schemeClr val="dk1"/>
                </a:solidFill>
              </a:rPr>
              <a:t>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1028" name="Picture 4" descr="673UseCas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3699" y="34329086"/>
            <a:ext cx="6530718" cy="2928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675UseCas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3062" y="38549214"/>
            <a:ext cx="7171355" cy="126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60780" y="13507087"/>
            <a:ext cx="13414340" cy="66318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346994" y="20158012"/>
            <a:ext cx="10934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Picture 2 </a:t>
            </a:r>
            <a:r>
              <a:rPr lang="en-US" sz="3200" dirty="0" smtClean="0"/>
              <a:t>– A student’s view of the ticketing system with referenced in the solution with the ability to create tickets.</a:t>
            </a:r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438" y="13758138"/>
            <a:ext cx="14145342" cy="516730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3180" y="13659487"/>
            <a:ext cx="13414340" cy="663186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836400" y="18885058"/>
            <a:ext cx="109347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/>
              <a:t>Picture 1 </a:t>
            </a:r>
            <a:r>
              <a:rPr lang="en-US" sz="3200" dirty="0" smtClean="0"/>
              <a:t>– A code is sent along with an email, enforcing security when resetting a password.</a:t>
            </a:r>
            <a:endParaRPr lang="en-US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63" y="471063"/>
            <a:ext cx="1438275" cy="14382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5120" y="406049"/>
            <a:ext cx="3048000" cy="16478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412" y="96486"/>
            <a:ext cx="1676400" cy="11334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33437" y="2504376"/>
            <a:ext cx="1695584" cy="1080372"/>
          </a:xfrm>
          <a:prstGeom prst="rect">
            <a:avLst/>
          </a:prstGeom>
        </p:spPr>
      </p:pic>
      <p:pic>
        <p:nvPicPr>
          <p:cNvPr id="1032" name="Picture 8" descr="676Class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6725" y="24873877"/>
            <a:ext cx="9568900" cy="2651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675Class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660" y="28623065"/>
            <a:ext cx="8220729" cy="1989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813000" y="24203025"/>
            <a:ext cx="31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Editing a Ticket</a:t>
            </a:r>
            <a:endParaRPr lang="en-US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15590775" y="28027857"/>
            <a:ext cx="31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Creating a Ticket</a:t>
            </a:r>
            <a:endParaRPr lang="en-US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12043299" y="34504395"/>
            <a:ext cx="31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Changing a Password</a:t>
            </a:r>
            <a:endParaRPr lang="en-US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12043299" y="37799711"/>
            <a:ext cx="316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Viewing Tickets</a:t>
            </a:r>
            <a:endParaRPr lang="en-US" sz="20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12" y="36965707"/>
            <a:ext cx="8822050" cy="25117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</TotalTime>
  <Words>350</Words>
  <Application>Microsoft Office PowerPoint</Application>
  <PresentationFormat>Custom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Jose Casanova</dc:creator>
  <cp:lastModifiedBy>Jose Casanova</cp:lastModifiedBy>
  <cp:revision>9</cp:revision>
  <dcterms:modified xsi:type="dcterms:W3CDTF">2017-07-17T20:37:37Z</dcterms:modified>
</cp:coreProperties>
</file>