
<file path=[Content_Types].xml><?xml version="1.0" encoding="utf-8"?>
<Types xmlns="http://schemas.openxmlformats.org/package/2006/content-types">
  <Default ContentType="image/jpeg" Extension="jpg"/>
  <Default ContentType="image/gif" Extension="gif"/>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24.xml"/>
  <Override ContentType="application/vnd.openxmlformats-officedocument.presentationml.slideLayout+xml" PartName="/ppt/slideLayouts/slideLayout11.xml"/>
  <Override ContentType="application/vnd.openxmlformats-officedocument.presentationml.slideLayout+xml" PartName="/ppt/slideLayouts/slideLayout29.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25.xml"/>
  <Override ContentType="application/vnd.openxmlformats-officedocument.presentationml.slideLayout+xml" PartName="/ppt/slideLayouts/slideLayout17.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6.xml"/>
  <Override ContentType="application/vnd.openxmlformats-officedocument.presentationml.slideLayout+xml" PartName="/ppt/slideLayouts/slideLayout21.xml"/>
  <Override ContentType="application/vnd.openxmlformats-officedocument.presentationml.slideLayout+xml" PartName="/ppt/slideLayouts/slideLayout30.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26.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22.xml"/>
  <Override ContentType="application/vnd.openxmlformats-officedocument.presentationml.slideLayout+xml" PartName="/ppt/slideLayouts/slideLayout9.xml"/>
  <Override ContentType="application/vnd.openxmlformats-officedocument.presentationml.slideLayout+xml" PartName="/ppt/slideLayouts/slideLayout31.xml"/>
  <Override ContentType="application/vnd.openxmlformats-officedocument.presentationml.slideLayout+xml" PartName="/ppt/slideLayouts/slideLayout19.xml"/>
  <Override ContentType="application/vnd.openxmlformats-officedocument.presentationml.slideLayout+xml" PartName="/ppt/slideLayouts/slideLayout4.xml"/>
  <Override ContentType="application/vnd.openxmlformats-officedocument.presentationml.slideLayout+xml" PartName="/ppt/slideLayouts/slideLayout14.xml"/>
  <Override ContentType="application/vnd.openxmlformats-officedocument.presentationml.slideLayout+xml" PartName="/ppt/slideLayouts/slideLayout28.xml"/>
  <Override ContentType="application/vnd.openxmlformats-officedocument.presentationml.slideLayout+xml" PartName="/ppt/slideLayouts/slideLayout27.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23.xml"/>
  <Override ContentType="application/vnd.openxmlformats-officedocument.presentationml.slideLayout+xml" PartName="/ppt/slideLayouts/slideLayout8.xml"/>
  <Override ContentType="application/vnd.openxmlformats-officedocument.presentationml.slideLayout+xml" PartName="/ppt/slideLayouts/slideLayout32.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2.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autoCompressPictures="0" strictFirstAndLastChars="0" saveSubsetFonts="1">
  <p:sldMasterIdLst>
    <p:sldMasterId id="2147483680" r:id="rId3"/>
    <p:sldMasterId id="2147483681"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Lst>
  <p:sldSz cy="6858000" cx="91440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file>

<file path=ppt/_rels/presentation.xml.rels><?xml version="1.0" encoding="UTF-8" standalone="yes"?><Relationships xmlns="http://schemas.openxmlformats.org/package/2006/relationships"><Relationship Id="rId11" Type="http://schemas.openxmlformats.org/officeDocument/2006/relationships/slide" Target="slides/slide6.xml"/><Relationship Id="rId10" Type="http://schemas.openxmlformats.org/officeDocument/2006/relationships/slide" Target="slides/slide5.xml"/><Relationship Id="rId13" Type="http://schemas.openxmlformats.org/officeDocument/2006/relationships/slide" Target="slides/slide8.xml"/><Relationship Id="rId12" Type="http://schemas.openxmlformats.org/officeDocument/2006/relationships/slide" Target="slides/slide7.xml"/><Relationship Id="rId1" Type="http://schemas.openxmlformats.org/officeDocument/2006/relationships/theme" Target="theme/theme1.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slideMaster" Target="slideMasters/slideMaster2.xml"/><Relationship Id="rId9" Type="http://schemas.openxmlformats.org/officeDocument/2006/relationships/slide" Target="slides/slide4.xml"/><Relationship Id="rId15" Type="http://schemas.openxmlformats.org/officeDocument/2006/relationships/slide" Target="slides/slide10.xml"/><Relationship Id="rId14" Type="http://schemas.openxmlformats.org/officeDocument/2006/relationships/slide" Target="slides/slide9.xml"/><Relationship Id="rId17" Type="http://schemas.openxmlformats.org/officeDocument/2006/relationships/slide" Target="slides/slide12.xml"/><Relationship Id="rId16" Type="http://schemas.openxmlformats.org/officeDocument/2006/relationships/slide" Target="slides/slide11.xml"/><Relationship Id="rId5" Type="http://schemas.openxmlformats.org/officeDocument/2006/relationships/notesMaster" Target="notesMasters/notesMaster1.xml"/><Relationship Id="rId19" Type="http://schemas.openxmlformats.org/officeDocument/2006/relationships/slide" Target="slides/slide14.xml"/><Relationship Id="rId6" Type="http://schemas.openxmlformats.org/officeDocument/2006/relationships/slide" Target="slides/slide1.xml"/><Relationship Id="rId18" Type="http://schemas.openxmlformats.org/officeDocument/2006/relationships/slide" Target="slides/slide13.xml"/><Relationship Id="rId7" Type="http://schemas.openxmlformats.org/officeDocument/2006/relationships/slide" Target="slides/slide2.xml"/><Relationship Id="rId8" Type="http://schemas.openxmlformats.org/officeDocument/2006/relationships/slide" Target="slides/slide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chemeClr val="lt1"/>
        </a:solidFill>
      </p:bgPr>
    </p:bg>
    <p:spTree>
      <p:nvGrpSpPr>
        <p:cNvPr id="2" name="Shape 2"/>
        <p:cNvGrpSpPr/>
        <p:nvPr/>
      </p:nvGrpSpPr>
      <p:grpSpPr>
        <a:xfrm>
          <a:off x="0" y="0"/>
          <a:ext cx="0" cy="0"/>
          <a:chOff x="0" y="0"/>
          <a:chExt cx="0" cy="0"/>
        </a:xfrm>
      </p:grpSpPr>
      <p:sp>
        <p:nvSpPr>
          <p:cNvPr id="3" name="Shape 3"/>
          <p:cNvSpPr txBox="1"/>
          <p:nvPr>
            <p:ph idx="2" type="hdr"/>
          </p:nvPr>
        </p:nvSpPr>
        <p:spPr>
          <a:xfrm>
            <a:off x="0" y="0"/>
            <a:ext cx="2971799" cy="457200"/>
          </a:xfrm>
          <a:prstGeom prst="rect">
            <a:avLst/>
          </a:prstGeom>
          <a:noFill/>
          <a:ln>
            <a:noFill/>
          </a:ln>
        </p:spPr>
        <p:txBody>
          <a:bodyPr anchorCtr="0" anchor="t" bIns="91425" lIns="91425" rIns="91425" tIns="91425"/>
          <a:lstStyle>
            <a:lvl1pPr indent="0" lvl="0" marL="0" marR="0" rtl="0" algn="l">
              <a:spcBef>
                <a:spcPts val="0"/>
              </a:spcBef>
              <a:spcAft>
                <a:spcPts val="0"/>
              </a:spcAft>
              <a:buNone/>
              <a:defRPr b="0" i="0" sz="1200" u="none" cap="none" strike="noStrike">
                <a:solidFill>
                  <a:schemeClr val="dk1"/>
                </a:solidFill>
                <a:latin typeface="Arial"/>
                <a:ea typeface="Arial"/>
                <a:cs typeface="Arial"/>
                <a:sym typeface="Arial"/>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4" name="Shape 4"/>
          <p:cNvSpPr txBox="1"/>
          <p:nvPr>
            <p:ph idx="10" type="dt"/>
          </p:nvPr>
        </p:nvSpPr>
        <p:spPr>
          <a:xfrm>
            <a:off x="3884612" y="0"/>
            <a:ext cx="2971799" cy="457200"/>
          </a:xfrm>
          <a:prstGeom prst="rect">
            <a:avLst/>
          </a:prstGeom>
          <a:noFill/>
          <a:ln>
            <a:noFill/>
          </a:ln>
        </p:spPr>
        <p:txBody>
          <a:bodyPr anchorCtr="0" anchor="t" bIns="91425" lIns="91425" rIns="91425" tIns="91425"/>
          <a:lstStyle>
            <a:lvl1pPr indent="0" lvl="0" marL="0" marR="0" rtl="0" algn="r">
              <a:spcBef>
                <a:spcPts val="0"/>
              </a:spcBef>
              <a:spcAft>
                <a:spcPts val="0"/>
              </a:spcAft>
              <a:buNone/>
              <a:defRPr b="0" i="0" sz="1200" u="none" cap="none" strike="noStrike">
                <a:solidFill>
                  <a:schemeClr val="dk1"/>
                </a:solidFill>
                <a:latin typeface="Arial"/>
                <a:ea typeface="Arial"/>
                <a:cs typeface="Arial"/>
                <a:sym typeface="Arial"/>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5" name="Shape 5"/>
          <p:cNvSpPr/>
          <p:nvPr>
            <p:ph idx="3"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6" name="Shape 6"/>
          <p:cNvSpPr txBox="1"/>
          <p:nvPr>
            <p:ph idx="1" type="body"/>
          </p:nvPr>
        </p:nvSpPr>
        <p:spPr>
          <a:xfrm>
            <a:off x="685800" y="4343400"/>
            <a:ext cx="5486399" cy="4114800"/>
          </a:xfrm>
          <a:prstGeom prst="rect">
            <a:avLst/>
          </a:prstGeom>
          <a:noFill/>
          <a:ln>
            <a:noFill/>
          </a:ln>
        </p:spPr>
        <p:txBody>
          <a:bodyPr anchorCtr="0" anchor="t" bIns="91425" lIns="91425" rIns="91425" tIns="91425"/>
          <a:lstStyle>
            <a:lvl1pPr indent="0" lvl="0" marL="0" marR="0" rtl="0" algn="l">
              <a:spcBef>
                <a:spcPts val="360"/>
              </a:spcBef>
              <a:spcAft>
                <a:spcPts val="0"/>
              </a:spcAft>
              <a:buNone/>
              <a:defRPr b="0" i="0" sz="1200" u="none" cap="none" strike="noStrike">
                <a:solidFill>
                  <a:schemeClr val="dk1"/>
                </a:solidFill>
                <a:latin typeface="Calibri"/>
                <a:ea typeface="Calibri"/>
                <a:cs typeface="Calibri"/>
                <a:sym typeface="Calibri"/>
              </a:defRPr>
            </a:lvl1pPr>
            <a:lvl2pPr indent="0" lvl="1" marL="457200" marR="0" rtl="0" algn="l">
              <a:spcBef>
                <a:spcPts val="360"/>
              </a:spcBef>
              <a:spcAft>
                <a:spcPts val="0"/>
              </a:spcAft>
              <a:buNone/>
              <a:defRPr b="0" i="0" sz="1200" u="none" cap="none" strike="noStrike">
                <a:solidFill>
                  <a:schemeClr val="dk1"/>
                </a:solidFill>
                <a:latin typeface="Calibri"/>
                <a:ea typeface="Calibri"/>
                <a:cs typeface="Calibri"/>
                <a:sym typeface="Calibri"/>
              </a:defRPr>
            </a:lvl2pPr>
            <a:lvl3pPr indent="0" lvl="2" marL="914400" marR="0" rtl="0" algn="l">
              <a:spcBef>
                <a:spcPts val="360"/>
              </a:spcBef>
              <a:spcAft>
                <a:spcPts val="0"/>
              </a:spcAft>
              <a:buNone/>
              <a:defRPr b="0" i="0" sz="1200" u="none" cap="none" strike="noStrike">
                <a:solidFill>
                  <a:schemeClr val="dk1"/>
                </a:solidFill>
                <a:latin typeface="Calibri"/>
                <a:ea typeface="Calibri"/>
                <a:cs typeface="Calibri"/>
                <a:sym typeface="Calibri"/>
              </a:defRPr>
            </a:lvl3pPr>
            <a:lvl4pPr indent="0" lvl="3" marL="1371600" marR="0" rtl="0" algn="l">
              <a:spcBef>
                <a:spcPts val="360"/>
              </a:spcBef>
              <a:spcAft>
                <a:spcPts val="0"/>
              </a:spcAft>
              <a:buNone/>
              <a:defRPr b="0" i="0" sz="1200" u="none" cap="none" strike="noStrike">
                <a:solidFill>
                  <a:schemeClr val="dk1"/>
                </a:solidFill>
                <a:latin typeface="Calibri"/>
                <a:ea typeface="Calibri"/>
                <a:cs typeface="Calibri"/>
                <a:sym typeface="Calibri"/>
              </a:defRPr>
            </a:lvl4pPr>
            <a:lvl5pPr indent="0" lvl="4" marL="1828800" marR="0" rtl="0" algn="l">
              <a:spcBef>
                <a:spcPts val="360"/>
              </a:spcBef>
              <a:spcAft>
                <a:spcPts val="0"/>
              </a:spcAft>
              <a:buNone/>
              <a:defRPr b="0" i="0" sz="1200" u="none" cap="none" strike="noStrike">
                <a:solidFill>
                  <a:schemeClr val="dk1"/>
                </a:solidFill>
                <a:latin typeface="Calibri"/>
                <a:ea typeface="Calibri"/>
                <a:cs typeface="Calibri"/>
                <a:sym typeface="Calibri"/>
              </a:defRPr>
            </a:lvl5pPr>
            <a:lvl6pPr indent="0" lvl="5" marL="2286000" marR="0" rtl="0" algn="l">
              <a:spcBef>
                <a:spcPts val="0"/>
              </a:spcBef>
              <a:buNone/>
              <a:defRPr b="0" i="0" sz="1200" u="none" cap="none" strike="noStrike">
                <a:solidFill>
                  <a:schemeClr val="dk1"/>
                </a:solidFill>
                <a:latin typeface="Calibri"/>
                <a:ea typeface="Calibri"/>
                <a:cs typeface="Calibri"/>
                <a:sym typeface="Calibri"/>
              </a:defRPr>
            </a:lvl6pPr>
            <a:lvl7pPr indent="0" lvl="6" marL="2743200" marR="0" rtl="0" algn="l">
              <a:spcBef>
                <a:spcPts val="0"/>
              </a:spcBef>
              <a:buNone/>
              <a:defRPr b="0" i="0" sz="1200" u="none" cap="none" strike="noStrike">
                <a:solidFill>
                  <a:schemeClr val="dk1"/>
                </a:solidFill>
                <a:latin typeface="Calibri"/>
                <a:ea typeface="Calibri"/>
                <a:cs typeface="Calibri"/>
                <a:sym typeface="Calibri"/>
              </a:defRPr>
            </a:lvl7pPr>
            <a:lvl8pPr indent="0" lvl="7" marL="3200400" marR="0" rtl="0" algn="l">
              <a:spcBef>
                <a:spcPts val="0"/>
              </a:spcBef>
              <a:buNone/>
              <a:defRPr b="0" i="0" sz="1200" u="none" cap="none" strike="noStrike">
                <a:solidFill>
                  <a:schemeClr val="dk1"/>
                </a:solidFill>
                <a:latin typeface="Calibri"/>
                <a:ea typeface="Calibri"/>
                <a:cs typeface="Calibri"/>
                <a:sym typeface="Calibri"/>
              </a:defRPr>
            </a:lvl8pPr>
            <a:lvl9pPr indent="0" lvl="8" marL="3657600" marR="0" rtl="0" algn="l">
              <a:spcBef>
                <a:spcPts val="0"/>
              </a:spcBef>
              <a:buNone/>
              <a:defRPr b="0" i="0" sz="1200" u="none" cap="none" strike="noStrike">
                <a:solidFill>
                  <a:schemeClr val="dk1"/>
                </a:solidFill>
                <a:latin typeface="Calibri"/>
                <a:ea typeface="Calibri"/>
                <a:cs typeface="Calibri"/>
                <a:sym typeface="Calibri"/>
              </a:defRPr>
            </a:lvl9pPr>
          </a:lstStyle>
          <a:p/>
        </p:txBody>
      </p:sp>
      <p:sp>
        <p:nvSpPr>
          <p:cNvPr id="7" name="Shape 7"/>
          <p:cNvSpPr txBox="1"/>
          <p:nvPr>
            <p:ph idx="11" type="ftr"/>
          </p:nvPr>
        </p:nvSpPr>
        <p:spPr>
          <a:xfrm>
            <a:off x="0" y="8685213"/>
            <a:ext cx="2971799" cy="457200"/>
          </a:xfrm>
          <a:prstGeom prst="rect">
            <a:avLst/>
          </a:prstGeom>
          <a:noFill/>
          <a:ln>
            <a:noFill/>
          </a:ln>
        </p:spPr>
        <p:txBody>
          <a:bodyPr anchorCtr="0" anchor="b" bIns="91425" lIns="91425" rIns="91425" tIns="91425"/>
          <a:lstStyle>
            <a:lvl1pPr indent="0" lvl="0" marL="0" marR="0" rtl="0" algn="l">
              <a:spcBef>
                <a:spcPts val="0"/>
              </a:spcBef>
              <a:spcAft>
                <a:spcPts val="0"/>
              </a:spcAft>
              <a:buNone/>
              <a:defRPr b="0" i="0" sz="1200" u="none" cap="none" strike="noStrike">
                <a:solidFill>
                  <a:schemeClr val="dk1"/>
                </a:solidFill>
                <a:latin typeface="Arial"/>
                <a:ea typeface="Arial"/>
                <a:cs typeface="Arial"/>
                <a:sym typeface="Arial"/>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8" name="Shape 8"/>
          <p:cNvSpPr txBox="1"/>
          <p:nvPr>
            <p:ph idx="12" type="sldNum"/>
          </p:nvPr>
        </p:nvSpPr>
        <p:spPr>
          <a:xfrm>
            <a:off x="3884612" y="8685213"/>
            <a:ext cx="2971799" cy="457200"/>
          </a:xfrm>
          <a:prstGeom prst="rect">
            <a:avLst/>
          </a:prstGeom>
          <a:noFill/>
          <a:ln>
            <a:noFill/>
          </a:ln>
        </p:spPr>
        <p:txBody>
          <a:bodyPr anchorCtr="0" anchor="b"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1"/>
                </a:solidFill>
                <a:latin typeface="Arial"/>
                <a:ea typeface="Arial"/>
                <a:cs typeface="Arial"/>
                <a:sym typeface="Arial"/>
              </a:rPr>
              <a:t>‹#›</a:t>
            </a:fld>
          </a:p>
        </p:txBody>
      </p:sp>
    </p:spTree>
  </p:cSld>
  <p:clrMap accent1="accent1" accent2="accent2" accent3="accent3" accent4="accent4" accent5="accent5" accent6="accent6" bg1="lt1" bg2="dk2" tx1="dk1" tx2="lt2" folHlink="folHlink" hlink="hlink"/>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79" name="Shape 279"/>
        <p:cNvGrpSpPr/>
        <p:nvPr/>
      </p:nvGrpSpPr>
      <p:grpSpPr>
        <a:xfrm>
          <a:off x="0" y="0"/>
          <a:ext cx="0" cy="0"/>
          <a:chOff x="0" y="0"/>
          <a:chExt cx="0" cy="0"/>
        </a:xfrm>
      </p:grpSpPr>
      <p:sp>
        <p:nvSpPr>
          <p:cNvPr id="280" name="Shape 280"/>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281" name="Shape 281"/>
          <p:cNvSpPr txBox="1"/>
          <p:nvPr>
            <p:ph idx="1" type="body"/>
          </p:nvPr>
        </p:nvSpPr>
        <p:spPr>
          <a:xfrm>
            <a:off x="685800" y="4343400"/>
            <a:ext cx="5486399" cy="4114800"/>
          </a:xfrm>
          <a:prstGeom prst="rect">
            <a:avLst/>
          </a:prstGeom>
          <a:noFill/>
          <a:ln>
            <a:noFill/>
          </a:ln>
        </p:spPr>
        <p:txBody>
          <a:bodyPr anchorCtr="0" anchor="t" bIns="45700" lIns="91425" rIns="91425" tIns="45700">
            <a:noAutofit/>
          </a:bodyPr>
          <a:lstStyle/>
          <a:p>
            <a:pPr indent="0" lvl="0" marL="0" marR="0" rtl="0" algn="l">
              <a:spcBef>
                <a:spcPts val="0"/>
              </a:spcBef>
              <a:spcAft>
                <a:spcPts val="0"/>
              </a:spcAft>
              <a:buSzPct val="25000"/>
              <a:buNone/>
            </a:pPr>
            <a:r>
              <a:rPr lang="en-US"/>
              <a:t>7 seconds.( I will select 2 best slides (i will give them extra points and students will present for CIS committee)</a:t>
            </a:r>
          </a:p>
          <a:p>
            <a:pPr indent="0" lvl="0" marL="0" marR="0" rtl="0" algn="l">
              <a:spcBef>
                <a:spcPts val="0"/>
              </a:spcBef>
              <a:spcAft>
                <a:spcPts val="0"/>
              </a:spcAft>
              <a:buSzPct val="25000"/>
              <a:buNone/>
            </a:pPr>
            <a:r>
              <a:rPr b="0" i="0" lang="en-US" sz="1200" u="none" cap="none" strike="noStrike">
                <a:solidFill>
                  <a:schemeClr val="dk1"/>
                </a:solidFill>
                <a:latin typeface="Calibri"/>
                <a:ea typeface="Calibri"/>
                <a:cs typeface="Calibri"/>
                <a:sym typeface="Calibri"/>
              </a:rPr>
              <a:t>Greet your audience, thank them for attending your presentation, introduce yourself, introduce your project, introduce your team members, and quickly indicate what each of you did in a high-level manner, and put more emphasis on your part/contribution.</a:t>
            </a:r>
          </a:p>
          <a:p>
            <a:pPr indent="0" lvl="0" marL="0" marR="0" rtl="0" algn="l">
              <a:spcBef>
                <a:spcPts val="0"/>
              </a:spcBef>
              <a:spcAft>
                <a:spcPts val="0"/>
              </a:spcAft>
              <a:buSzPct val="25000"/>
              <a:buNone/>
            </a:pPr>
            <a:r>
              <a:t/>
            </a:r>
            <a:endParaRPr/>
          </a:p>
          <a:p>
            <a:pPr indent="0" lvl="0" marL="0" marR="0" rtl="0" algn="l">
              <a:spcBef>
                <a:spcPts val="0"/>
              </a:spcBef>
              <a:spcAft>
                <a:spcPts val="0"/>
              </a:spcAft>
              <a:buSzPct val="25000"/>
              <a:buNone/>
            </a:pPr>
            <a:r>
              <a:t/>
            </a:r>
            <a:endParaRPr/>
          </a:p>
          <a:p>
            <a:pPr indent="0" lvl="0" marL="0" marR="0" rtl="0" algn="l">
              <a:spcBef>
                <a:spcPts val="360"/>
              </a:spcBef>
              <a:spcAft>
                <a:spcPts val="0"/>
              </a:spcAft>
              <a:buSzPct val="25000"/>
              <a:buNone/>
            </a:pPr>
            <a:r>
              <a:t/>
            </a:r>
            <a:endParaRPr b="0" i="0" sz="1200" u="none" cap="none" strike="noStrike">
              <a:solidFill>
                <a:schemeClr val="dk1"/>
              </a:solidFill>
              <a:latin typeface="Calibri"/>
              <a:ea typeface="Calibri"/>
              <a:cs typeface="Calibri"/>
              <a:sym typeface="Calibri"/>
            </a:endParaRPr>
          </a:p>
        </p:txBody>
      </p:sp>
      <p:sp>
        <p:nvSpPr>
          <p:cNvPr id="282" name="Shape 282"/>
          <p:cNvSpPr txBox="1"/>
          <p:nvPr>
            <p:ph idx="12" type="sldNum"/>
          </p:nvPr>
        </p:nvSpPr>
        <p:spPr>
          <a:xfrm>
            <a:off x="3884612" y="8685213"/>
            <a:ext cx="2971799" cy="457200"/>
          </a:xfrm>
          <a:prstGeom prst="rect">
            <a:avLst/>
          </a:prstGeom>
          <a:noFill/>
          <a:ln>
            <a:noFill/>
          </a:ln>
        </p:spPr>
        <p:txBody>
          <a:bodyPr anchorCtr="0" anchor="b"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1"/>
                </a:solidFill>
                <a:latin typeface="Arial"/>
                <a:ea typeface="Arial"/>
                <a:cs typeface="Arial"/>
                <a:sym typeface="Arial"/>
              </a:rPr>
              <a:t>‹#›</a:t>
            </a:fld>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50" name="Shape 350"/>
        <p:cNvGrpSpPr/>
        <p:nvPr/>
      </p:nvGrpSpPr>
      <p:grpSpPr>
        <a:xfrm>
          <a:off x="0" y="0"/>
          <a:ext cx="0" cy="0"/>
          <a:chOff x="0" y="0"/>
          <a:chExt cx="0" cy="0"/>
        </a:xfrm>
      </p:grpSpPr>
      <p:sp>
        <p:nvSpPr>
          <p:cNvPr id="351" name="Shape 351"/>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352" name="Shape 352"/>
          <p:cNvSpPr txBox="1"/>
          <p:nvPr>
            <p:ph idx="1" type="body"/>
          </p:nvPr>
        </p:nvSpPr>
        <p:spPr>
          <a:xfrm>
            <a:off x="685800" y="4343400"/>
            <a:ext cx="5486399" cy="4114800"/>
          </a:xfrm>
          <a:prstGeom prst="rect">
            <a:avLst/>
          </a:prstGeom>
          <a:noFill/>
          <a:ln>
            <a:noFill/>
          </a:ln>
        </p:spPr>
        <p:txBody>
          <a:bodyPr anchorCtr="0" anchor="t" bIns="45700" lIns="91425" rIns="91425" tIns="45700">
            <a:noAutofit/>
          </a:bodyPr>
          <a:lstStyle/>
          <a:p>
            <a:pPr indent="0" lvl="0" marL="0" marR="0" rtl="0" algn="l">
              <a:spcBef>
                <a:spcPts val="0"/>
              </a:spcBef>
              <a:spcAft>
                <a:spcPts val="0"/>
              </a:spcAft>
              <a:buClr>
                <a:schemeClr val="dk1"/>
              </a:buClr>
              <a:buSzPct val="25000"/>
              <a:buFont typeface="Calibri"/>
              <a:buNone/>
            </a:pPr>
            <a:r>
              <a:rPr b="0" i="0" lang="en-US" sz="1200" u="none" cap="none" strike="noStrike">
                <a:solidFill>
                  <a:schemeClr val="dk1"/>
                </a:solidFill>
                <a:latin typeface="Calibri"/>
                <a:ea typeface="Calibri"/>
                <a:cs typeface="Calibri"/>
                <a:sym typeface="Calibri"/>
              </a:rPr>
              <a:t>20 seconds</a:t>
            </a:r>
          </a:p>
          <a:p>
            <a:pPr indent="0" lvl="0" marL="0" marR="0" rtl="0" algn="l">
              <a:spcBef>
                <a:spcPts val="360"/>
              </a:spcBef>
              <a:spcAft>
                <a:spcPts val="0"/>
              </a:spcAft>
              <a:buClr>
                <a:schemeClr val="dk1"/>
              </a:buClr>
              <a:buSzPct val="25000"/>
              <a:buFont typeface="Calibri"/>
              <a:buNone/>
            </a:pPr>
            <a:r>
              <a:rPr b="0" i="0" lang="en-US" sz="1200" u="none" cap="none" strike="noStrike">
                <a:solidFill>
                  <a:schemeClr val="dk1"/>
                </a:solidFill>
                <a:latin typeface="Calibri"/>
                <a:ea typeface="Calibri"/>
                <a:cs typeface="Calibri"/>
                <a:sym typeface="Calibri"/>
              </a:rPr>
              <a:t>The tile of user story</a:t>
            </a:r>
          </a:p>
          <a:p>
            <a:pPr indent="-228600" lvl="0" marL="457200" marR="0" rtl="0" algn="l">
              <a:spcBef>
                <a:spcPts val="360"/>
              </a:spcBef>
              <a:spcAft>
                <a:spcPts val="0"/>
              </a:spcAft>
              <a:buClr>
                <a:schemeClr val="dk1"/>
              </a:buClr>
              <a:buSzPct val="100000"/>
              <a:buFont typeface="Calibri"/>
              <a:buChar char="-"/>
            </a:pPr>
            <a:r>
              <a:rPr b="0" i="0" lang="en-US" sz="1200" u="none" cap="none" strike="noStrike">
                <a:solidFill>
                  <a:schemeClr val="dk1"/>
                </a:solidFill>
                <a:latin typeface="Calibri"/>
                <a:ea typeface="Calibri"/>
                <a:cs typeface="Calibri"/>
                <a:sym typeface="Calibri"/>
              </a:rPr>
              <a:t>Please present and show the complexity of your work, code, algorithms, and technical challenges and technologies you have used. (you could use screenshot if you want. Visual presentations are better than text presentation)</a:t>
            </a:r>
            <a:br>
              <a:rPr b="0" i="0" lang="en-US" sz="1200" u="none" cap="none" strike="noStrike">
                <a:solidFill>
                  <a:schemeClr val="dk1"/>
                </a:solidFill>
                <a:latin typeface="Calibri"/>
                <a:ea typeface="Calibri"/>
                <a:cs typeface="Calibri"/>
                <a:sym typeface="Calibri"/>
              </a:rPr>
            </a:br>
            <a:r>
              <a:rPr b="0" i="0" lang="en-US" sz="1200" u="none" cap="none" strike="noStrike">
                <a:solidFill>
                  <a:schemeClr val="dk1"/>
                </a:solidFill>
                <a:latin typeface="Calibri"/>
                <a:ea typeface="Calibri"/>
                <a:cs typeface="Calibri"/>
                <a:sym typeface="Calibri"/>
              </a:rPr>
              <a:t>- Go into the details of the most important/significant tasks using bullet lists or visual graphs or state chart diagram</a:t>
            </a:r>
            <a:br>
              <a:rPr b="0" i="0" lang="en-US" sz="1200" u="none" cap="none" strike="noStrike">
                <a:solidFill>
                  <a:schemeClr val="dk1"/>
                </a:solidFill>
                <a:latin typeface="Calibri"/>
                <a:ea typeface="Calibri"/>
                <a:cs typeface="Calibri"/>
                <a:sym typeface="Calibri"/>
              </a:rPr>
            </a:br>
            <a:r>
              <a:rPr b="0" i="0" lang="en-US" sz="1200" u="none" cap="none" strike="noStrike">
                <a:solidFill>
                  <a:schemeClr val="dk1"/>
                </a:solidFill>
                <a:latin typeface="Calibri"/>
                <a:ea typeface="Calibri"/>
                <a:cs typeface="Calibri"/>
                <a:sym typeface="Calibri"/>
              </a:rPr>
              <a:t>- Demo using </a:t>
            </a:r>
            <a:r>
              <a:rPr b="1" i="0" lang="en-US" sz="1200" u="none" cap="none" strike="noStrike">
                <a:solidFill>
                  <a:schemeClr val="dk1"/>
                </a:solidFill>
                <a:latin typeface="Calibri"/>
                <a:ea typeface="Calibri"/>
                <a:cs typeface="Calibri"/>
                <a:sym typeface="Calibri"/>
              </a:rPr>
              <a:t>screenshots or GIF</a:t>
            </a:r>
            <a:r>
              <a:rPr b="0" i="0" lang="en-US" sz="1200" u="none" cap="none" strike="noStrike">
                <a:solidFill>
                  <a:schemeClr val="dk1"/>
                </a:solidFill>
                <a:latin typeface="Calibri"/>
                <a:ea typeface="Calibri"/>
                <a:cs typeface="Calibri"/>
                <a:sym typeface="Calibri"/>
              </a:rPr>
              <a:t> (in another separate page if required)</a:t>
            </a:r>
          </a:p>
          <a:p>
            <a:pPr indent="-228600" lvl="0" marL="457200" marR="0" rtl="0" algn="l">
              <a:spcBef>
                <a:spcPts val="360"/>
              </a:spcBef>
              <a:spcAft>
                <a:spcPts val="0"/>
              </a:spcAft>
              <a:buClr>
                <a:schemeClr val="dk1"/>
              </a:buClr>
              <a:buSzPct val="100000"/>
              <a:buFont typeface="Calibri"/>
              <a:buChar char="-"/>
            </a:pPr>
            <a:r>
              <a:rPr b="0" i="0" lang="en-US" sz="1200" u="none" cap="none" strike="noStrike">
                <a:solidFill>
                  <a:schemeClr val="dk1"/>
                </a:solidFill>
                <a:latin typeface="Calibri"/>
                <a:ea typeface="Calibri"/>
                <a:cs typeface="Calibri"/>
                <a:sym typeface="Calibri"/>
              </a:rPr>
              <a:t>Sequence Diagram for this user story is optional</a:t>
            </a:r>
            <a:br>
              <a:rPr b="0" i="0" lang="en-US" sz="1200" u="none" cap="none" strike="noStrike">
                <a:solidFill>
                  <a:schemeClr val="dk1"/>
                </a:solidFill>
                <a:latin typeface="Calibri"/>
                <a:ea typeface="Calibri"/>
                <a:cs typeface="Calibri"/>
                <a:sym typeface="Calibri"/>
              </a:rPr>
            </a:br>
          </a:p>
          <a:p>
            <a:pPr indent="0" lvl="0" marL="0" marR="0" rtl="0" algn="l">
              <a:spcBef>
                <a:spcPts val="360"/>
              </a:spcBef>
              <a:spcAft>
                <a:spcPts val="0"/>
              </a:spcAft>
              <a:buClr>
                <a:schemeClr val="dk1"/>
              </a:buClr>
              <a:buSzPct val="25000"/>
              <a:buFont typeface="Calibri"/>
              <a:buNone/>
            </a:pPr>
            <a:r>
              <a:t/>
            </a:r>
            <a:endParaRPr b="0" i="0" sz="1200" u="none" cap="none" strike="noStrike">
              <a:solidFill>
                <a:schemeClr val="dk1"/>
              </a:solidFill>
              <a:latin typeface="Calibri"/>
              <a:ea typeface="Calibri"/>
              <a:cs typeface="Calibri"/>
              <a:sym typeface="Calibri"/>
            </a:endParaRPr>
          </a:p>
        </p:txBody>
      </p:sp>
      <p:sp>
        <p:nvSpPr>
          <p:cNvPr id="353" name="Shape 353"/>
          <p:cNvSpPr txBox="1"/>
          <p:nvPr>
            <p:ph idx="12" type="sldNum"/>
          </p:nvPr>
        </p:nvSpPr>
        <p:spPr>
          <a:xfrm>
            <a:off x="3884612" y="8685213"/>
            <a:ext cx="2971799" cy="457200"/>
          </a:xfrm>
          <a:prstGeom prst="rect">
            <a:avLst/>
          </a:prstGeom>
          <a:noFill/>
          <a:ln>
            <a:noFill/>
          </a:ln>
        </p:spPr>
        <p:txBody>
          <a:bodyPr anchorCtr="0" anchor="b" bIns="45700" lIns="91425" rIns="91425" tIns="45700">
            <a:noAutofit/>
          </a:bodyPr>
          <a:lstStyle/>
          <a:p>
            <a:pPr indent="0" lvl="0" marL="0" marR="0" rtl="0" algn="r">
              <a:lnSpc>
                <a:spcPct val="100000"/>
              </a:lnSpc>
              <a:spcBef>
                <a:spcPts val="0"/>
              </a:spcBef>
              <a:spcAft>
                <a:spcPts val="0"/>
              </a:spcAft>
              <a:buClr>
                <a:schemeClr val="dk1"/>
              </a:buClr>
              <a:buSzPct val="25000"/>
              <a:buFont typeface="Arial"/>
              <a:buNone/>
            </a:pPr>
            <a:fld id="{00000000-1234-1234-1234-123412341234}" type="slidenum">
              <a:rPr b="0" i="0" lang="en-US" sz="1200" u="none" cap="none" strike="noStrike">
                <a:solidFill>
                  <a:schemeClr val="dk1"/>
                </a:solidFill>
                <a:latin typeface="Arial"/>
                <a:ea typeface="Arial"/>
                <a:cs typeface="Arial"/>
                <a:sym typeface="Arial"/>
              </a:rPr>
              <a:t>‹#›</a:t>
            </a:fld>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59" name="Shape 359"/>
        <p:cNvGrpSpPr/>
        <p:nvPr/>
      </p:nvGrpSpPr>
      <p:grpSpPr>
        <a:xfrm>
          <a:off x="0" y="0"/>
          <a:ext cx="0" cy="0"/>
          <a:chOff x="0" y="0"/>
          <a:chExt cx="0" cy="0"/>
        </a:xfrm>
      </p:grpSpPr>
      <p:sp>
        <p:nvSpPr>
          <p:cNvPr id="360" name="Shape 360"/>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361" name="Shape 361"/>
          <p:cNvSpPr txBox="1"/>
          <p:nvPr>
            <p:ph idx="1" type="body"/>
          </p:nvPr>
        </p:nvSpPr>
        <p:spPr>
          <a:xfrm>
            <a:off x="685800" y="4343400"/>
            <a:ext cx="5486399" cy="4114800"/>
          </a:xfrm>
          <a:prstGeom prst="rect">
            <a:avLst/>
          </a:prstGeom>
          <a:noFill/>
          <a:ln>
            <a:noFill/>
          </a:ln>
        </p:spPr>
        <p:txBody>
          <a:bodyPr anchorCtr="0" anchor="t" bIns="45700" lIns="91425" rIns="91425" tIns="45700">
            <a:noAutofit/>
          </a:bodyPr>
          <a:lstStyle/>
          <a:p>
            <a:pPr indent="0" lvl="0" marL="0" marR="0" rtl="0" algn="l">
              <a:spcBef>
                <a:spcPts val="0"/>
              </a:spcBef>
              <a:spcAft>
                <a:spcPts val="0"/>
              </a:spcAft>
              <a:buClr>
                <a:schemeClr val="dk1"/>
              </a:buClr>
              <a:buSzPct val="25000"/>
              <a:buFont typeface="Calibri"/>
              <a:buNone/>
            </a:pPr>
            <a:r>
              <a:rPr b="0" i="0" lang="en-US" sz="1200" u="none" cap="none" strike="noStrike">
                <a:solidFill>
                  <a:schemeClr val="dk1"/>
                </a:solidFill>
                <a:latin typeface="Calibri"/>
                <a:ea typeface="Calibri"/>
                <a:cs typeface="Calibri"/>
                <a:sym typeface="Calibri"/>
              </a:rPr>
              <a:t>60 seconds</a:t>
            </a:r>
          </a:p>
          <a:p>
            <a:pPr indent="0" lvl="0" marL="0" marR="0" rtl="0" algn="l">
              <a:spcBef>
                <a:spcPts val="360"/>
              </a:spcBef>
              <a:spcAft>
                <a:spcPts val="0"/>
              </a:spcAft>
              <a:buClr>
                <a:schemeClr val="dk1"/>
              </a:buClr>
              <a:buSzPct val="25000"/>
              <a:buFont typeface="Calibri"/>
              <a:buNone/>
            </a:pPr>
            <a:r>
              <a:rPr b="0" i="0" lang="en-US" sz="1200" u="none" cap="none" strike="noStrike">
                <a:solidFill>
                  <a:schemeClr val="dk1"/>
                </a:solidFill>
                <a:latin typeface="Calibri"/>
                <a:ea typeface="Calibri"/>
                <a:cs typeface="Calibri"/>
                <a:sym typeface="Calibri"/>
              </a:rPr>
              <a:t>The tile of user story</a:t>
            </a:r>
          </a:p>
          <a:p>
            <a:pPr indent="-228600" lvl="0" marL="457200" marR="0" rtl="0" algn="l">
              <a:spcBef>
                <a:spcPts val="360"/>
              </a:spcBef>
              <a:spcAft>
                <a:spcPts val="0"/>
              </a:spcAft>
              <a:buClr>
                <a:schemeClr val="dk1"/>
              </a:buClr>
              <a:buSzPct val="100000"/>
              <a:buFont typeface="Calibri"/>
              <a:buChar char="-"/>
            </a:pPr>
            <a:r>
              <a:rPr b="0" i="0" lang="en-US" sz="1200" u="none" cap="none" strike="noStrike">
                <a:solidFill>
                  <a:schemeClr val="dk1"/>
                </a:solidFill>
                <a:latin typeface="Calibri"/>
                <a:ea typeface="Calibri"/>
                <a:cs typeface="Calibri"/>
                <a:sym typeface="Calibri"/>
              </a:rPr>
              <a:t>The most important user story you worked on it. You have to describe this one very well and be proud of that.</a:t>
            </a:r>
          </a:p>
          <a:p>
            <a:pPr indent="-228600" lvl="0" marL="457200" marR="0" rtl="0" algn="l">
              <a:spcBef>
                <a:spcPts val="360"/>
              </a:spcBef>
              <a:spcAft>
                <a:spcPts val="0"/>
              </a:spcAft>
              <a:buClr>
                <a:schemeClr val="dk1"/>
              </a:buClr>
              <a:buSzPct val="100000"/>
              <a:buFont typeface="Calibri"/>
              <a:buChar char="-"/>
            </a:pPr>
            <a:r>
              <a:rPr b="0" i="0" lang="en-US" sz="1200" u="none" cap="none" strike="noStrike">
                <a:solidFill>
                  <a:schemeClr val="dk1"/>
                </a:solidFill>
                <a:latin typeface="Calibri"/>
                <a:ea typeface="Calibri"/>
                <a:cs typeface="Calibri"/>
                <a:sym typeface="Calibri"/>
              </a:rPr>
              <a:t>Please present and show the complexity of your work, code, algorithms, and technical challenges and technologies you have used. (you could use screenshot if you want. Visual presentations are better than text presentation)</a:t>
            </a:r>
          </a:p>
          <a:p>
            <a:pPr indent="-228600" lvl="0" marL="457200" marR="0" rtl="0" algn="l">
              <a:spcBef>
                <a:spcPts val="360"/>
              </a:spcBef>
              <a:spcAft>
                <a:spcPts val="0"/>
              </a:spcAft>
              <a:buClr>
                <a:schemeClr val="dk1"/>
              </a:buClr>
              <a:buSzPct val="100000"/>
              <a:buFont typeface="Calibri"/>
              <a:buChar char="-"/>
            </a:pPr>
            <a:r>
              <a:rPr b="0" i="0" lang="en-US" sz="1200" u="none" cap="none" strike="noStrike">
                <a:solidFill>
                  <a:schemeClr val="dk1"/>
                </a:solidFill>
                <a:latin typeface="Calibri"/>
                <a:ea typeface="Calibri"/>
                <a:cs typeface="Calibri"/>
                <a:sym typeface="Calibri"/>
              </a:rPr>
              <a:t>Go into the details of the most important/significant tasks using bullet lists or visual graphs or state chart diagram</a:t>
            </a:r>
          </a:p>
          <a:p>
            <a:pPr indent="-228600" lvl="0" marL="457200" marR="0" rtl="0" algn="l">
              <a:spcBef>
                <a:spcPts val="360"/>
              </a:spcBef>
              <a:spcAft>
                <a:spcPts val="0"/>
              </a:spcAft>
              <a:buClr>
                <a:schemeClr val="dk1"/>
              </a:buClr>
              <a:buSzPct val="100000"/>
              <a:buFont typeface="Calibri"/>
              <a:buChar char="-"/>
            </a:pPr>
            <a:r>
              <a:rPr b="0" i="0" lang="en-US" sz="1200" u="none" cap="none" strike="noStrike">
                <a:solidFill>
                  <a:schemeClr val="dk1"/>
                </a:solidFill>
                <a:latin typeface="Calibri"/>
                <a:ea typeface="Calibri"/>
                <a:cs typeface="Calibri"/>
                <a:sym typeface="Calibri"/>
              </a:rPr>
              <a:t>Sequence Diagram for this user story is mandatory  (in another separate page if required)</a:t>
            </a:r>
          </a:p>
          <a:p>
            <a:pPr indent="-228600" lvl="0" marL="457200" marR="0" rtl="0" algn="l">
              <a:spcBef>
                <a:spcPts val="360"/>
              </a:spcBef>
              <a:spcAft>
                <a:spcPts val="0"/>
              </a:spcAft>
              <a:buClr>
                <a:schemeClr val="dk1"/>
              </a:buClr>
              <a:buSzPct val="100000"/>
              <a:buFont typeface="Calibri"/>
              <a:buChar char="-"/>
            </a:pPr>
            <a:r>
              <a:rPr b="0" i="0" lang="en-US" sz="1200" u="none" cap="none" strike="noStrike">
                <a:solidFill>
                  <a:schemeClr val="dk1"/>
                </a:solidFill>
                <a:latin typeface="Calibri"/>
                <a:ea typeface="Calibri"/>
                <a:cs typeface="Calibri"/>
                <a:sym typeface="Calibri"/>
              </a:rPr>
              <a:t>Demo using </a:t>
            </a:r>
            <a:r>
              <a:rPr b="1" i="0" lang="en-US" sz="1200" u="none" cap="none" strike="noStrike">
                <a:solidFill>
                  <a:schemeClr val="dk1"/>
                </a:solidFill>
                <a:latin typeface="Calibri"/>
                <a:ea typeface="Calibri"/>
                <a:cs typeface="Calibri"/>
                <a:sym typeface="Calibri"/>
              </a:rPr>
              <a:t>screenshots or GIF</a:t>
            </a:r>
            <a:r>
              <a:rPr b="0" i="0" lang="en-US" sz="1200" u="none" cap="none" strike="noStrike">
                <a:solidFill>
                  <a:schemeClr val="dk1"/>
                </a:solidFill>
                <a:latin typeface="Calibri"/>
                <a:ea typeface="Calibri"/>
                <a:cs typeface="Calibri"/>
                <a:sym typeface="Calibri"/>
              </a:rPr>
              <a:t> (in another separate page if required)</a:t>
            </a:r>
            <a:br>
              <a:rPr b="0" i="0" lang="en-US" sz="1200" u="none" cap="none" strike="noStrike">
                <a:solidFill>
                  <a:schemeClr val="dk1"/>
                </a:solidFill>
                <a:latin typeface="Calibri"/>
                <a:ea typeface="Calibri"/>
                <a:cs typeface="Calibri"/>
                <a:sym typeface="Calibri"/>
              </a:rPr>
            </a:br>
          </a:p>
          <a:p>
            <a:pPr indent="0" lvl="0" marL="0" marR="0" rtl="0" algn="l">
              <a:spcBef>
                <a:spcPts val="360"/>
              </a:spcBef>
              <a:spcAft>
                <a:spcPts val="0"/>
              </a:spcAft>
              <a:buClr>
                <a:schemeClr val="dk1"/>
              </a:buClr>
              <a:buSzPct val="25000"/>
              <a:buFont typeface="Calibri"/>
              <a:buNone/>
            </a:pPr>
            <a:r>
              <a:t/>
            </a:r>
            <a:endParaRPr b="0" i="0" sz="1200" u="none" cap="none" strike="noStrike">
              <a:solidFill>
                <a:schemeClr val="dk1"/>
              </a:solidFill>
              <a:latin typeface="Calibri"/>
              <a:ea typeface="Calibri"/>
              <a:cs typeface="Calibri"/>
              <a:sym typeface="Calibri"/>
            </a:endParaRPr>
          </a:p>
        </p:txBody>
      </p:sp>
      <p:sp>
        <p:nvSpPr>
          <p:cNvPr id="362" name="Shape 362"/>
          <p:cNvSpPr txBox="1"/>
          <p:nvPr>
            <p:ph idx="12" type="sldNum"/>
          </p:nvPr>
        </p:nvSpPr>
        <p:spPr>
          <a:xfrm>
            <a:off x="3884612" y="8685213"/>
            <a:ext cx="2971799" cy="457200"/>
          </a:xfrm>
          <a:prstGeom prst="rect">
            <a:avLst/>
          </a:prstGeom>
          <a:noFill/>
          <a:ln>
            <a:noFill/>
          </a:ln>
        </p:spPr>
        <p:txBody>
          <a:bodyPr anchorCtr="0" anchor="b" bIns="45700" lIns="91425" rIns="91425" tIns="45700">
            <a:noAutofit/>
          </a:bodyPr>
          <a:lstStyle/>
          <a:p>
            <a:pPr indent="0" lvl="0" marL="0" marR="0" rtl="0" algn="r">
              <a:lnSpc>
                <a:spcPct val="100000"/>
              </a:lnSpc>
              <a:spcBef>
                <a:spcPts val="0"/>
              </a:spcBef>
              <a:spcAft>
                <a:spcPts val="0"/>
              </a:spcAft>
              <a:buClr>
                <a:schemeClr val="dk1"/>
              </a:buClr>
              <a:buSzPct val="25000"/>
              <a:buFont typeface="Arial"/>
              <a:buNone/>
            </a:pPr>
            <a:fld id="{00000000-1234-1234-1234-123412341234}" type="slidenum">
              <a:rPr b="0" i="0" lang="en-US" sz="1200" u="none" cap="none" strike="noStrike">
                <a:solidFill>
                  <a:schemeClr val="dk1"/>
                </a:solidFill>
                <a:latin typeface="Arial"/>
                <a:ea typeface="Arial"/>
                <a:cs typeface="Arial"/>
                <a:sym typeface="Arial"/>
              </a:rPr>
              <a:t>‹#›</a:t>
            </a:fld>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67" name="Shape 367"/>
        <p:cNvGrpSpPr/>
        <p:nvPr/>
      </p:nvGrpSpPr>
      <p:grpSpPr>
        <a:xfrm>
          <a:off x="0" y="0"/>
          <a:ext cx="0" cy="0"/>
          <a:chOff x="0" y="0"/>
          <a:chExt cx="0" cy="0"/>
        </a:xfrm>
      </p:grpSpPr>
      <p:sp>
        <p:nvSpPr>
          <p:cNvPr id="368" name="Shape 368"/>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369" name="Shape 369"/>
          <p:cNvSpPr txBox="1"/>
          <p:nvPr>
            <p:ph idx="1" type="body"/>
          </p:nvPr>
        </p:nvSpPr>
        <p:spPr>
          <a:xfrm>
            <a:off x="685800" y="4343400"/>
            <a:ext cx="5486399" cy="4114800"/>
          </a:xfrm>
          <a:prstGeom prst="rect">
            <a:avLst/>
          </a:prstGeom>
          <a:noFill/>
          <a:ln>
            <a:noFill/>
          </a:ln>
        </p:spPr>
        <p:txBody>
          <a:bodyPr anchorCtr="0" anchor="t" bIns="45700" lIns="91425" rIns="91425" tIns="45700">
            <a:noAutofit/>
          </a:bodyPr>
          <a:lstStyle/>
          <a:p>
            <a:pPr indent="0" lvl="0" marL="0" marR="0" rtl="0" algn="l">
              <a:spcBef>
                <a:spcPts val="0"/>
              </a:spcBef>
              <a:spcAft>
                <a:spcPts val="0"/>
              </a:spcAft>
              <a:buClr>
                <a:schemeClr val="dk1"/>
              </a:buClr>
              <a:buSzPct val="25000"/>
              <a:buFont typeface="Calibri"/>
              <a:buNone/>
            </a:pPr>
            <a:r>
              <a:rPr b="0" i="0" lang="en-US" sz="1200" u="none" cap="none" strike="noStrike">
                <a:solidFill>
                  <a:schemeClr val="dk1"/>
                </a:solidFill>
                <a:latin typeface="Calibri"/>
                <a:ea typeface="Calibri"/>
                <a:cs typeface="Calibri"/>
                <a:sym typeface="Calibri"/>
              </a:rPr>
              <a:t>20 seconds</a:t>
            </a:r>
          </a:p>
          <a:p>
            <a:pPr indent="0" lvl="0" marL="0" marR="0" rtl="0" algn="l">
              <a:spcBef>
                <a:spcPts val="360"/>
              </a:spcBef>
              <a:spcAft>
                <a:spcPts val="0"/>
              </a:spcAft>
              <a:buClr>
                <a:schemeClr val="dk1"/>
              </a:buClr>
              <a:buSzPct val="25000"/>
              <a:buFont typeface="Calibri"/>
              <a:buNone/>
            </a:pPr>
            <a:r>
              <a:rPr b="0" i="0" lang="en-US" sz="1200" u="none" cap="none" strike="noStrike">
                <a:solidFill>
                  <a:schemeClr val="dk1"/>
                </a:solidFill>
                <a:latin typeface="Calibri"/>
                <a:ea typeface="Calibri"/>
                <a:cs typeface="Calibri"/>
                <a:sym typeface="Calibri"/>
              </a:rPr>
              <a:t>The tile of user story</a:t>
            </a:r>
          </a:p>
          <a:p>
            <a:pPr indent="-228600" lvl="0" marL="457200" marR="0" rtl="0" algn="l">
              <a:spcBef>
                <a:spcPts val="360"/>
              </a:spcBef>
              <a:spcAft>
                <a:spcPts val="0"/>
              </a:spcAft>
              <a:buClr>
                <a:schemeClr val="dk1"/>
              </a:buClr>
              <a:buSzPct val="100000"/>
              <a:buFont typeface="Calibri"/>
              <a:buChar char="-"/>
            </a:pPr>
            <a:r>
              <a:rPr b="0" i="0" lang="en-US" sz="1200" u="none" cap="none" strike="noStrike">
                <a:solidFill>
                  <a:schemeClr val="dk1"/>
                </a:solidFill>
                <a:latin typeface="Calibri"/>
                <a:ea typeface="Calibri"/>
                <a:cs typeface="Calibri"/>
                <a:sym typeface="Calibri"/>
              </a:rPr>
              <a:t>Please present and show the complexity of your work, code, algorithms, and technical challenges and technologies you have used. (you could use screenshot if you want. Visual presentations are better than text presentation)</a:t>
            </a:r>
            <a:br>
              <a:rPr b="0" i="0" lang="en-US" sz="1200" u="none" cap="none" strike="noStrike">
                <a:solidFill>
                  <a:schemeClr val="dk1"/>
                </a:solidFill>
                <a:latin typeface="Calibri"/>
                <a:ea typeface="Calibri"/>
                <a:cs typeface="Calibri"/>
                <a:sym typeface="Calibri"/>
              </a:rPr>
            </a:br>
            <a:r>
              <a:rPr b="0" i="0" lang="en-US" sz="1200" u="none" cap="none" strike="noStrike">
                <a:solidFill>
                  <a:schemeClr val="dk1"/>
                </a:solidFill>
                <a:latin typeface="Calibri"/>
                <a:ea typeface="Calibri"/>
                <a:cs typeface="Calibri"/>
                <a:sym typeface="Calibri"/>
              </a:rPr>
              <a:t>- Go into the details of the most important/significant tasks using bullet lists or visual graphs or state chart diagram</a:t>
            </a:r>
            <a:br>
              <a:rPr b="0" i="0" lang="en-US" sz="1200" u="none" cap="none" strike="noStrike">
                <a:solidFill>
                  <a:schemeClr val="dk1"/>
                </a:solidFill>
                <a:latin typeface="Calibri"/>
                <a:ea typeface="Calibri"/>
                <a:cs typeface="Calibri"/>
                <a:sym typeface="Calibri"/>
              </a:rPr>
            </a:br>
            <a:r>
              <a:rPr b="0" i="0" lang="en-US" sz="1200" u="none" cap="none" strike="noStrike">
                <a:solidFill>
                  <a:schemeClr val="dk1"/>
                </a:solidFill>
                <a:latin typeface="Calibri"/>
                <a:ea typeface="Calibri"/>
                <a:cs typeface="Calibri"/>
                <a:sym typeface="Calibri"/>
              </a:rPr>
              <a:t>- Demo using </a:t>
            </a:r>
            <a:r>
              <a:rPr b="1" i="0" lang="en-US" sz="1200" u="none" cap="none" strike="noStrike">
                <a:solidFill>
                  <a:schemeClr val="dk1"/>
                </a:solidFill>
                <a:latin typeface="Calibri"/>
                <a:ea typeface="Calibri"/>
                <a:cs typeface="Calibri"/>
                <a:sym typeface="Calibri"/>
              </a:rPr>
              <a:t>screenshots or GIF</a:t>
            </a:r>
            <a:r>
              <a:rPr b="0" i="0" lang="en-US" sz="1200" u="none" cap="none" strike="noStrike">
                <a:solidFill>
                  <a:schemeClr val="dk1"/>
                </a:solidFill>
                <a:latin typeface="Calibri"/>
                <a:ea typeface="Calibri"/>
                <a:cs typeface="Calibri"/>
                <a:sym typeface="Calibri"/>
              </a:rPr>
              <a:t> (in another separate page if required)</a:t>
            </a:r>
          </a:p>
          <a:p>
            <a:pPr indent="-228600" lvl="0" marL="457200" marR="0" rtl="0" algn="l">
              <a:spcBef>
                <a:spcPts val="360"/>
              </a:spcBef>
              <a:spcAft>
                <a:spcPts val="0"/>
              </a:spcAft>
              <a:buClr>
                <a:schemeClr val="dk1"/>
              </a:buClr>
              <a:buSzPct val="100000"/>
              <a:buFont typeface="Calibri"/>
              <a:buChar char="-"/>
            </a:pPr>
            <a:r>
              <a:rPr b="0" i="0" lang="en-US" sz="1200" u="none" cap="none" strike="noStrike">
                <a:solidFill>
                  <a:schemeClr val="dk1"/>
                </a:solidFill>
                <a:latin typeface="Calibri"/>
                <a:ea typeface="Calibri"/>
                <a:cs typeface="Calibri"/>
                <a:sym typeface="Calibri"/>
              </a:rPr>
              <a:t>Sequence Diagram for this user story is optional</a:t>
            </a:r>
            <a:br>
              <a:rPr b="0" i="0" lang="en-US" sz="1200" u="none" cap="none" strike="noStrike">
                <a:solidFill>
                  <a:schemeClr val="dk1"/>
                </a:solidFill>
                <a:latin typeface="Calibri"/>
                <a:ea typeface="Calibri"/>
                <a:cs typeface="Calibri"/>
                <a:sym typeface="Calibri"/>
              </a:rPr>
            </a:br>
          </a:p>
          <a:p>
            <a:pPr indent="0" lvl="0" marL="0" marR="0" rtl="0" algn="l">
              <a:spcBef>
                <a:spcPts val="360"/>
              </a:spcBef>
              <a:spcAft>
                <a:spcPts val="0"/>
              </a:spcAft>
              <a:buClr>
                <a:schemeClr val="dk1"/>
              </a:buClr>
              <a:buSzPct val="25000"/>
              <a:buFont typeface="Calibri"/>
              <a:buNone/>
            </a:pPr>
            <a:r>
              <a:t/>
            </a:r>
            <a:endParaRPr b="0" i="0" sz="1200" u="none" cap="none" strike="noStrike">
              <a:solidFill>
                <a:schemeClr val="dk1"/>
              </a:solidFill>
              <a:latin typeface="Calibri"/>
              <a:ea typeface="Calibri"/>
              <a:cs typeface="Calibri"/>
              <a:sym typeface="Calibri"/>
            </a:endParaRPr>
          </a:p>
        </p:txBody>
      </p:sp>
      <p:sp>
        <p:nvSpPr>
          <p:cNvPr id="370" name="Shape 370"/>
          <p:cNvSpPr txBox="1"/>
          <p:nvPr>
            <p:ph idx="12" type="sldNum"/>
          </p:nvPr>
        </p:nvSpPr>
        <p:spPr>
          <a:xfrm>
            <a:off x="3884612" y="8685213"/>
            <a:ext cx="2971799" cy="457200"/>
          </a:xfrm>
          <a:prstGeom prst="rect">
            <a:avLst/>
          </a:prstGeom>
          <a:noFill/>
          <a:ln>
            <a:noFill/>
          </a:ln>
        </p:spPr>
        <p:txBody>
          <a:bodyPr anchorCtr="0" anchor="b" bIns="45700" lIns="91425" rIns="91425" tIns="45700">
            <a:noAutofit/>
          </a:bodyPr>
          <a:lstStyle/>
          <a:p>
            <a:pPr indent="0" lvl="0" marL="0" marR="0" rtl="0" algn="r">
              <a:lnSpc>
                <a:spcPct val="100000"/>
              </a:lnSpc>
              <a:spcBef>
                <a:spcPts val="0"/>
              </a:spcBef>
              <a:spcAft>
                <a:spcPts val="0"/>
              </a:spcAft>
              <a:buClr>
                <a:schemeClr val="dk1"/>
              </a:buClr>
              <a:buSzPct val="25000"/>
              <a:buFont typeface="Arial"/>
              <a:buNone/>
            </a:pPr>
            <a:fld id="{00000000-1234-1234-1234-123412341234}" type="slidenum">
              <a:rPr b="0" i="0" lang="en-US" sz="1200" u="none" cap="none" strike="noStrike">
                <a:solidFill>
                  <a:schemeClr val="dk1"/>
                </a:solidFill>
                <a:latin typeface="Arial"/>
                <a:ea typeface="Arial"/>
                <a:cs typeface="Arial"/>
                <a:sym typeface="Arial"/>
              </a:rPr>
              <a:t>‹#›</a:t>
            </a:fld>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75" name="Shape 375"/>
        <p:cNvGrpSpPr/>
        <p:nvPr/>
      </p:nvGrpSpPr>
      <p:grpSpPr>
        <a:xfrm>
          <a:off x="0" y="0"/>
          <a:ext cx="0" cy="0"/>
          <a:chOff x="0" y="0"/>
          <a:chExt cx="0" cy="0"/>
        </a:xfrm>
      </p:grpSpPr>
      <p:sp>
        <p:nvSpPr>
          <p:cNvPr id="376" name="Shape 376"/>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377" name="Shape 377"/>
          <p:cNvSpPr txBox="1"/>
          <p:nvPr>
            <p:ph idx="1" type="body"/>
          </p:nvPr>
        </p:nvSpPr>
        <p:spPr>
          <a:xfrm>
            <a:off x="685800" y="4343400"/>
            <a:ext cx="5486399" cy="4114800"/>
          </a:xfrm>
          <a:prstGeom prst="rect">
            <a:avLst/>
          </a:prstGeom>
          <a:noFill/>
          <a:ln>
            <a:noFill/>
          </a:ln>
        </p:spPr>
        <p:txBody>
          <a:bodyPr anchorCtr="0" anchor="t" bIns="45700" lIns="91425" rIns="91425" tIns="45700">
            <a:noAutofit/>
          </a:bodyPr>
          <a:lstStyle/>
          <a:p>
            <a:pPr indent="0" lvl="0" marL="0" marR="0" rtl="0" algn="l">
              <a:spcBef>
                <a:spcPts val="0"/>
              </a:spcBef>
              <a:spcAft>
                <a:spcPts val="0"/>
              </a:spcAft>
              <a:buClr>
                <a:schemeClr val="dk1"/>
              </a:buClr>
              <a:buSzPct val="25000"/>
              <a:buFont typeface="Calibri"/>
              <a:buNone/>
            </a:pPr>
            <a:r>
              <a:t/>
            </a:r>
            <a:endParaRPr b="0" i="0" sz="1200" u="none" cap="none" strike="noStrike">
              <a:solidFill>
                <a:schemeClr val="dk1"/>
              </a:solidFill>
              <a:latin typeface="Calibri"/>
              <a:ea typeface="Calibri"/>
              <a:cs typeface="Calibri"/>
              <a:sym typeface="Calibri"/>
            </a:endParaRPr>
          </a:p>
          <a:p>
            <a:pPr indent="0" lvl="0" marL="0" marR="0" rtl="0" algn="l">
              <a:spcBef>
                <a:spcPts val="0"/>
              </a:spcBef>
              <a:spcAft>
                <a:spcPts val="0"/>
              </a:spcAft>
              <a:buClr>
                <a:schemeClr val="dk1"/>
              </a:buClr>
              <a:buSzPct val="25000"/>
              <a:buFont typeface="Calibri"/>
              <a:buNone/>
            </a:pPr>
            <a:r>
              <a:rPr b="0" i="0" lang="en-US" sz="1200" u="none" cap="none" strike="noStrike">
                <a:solidFill>
                  <a:schemeClr val="dk1"/>
                </a:solidFill>
                <a:latin typeface="Calibri"/>
                <a:ea typeface="Calibri"/>
                <a:cs typeface="Calibri"/>
                <a:sym typeface="Calibri"/>
              </a:rPr>
              <a:t>10 seconds</a:t>
            </a:r>
          </a:p>
          <a:p>
            <a:pPr indent="0" lvl="0" marL="0" marR="0" rtl="0" algn="l">
              <a:spcBef>
                <a:spcPts val="0"/>
              </a:spcBef>
              <a:spcAft>
                <a:spcPts val="0"/>
              </a:spcAft>
              <a:buClr>
                <a:schemeClr val="dk1"/>
              </a:buClr>
              <a:buSzPct val="25000"/>
              <a:buFont typeface="Calibri"/>
              <a:buNone/>
            </a:pPr>
            <a:r>
              <a:rPr b="0" i="0" lang="en-US" sz="1200" u="none" cap="none" strike="noStrike">
                <a:solidFill>
                  <a:schemeClr val="dk1"/>
                </a:solidFill>
                <a:latin typeface="Calibri"/>
                <a:ea typeface="Calibri"/>
                <a:cs typeface="Calibri"/>
                <a:sym typeface="Calibri"/>
              </a:rPr>
              <a:t>A description of verification process and Test Suites and Test Cases for one of the use cases.</a:t>
            </a:r>
          </a:p>
          <a:p>
            <a:pPr indent="0" lvl="0" marL="0" marR="0" rtl="0" algn="l">
              <a:spcBef>
                <a:spcPts val="360"/>
              </a:spcBef>
              <a:spcAft>
                <a:spcPts val="0"/>
              </a:spcAft>
              <a:buClr>
                <a:schemeClr val="dk1"/>
              </a:buClr>
              <a:buSzPct val="25000"/>
              <a:buFont typeface="Calibri"/>
              <a:buNone/>
            </a:pPr>
            <a:r>
              <a:rPr b="0" i="0" lang="en-US" sz="1200" u="none" cap="none" strike="noStrike">
                <a:solidFill>
                  <a:schemeClr val="dk1"/>
                </a:solidFill>
                <a:latin typeface="Calibri"/>
                <a:ea typeface="Calibri"/>
                <a:cs typeface="Calibri"/>
                <a:sym typeface="Calibri"/>
              </a:rPr>
              <a:t>1 One sunny day and one rainy day for the implemented use cases (one or more slides).</a:t>
            </a:r>
          </a:p>
          <a:p>
            <a:pPr indent="0" lvl="0" marL="0" marR="0" rtl="0" algn="l">
              <a:spcBef>
                <a:spcPts val="360"/>
              </a:spcBef>
              <a:spcAft>
                <a:spcPts val="0"/>
              </a:spcAft>
              <a:buClr>
                <a:schemeClr val="dk1"/>
              </a:buClr>
              <a:buSzPct val="25000"/>
              <a:buFont typeface="Calibri"/>
              <a:buNone/>
            </a:pPr>
            <a:r>
              <a:rPr b="0" i="0" lang="en-US" sz="1200" u="none" cap="none" strike="noStrike">
                <a:solidFill>
                  <a:schemeClr val="dk1"/>
                </a:solidFill>
                <a:latin typeface="Calibri"/>
                <a:ea typeface="Calibri"/>
                <a:cs typeface="Calibri"/>
                <a:sym typeface="Calibri"/>
              </a:rPr>
              <a:t>2 Automated test scripts for the implemented use cases (if any) (one or more slides).</a:t>
            </a:r>
          </a:p>
          <a:p>
            <a:pPr indent="0" lvl="0" marL="0" marR="0" rtl="0" algn="l">
              <a:spcBef>
                <a:spcPts val="360"/>
              </a:spcBef>
              <a:spcAft>
                <a:spcPts val="0"/>
              </a:spcAft>
              <a:buClr>
                <a:schemeClr val="dk1"/>
              </a:buClr>
              <a:buSzPct val="25000"/>
              <a:buFont typeface="Calibri"/>
              <a:buNone/>
            </a:pPr>
            <a:r>
              <a:t/>
            </a:r>
            <a:endParaRPr b="0" i="0" sz="1200" u="none" cap="none" strike="noStrike">
              <a:solidFill>
                <a:schemeClr val="dk1"/>
              </a:solidFill>
              <a:latin typeface="Calibri"/>
              <a:ea typeface="Calibri"/>
              <a:cs typeface="Calibri"/>
              <a:sym typeface="Calibri"/>
            </a:endParaRPr>
          </a:p>
        </p:txBody>
      </p:sp>
      <p:sp>
        <p:nvSpPr>
          <p:cNvPr id="378" name="Shape 378"/>
          <p:cNvSpPr txBox="1"/>
          <p:nvPr>
            <p:ph idx="12" type="sldNum"/>
          </p:nvPr>
        </p:nvSpPr>
        <p:spPr>
          <a:xfrm>
            <a:off x="3884612" y="8685213"/>
            <a:ext cx="2971799" cy="457200"/>
          </a:xfrm>
          <a:prstGeom prst="rect">
            <a:avLst/>
          </a:prstGeom>
          <a:noFill/>
          <a:ln>
            <a:noFill/>
          </a:ln>
        </p:spPr>
        <p:txBody>
          <a:bodyPr anchorCtr="0" anchor="b" bIns="45700" lIns="91425" rIns="91425" tIns="45700">
            <a:noAutofit/>
          </a:bodyPr>
          <a:lstStyle/>
          <a:p>
            <a:pPr indent="0" lvl="0" marL="0" marR="0" rtl="0" algn="r">
              <a:lnSpc>
                <a:spcPct val="100000"/>
              </a:lnSpc>
              <a:spcBef>
                <a:spcPts val="0"/>
              </a:spcBef>
              <a:spcAft>
                <a:spcPts val="0"/>
              </a:spcAft>
              <a:buClr>
                <a:schemeClr val="dk1"/>
              </a:buClr>
              <a:buSzPct val="25000"/>
              <a:buFont typeface="Arial"/>
              <a:buNone/>
            </a:pPr>
            <a:fld id="{00000000-1234-1234-1234-123412341234}" type="slidenum">
              <a:rPr b="0" i="0" lang="en-US" sz="1200" u="none" cap="none" strike="noStrike">
                <a:solidFill>
                  <a:schemeClr val="dk1"/>
                </a:solidFill>
                <a:latin typeface="Arial"/>
                <a:ea typeface="Arial"/>
                <a:cs typeface="Arial"/>
                <a:sym typeface="Arial"/>
              </a:rPr>
              <a:t>‹#›</a:t>
            </a:fld>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82" name="Shape 382"/>
        <p:cNvGrpSpPr/>
        <p:nvPr/>
      </p:nvGrpSpPr>
      <p:grpSpPr>
        <a:xfrm>
          <a:off x="0" y="0"/>
          <a:ext cx="0" cy="0"/>
          <a:chOff x="0" y="0"/>
          <a:chExt cx="0" cy="0"/>
        </a:xfrm>
      </p:grpSpPr>
      <p:sp>
        <p:nvSpPr>
          <p:cNvPr id="383" name="Shape 383"/>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384" name="Shape 384"/>
          <p:cNvSpPr txBox="1"/>
          <p:nvPr>
            <p:ph idx="1" type="body"/>
          </p:nvPr>
        </p:nvSpPr>
        <p:spPr>
          <a:xfrm>
            <a:off x="685800" y="4343400"/>
            <a:ext cx="5486399" cy="4114800"/>
          </a:xfrm>
          <a:prstGeom prst="rect">
            <a:avLst/>
          </a:prstGeom>
          <a:noFill/>
          <a:ln>
            <a:noFill/>
          </a:ln>
        </p:spPr>
        <p:txBody>
          <a:bodyPr anchorCtr="0" anchor="t" bIns="45700" lIns="91425" rIns="91425" tIns="45700">
            <a:noAutofit/>
          </a:bodyPr>
          <a:lstStyle/>
          <a:p>
            <a:pPr indent="0" lvl="0" marL="0" marR="0" rtl="0" algn="l">
              <a:spcBef>
                <a:spcPts val="0"/>
              </a:spcBef>
              <a:spcAft>
                <a:spcPts val="0"/>
              </a:spcAft>
              <a:buClr>
                <a:schemeClr val="dk1"/>
              </a:buClr>
              <a:buSzPct val="25000"/>
              <a:buFont typeface="Calibri"/>
              <a:buNone/>
            </a:pPr>
            <a:r>
              <a:rPr b="0" i="0" lang="en-US" sz="1200" u="none" cap="none" strike="noStrike">
                <a:solidFill>
                  <a:schemeClr val="dk1"/>
                </a:solidFill>
                <a:latin typeface="Calibri"/>
                <a:ea typeface="Calibri"/>
                <a:cs typeface="Calibri"/>
                <a:sym typeface="Calibri"/>
              </a:rPr>
              <a:t>10 seconds</a:t>
            </a:r>
          </a:p>
          <a:p>
            <a:pPr indent="0" lvl="0" marL="0" marR="0" rtl="0" algn="l">
              <a:spcBef>
                <a:spcPts val="0"/>
              </a:spcBef>
              <a:spcAft>
                <a:spcPts val="0"/>
              </a:spcAft>
              <a:buClr>
                <a:schemeClr val="dk1"/>
              </a:buClr>
              <a:buSzPct val="25000"/>
              <a:buFont typeface="Calibri"/>
              <a:buNone/>
            </a:pPr>
            <a:r>
              <a:rPr b="0" i="0" lang="en-US" sz="1200" u="none" cap="none" strike="noStrike">
                <a:solidFill>
                  <a:schemeClr val="dk1"/>
                </a:solidFill>
                <a:latin typeface="Calibri"/>
                <a:ea typeface="Calibri"/>
                <a:cs typeface="Calibri"/>
                <a:sym typeface="Calibri"/>
              </a:rPr>
              <a:t>Summarize your contribution, mention your effort for Scrum, Mingle, Github, Google Drive Documentation and minutes</a:t>
            </a:r>
          </a:p>
          <a:p>
            <a:pPr indent="0" lvl="0" marL="0" marR="0" rtl="0" algn="l">
              <a:spcBef>
                <a:spcPts val="360"/>
              </a:spcBef>
              <a:spcAft>
                <a:spcPts val="0"/>
              </a:spcAft>
              <a:buClr>
                <a:schemeClr val="dk1"/>
              </a:buClr>
              <a:buSzPct val="25000"/>
              <a:buFont typeface="Calibri"/>
              <a:buNone/>
            </a:pPr>
            <a:r>
              <a:rPr b="0" i="0" lang="en-US" sz="1200" u="none" cap="none" strike="noStrike">
                <a:solidFill>
                  <a:schemeClr val="dk1"/>
                </a:solidFill>
                <a:latin typeface="Calibri"/>
                <a:ea typeface="Calibri"/>
                <a:cs typeface="Calibri"/>
                <a:sym typeface="Calibri"/>
              </a:rPr>
              <a:t>Include your contact information</a:t>
            </a:r>
          </a:p>
          <a:p>
            <a:pPr indent="0" lvl="0" marL="0" marR="0" rtl="0" algn="l">
              <a:spcBef>
                <a:spcPts val="360"/>
              </a:spcBef>
              <a:spcAft>
                <a:spcPts val="0"/>
              </a:spcAft>
              <a:buClr>
                <a:schemeClr val="dk1"/>
              </a:buClr>
              <a:buSzPct val="25000"/>
              <a:buFont typeface="Calibri"/>
              <a:buNone/>
            </a:pPr>
            <a:r>
              <a:rPr b="0" i="0" lang="en-US" sz="1200" u="none" cap="none" strike="noStrike">
                <a:solidFill>
                  <a:schemeClr val="dk1"/>
                </a:solidFill>
                <a:latin typeface="Calibri"/>
                <a:ea typeface="Calibri"/>
                <a:cs typeface="Calibri"/>
                <a:sym typeface="Calibri"/>
              </a:rPr>
              <a:t>Ask if anyone has any questions for you.</a:t>
            </a:r>
          </a:p>
          <a:p>
            <a:pPr indent="0" lvl="0" marL="0" marR="0" rtl="0" algn="l">
              <a:spcBef>
                <a:spcPts val="360"/>
              </a:spcBef>
              <a:spcAft>
                <a:spcPts val="0"/>
              </a:spcAft>
              <a:buClr>
                <a:schemeClr val="dk1"/>
              </a:buClr>
              <a:buSzPct val="25000"/>
              <a:buFont typeface="Calibri"/>
              <a:buNone/>
            </a:pPr>
            <a:r>
              <a:rPr b="0" i="0" lang="en-US" sz="1200" u="none" cap="none" strike="noStrike">
                <a:solidFill>
                  <a:schemeClr val="dk1"/>
                </a:solidFill>
                <a:latin typeface="Calibri"/>
                <a:ea typeface="Calibri"/>
                <a:cs typeface="Calibri"/>
                <a:sym typeface="Calibri"/>
              </a:rPr>
              <a:t>Thank your audience</a:t>
            </a:r>
          </a:p>
          <a:p>
            <a:pPr indent="0" lvl="0" marL="0" marR="0" rtl="0" algn="l">
              <a:spcBef>
                <a:spcPts val="360"/>
              </a:spcBef>
              <a:spcAft>
                <a:spcPts val="0"/>
              </a:spcAft>
              <a:buClr>
                <a:schemeClr val="dk1"/>
              </a:buClr>
              <a:buSzPct val="25000"/>
              <a:buFont typeface="Calibri"/>
              <a:buNone/>
            </a:pPr>
            <a:r>
              <a:t/>
            </a:r>
            <a:endParaRPr b="0" i="0" sz="1200" u="none" cap="none" strike="noStrike">
              <a:solidFill>
                <a:schemeClr val="dk1"/>
              </a:solidFill>
              <a:latin typeface="Calibri"/>
              <a:ea typeface="Calibri"/>
              <a:cs typeface="Calibri"/>
              <a:sym typeface="Calibri"/>
            </a:endParaRPr>
          </a:p>
        </p:txBody>
      </p:sp>
      <p:sp>
        <p:nvSpPr>
          <p:cNvPr id="385" name="Shape 385"/>
          <p:cNvSpPr txBox="1"/>
          <p:nvPr>
            <p:ph idx="12" type="sldNum"/>
          </p:nvPr>
        </p:nvSpPr>
        <p:spPr>
          <a:xfrm>
            <a:off x="3884612" y="8685213"/>
            <a:ext cx="2971799" cy="457200"/>
          </a:xfrm>
          <a:prstGeom prst="rect">
            <a:avLst/>
          </a:prstGeom>
          <a:noFill/>
          <a:ln>
            <a:noFill/>
          </a:ln>
        </p:spPr>
        <p:txBody>
          <a:bodyPr anchorCtr="0" anchor="b" bIns="45700" lIns="91425" rIns="91425" tIns="45700">
            <a:noAutofit/>
          </a:bodyPr>
          <a:lstStyle/>
          <a:p>
            <a:pPr indent="0" lvl="0" marL="0" marR="0" rtl="0" algn="r">
              <a:lnSpc>
                <a:spcPct val="100000"/>
              </a:lnSpc>
              <a:spcBef>
                <a:spcPts val="0"/>
              </a:spcBef>
              <a:spcAft>
                <a:spcPts val="0"/>
              </a:spcAft>
              <a:buClr>
                <a:schemeClr val="dk1"/>
              </a:buClr>
              <a:buSzPct val="25000"/>
              <a:buFont typeface="Arial"/>
              <a:buNone/>
            </a:pPr>
            <a:fld id="{00000000-1234-1234-1234-123412341234}" type="slidenum">
              <a:rPr b="0" i="0" lang="en-US" sz="1200" u="none" cap="none" strike="noStrike">
                <a:solidFill>
                  <a:schemeClr val="dk1"/>
                </a:solidFill>
                <a:latin typeface="Arial"/>
                <a:ea typeface="Arial"/>
                <a:cs typeface="Arial"/>
                <a:sym typeface="Arial"/>
              </a:rPr>
              <a:t>‹#›</a:t>
            </a:fld>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89" name="Shape 289"/>
        <p:cNvGrpSpPr/>
        <p:nvPr/>
      </p:nvGrpSpPr>
      <p:grpSpPr>
        <a:xfrm>
          <a:off x="0" y="0"/>
          <a:ext cx="0" cy="0"/>
          <a:chOff x="0" y="0"/>
          <a:chExt cx="0" cy="0"/>
        </a:xfrm>
      </p:grpSpPr>
      <p:sp>
        <p:nvSpPr>
          <p:cNvPr id="290" name="Shape 290"/>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291" name="Shape 291"/>
          <p:cNvSpPr txBox="1"/>
          <p:nvPr>
            <p:ph idx="1" type="body"/>
          </p:nvPr>
        </p:nvSpPr>
        <p:spPr>
          <a:xfrm>
            <a:off x="685800" y="4343400"/>
            <a:ext cx="5486399" cy="4114800"/>
          </a:xfrm>
          <a:prstGeom prst="rect">
            <a:avLst/>
          </a:prstGeom>
          <a:noFill/>
          <a:ln>
            <a:noFill/>
          </a:ln>
        </p:spPr>
        <p:txBody>
          <a:bodyPr anchorCtr="0" anchor="t" bIns="45700" lIns="91425" rIns="91425" tIns="45700">
            <a:noAutofit/>
          </a:bodyPr>
          <a:lstStyle/>
          <a:p>
            <a:pPr indent="0" lvl="0" marL="0" marR="0" rtl="0" algn="l">
              <a:spcBef>
                <a:spcPts val="0"/>
              </a:spcBef>
              <a:spcAft>
                <a:spcPts val="0"/>
              </a:spcAft>
              <a:buClr>
                <a:schemeClr val="dk1"/>
              </a:buClr>
              <a:buSzPct val="25000"/>
              <a:buFont typeface="Calibri"/>
              <a:buNone/>
            </a:pPr>
            <a:r>
              <a:rPr b="0" i="0" lang="en-US" sz="1200" u="none" cap="none" strike="noStrike">
                <a:solidFill>
                  <a:schemeClr val="dk1"/>
                </a:solidFill>
                <a:latin typeface="Calibri"/>
                <a:ea typeface="Calibri"/>
                <a:cs typeface="Calibri"/>
                <a:sym typeface="Calibri"/>
              </a:rPr>
              <a:t>10 seconds.</a:t>
            </a:r>
          </a:p>
          <a:p>
            <a:pPr indent="0" lvl="0" marL="0" marR="0" rtl="0" algn="l">
              <a:spcBef>
                <a:spcPts val="0"/>
              </a:spcBef>
              <a:spcAft>
                <a:spcPts val="0"/>
              </a:spcAft>
              <a:buClr>
                <a:schemeClr val="dk1"/>
              </a:buClr>
              <a:buSzPct val="25000"/>
              <a:buFont typeface="Calibri"/>
              <a:buNone/>
            </a:pPr>
            <a:r>
              <a:rPr b="0" i="0" lang="en-US" sz="1200" u="none" cap="none" strike="noStrike">
                <a:solidFill>
                  <a:schemeClr val="dk1"/>
                </a:solidFill>
                <a:latin typeface="Calibri"/>
                <a:ea typeface="Calibri"/>
                <a:cs typeface="Calibri"/>
                <a:sym typeface="Calibri"/>
              </a:rPr>
              <a:t>Introduce the problem that the whole project (in all versions) tackles with GIF or screenshot. </a:t>
            </a:r>
          </a:p>
          <a:p>
            <a:pPr indent="0" lvl="0" marL="0" marR="0" rtl="0" algn="l">
              <a:lnSpc>
                <a:spcPct val="100000"/>
              </a:lnSpc>
              <a:spcBef>
                <a:spcPts val="0"/>
              </a:spcBef>
              <a:spcAft>
                <a:spcPts val="0"/>
              </a:spcAft>
              <a:buClr>
                <a:schemeClr val="dk1"/>
              </a:buClr>
              <a:buSzPct val="25000"/>
              <a:buFont typeface="Calibri"/>
              <a:buNone/>
            </a:pPr>
            <a:r>
              <a:t/>
            </a:r>
            <a:endParaRPr b="0" i="0" sz="1200" u="none" cap="none" strike="noStrike">
              <a:solidFill>
                <a:schemeClr val="dk1"/>
              </a:solidFill>
              <a:latin typeface="Calibri"/>
              <a:ea typeface="Calibri"/>
              <a:cs typeface="Calibri"/>
              <a:sym typeface="Calibri"/>
            </a:endParaRPr>
          </a:p>
        </p:txBody>
      </p:sp>
      <p:sp>
        <p:nvSpPr>
          <p:cNvPr id="292" name="Shape 292"/>
          <p:cNvSpPr txBox="1"/>
          <p:nvPr>
            <p:ph idx="12" type="sldNum"/>
          </p:nvPr>
        </p:nvSpPr>
        <p:spPr>
          <a:xfrm>
            <a:off x="3884612" y="8685213"/>
            <a:ext cx="2971799" cy="457200"/>
          </a:xfrm>
          <a:prstGeom prst="rect">
            <a:avLst/>
          </a:prstGeom>
          <a:noFill/>
          <a:ln>
            <a:noFill/>
          </a:ln>
        </p:spPr>
        <p:txBody>
          <a:bodyPr anchorCtr="0" anchor="b" bIns="45700" lIns="91425" rIns="91425" tIns="45700">
            <a:noAutofit/>
          </a:bodyPr>
          <a:lstStyle/>
          <a:p>
            <a:pPr indent="0" lvl="0" marL="0" marR="0" rtl="0" algn="r">
              <a:lnSpc>
                <a:spcPct val="100000"/>
              </a:lnSpc>
              <a:spcBef>
                <a:spcPts val="0"/>
              </a:spcBef>
              <a:spcAft>
                <a:spcPts val="0"/>
              </a:spcAft>
              <a:buClr>
                <a:schemeClr val="dk1"/>
              </a:buClr>
              <a:buSzPct val="25000"/>
              <a:buFont typeface="Arial"/>
              <a:buNone/>
            </a:pPr>
            <a:fld id="{00000000-1234-1234-1234-123412341234}" type="slidenum">
              <a:rPr b="0" i="0" lang="en-US" sz="1200" u="none" cap="none" strike="noStrike">
                <a:solidFill>
                  <a:schemeClr val="dk1"/>
                </a:solidFill>
                <a:latin typeface="Arial"/>
                <a:ea typeface="Arial"/>
                <a:cs typeface="Arial"/>
                <a:sym typeface="Arial"/>
              </a:rPr>
              <a:t>‹#›</a:t>
            </a:fld>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97" name="Shape 297"/>
        <p:cNvGrpSpPr/>
        <p:nvPr/>
      </p:nvGrpSpPr>
      <p:grpSpPr>
        <a:xfrm>
          <a:off x="0" y="0"/>
          <a:ext cx="0" cy="0"/>
          <a:chOff x="0" y="0"/>
          <a:chExt cx="0" cy="0"/>
        </a:xfrm>
      </p:grpSpPr>
      <p:sp>
        <p:nvSpPr>
          <p:cNvPr id="298" name="Shape 298"/>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299" name="Shape 299"/>
          <p:cNvSpPr txBox="1"/>
          <p:nvPr>
            <p:ph idx="1" type="body"/>
          </p:nvPr>
        </p:nvSpPr>
        <p:spPr>
          <a:xfrm>
            <a:off x="685800" y="4343400"/>
            <a:ext cx="5486399" cy="4114800"/>
          </a:xfrm>
          <a:prstGeom prst="rect">
            <a:avLst/>
          </a:prstGeom>
          <a:noFill/>
          <a:ln>
            <a:noFill/>
          </a:ln>
        </p:spPr>
        <p:txBody>
          <a:bodyPr anchorCtr="0" anchor="t" bIns="45700" lIns="91425" rIns="91425" tIns="45700">
            <a:noAutofit/>
          </a:bodyPr>
          <a:lstStyle/>
          <a:p>
            <a:pPr indent="0" lvl="0" marL="0" marR="0" rtl="0" algn="l">
              <a:spcBef>
                <a:spcPts val="0"/>
              </a:spcBef>
              <a:spcAft>
                <a:spcPts val="0"/>
              </a:spcAft>
              <a:buClr>
                <a:schemeClr val="dk1"/>
              </a:buClr>
              <a:buSzPct val="25000"/>
              <a:buFont typeface="Arial"/>
              <a:buNone/>
            </a:pPr>
            <a:r>
              <a:rPr b="0" i="0" lang="en-US" sz="1200" u="none" cap="none" strike="noStrike">
                <a:solidFill>
                  <a:schemeClr val="dk1"/>
                </a:solidFill>
                <a:latin typeface="Calibri"/>
                <a:ea typeface="Calibri"/>
                <a:cs typeface="Calibri"/>
                <a:sym typeface="Calibri"/>
              </a:rPr>
              <a:t>20 seconds.</a:t>
            </a:r>
          </a:p>
          <a:p>
            <a:pPr indent="0" lvl="0" marL="0" marR="0" rtl="0" algn="l">
              <a:spcBef>
                <a:spcPts val="0"/>
              </a:spcBef>
              <a:spcAft>
                <a:spcPts val="0"/>
              </a:spcAft>
              <a:buClr>
                <a:schemeClr val="dk1"/>
              </a:buClr>
              <a:buSzPct val="25000"/>
              <a:buFont typeface="Arial"/>
              <a:buNone/>
            </a:pPr>
            <a:r>
              <a:rPr b="0" i="0" lang="en-US" sz="1200" u="none" cap="none" strike="noStrike">
                <a:solidFill>
                  <a:schemeClr val="dk1"/>
                </a:solidFill>
                <a:latin typeface="Calibri"/>
                <a:ea typeface="Calibri"/>
                <a:cs typeface="Calibri"/>
                <a:sym typeface="Calibri"/>
              </a:rPr>
              <a:t>Introduce the problem that the your project (in new version) tackles with GIF or screenshot. </a:t>
            </a:r>
          </a:p>
          <a:p>
            <a:pPr indent="0" lvl="0" marL="0" marR="0" rtl="0" algn="l">
              <a:spcBef>
                <a:spcPts val="0"/>
              </a:spcBef>
              <a:spcAft>
                <a:spcPts val="0"/>
              </a:spcAft>
              <a:buClr>
                <a:schemeClr val="dk1"/>
              </a:buClr>
              <a:buSzPct val="25000"/>
              <a:buFont typeface="Arial"/>
              <a:buNone/>
            </a:pPr>
            <a:r>
              <a:t/>
            </a:r>
            <a:endParaRPr b="0" i="0" sz="1200" u="none" cap="none" strike="noStrike">
              <a:solidFill>
                <a:schemeClr val="dk1"/>
              </a:solidFill>
              <a:latin typeface="Calibri"/>
              <a:ea typeface="Calibri"/>
              <a:cs typeface="Calibri"/>
              <a:sym typeface="Calibri"/>
            </a:endParaRPr>
          </a:p>
          <a:p>
            <a:pPr indent="0" lvl="0" marL="0" marR="0" rtl="0" algn="l">
              <a:spcBef>
                <a:spcPts val="0"/>
              </a:spcBef>
              <a:spcAft>
                <a:spcPts val="0"/>
              </a:spcAft>
              <a:buClr>
                <a:schemeClr val="dk1"/>
              </a:buClr>
              <a:buSzPct val="25000"/>
              <a:buFont typeface="Calibri"/>
              <a:buNone/>
            </a:pPr>
            <a:r>
              <a:t/>
            </a:r>
            <a:endParaRPr b="0" i="0" sz="1200" u="none" cap="none" strike="noStrike">
              <a:solidFill>
                <a:schemeClr val="dk1"/>
              </a:solidFill>
              <a:latin typeface="Calibri"/>
              <a:ea typeface="Calibri"/>
              <a:cs typeface="Calibri"/>
              <a:sym typeface="Calibri"/>
            </a:endParaRPr>
          </a:p>
          <a:p>
            <a:pPr indent="0" lvl="0" marL="0" marR="0" rtl="0" algn="l">
              <a:spcBef>
                <a:spcPts val="360"/>
              </a:spcBef>
              <a:spcAft>
                <a:spcPts val="0"/>
              </a:spcAft>
              <a:buClr>
                <a:schemeClr val="dk1"/>
              </a:buClr>
              <a:buSzPct val="25000"/>
              <a:buFont typeface="Calibri"/>
              <a:buNone/>
            </a:pPr>
            <a:r>
              <a:t/>
            </a:r>
            <a:endParaRPr b="0" i="0" sz="1200" u="none" cap="none" strike="noStrike">
              <a:solidFill>
                <a:schemeClr val="dk1"/>
              </a:solidFill>
              <a:latin typeface="Calibri"/>
              <a:ea typeface="Calibri"/>
              <a:cs typeface="Calibri"/>
              <a:sym typeface="Calibri"/>
            </a:endParaRPr>
          </a:p>
        </p:txBody>
      </p:sp>
      <p:sp>
        <p:nvSpPr>
          <p:cNvPr id="300" name="Shape 300"/>
          <p:cNvSpPr txBox="1"/>
          <p:nvPr>
            <p:ph idx="12" type="sldNum"/>
          </p:nvPr>
        </p:nvSpPr>
        <p:spPr>
          <a:xfrm>
            <a:off x="3884612" y="8685213"/>
            <a:ext cx="2971799" cy="457200"/>
          </a:xfrm>
          <a:prstGeom prst="rect">
            <a:avLst/>
          </a:prstGeom>
          <a:noFill/>
          <a:ln>
            <a:noFill/>
          </a:ln>
        </p:spPr>
        <p:txBody>
          <a:bodyPr anchorCtr="0" anchor="b" bIns="45700" lIns="91425" rIns="91425" tIns="45700">
            <a:noAutofit/>
          </a:bodyPr>
          <a:lstStyle/>
          <a:p>
            <a:pPr indent="0" lvl="0" marL="0" marR="0" rtl="0" algn="r">
              <a:lnSpc>
                <a:spcPct val="100000"/>
              </a:lnSpc>
              <a:spcBef>
                <a:spcPts val="0"/>
              </a:spcBef>
              <a:spcAft>
                <a:spcPts val="0"/>
              </a:spcAft>
              <a:buClr>
                <a:schemeClr val="dk1"/>
              </a:buClr>
              <a:buSzPct val="25000"/>
              <a:buFont typeface="Arial"/>
              <a:buNone/>
            </a:pPr>
            <a:fld id="{00000000-1234-1234-1234-123412341234}" type="slidenum">
              <a:rPr b="0" i="0" lang="en-US" sz="1200" u="none" cap="none" strike="noStrike">
                <a:solidFill>
                  <a:schemeClr val="dk1"/>
                </a:solidFill>
                <a:latin typeface="Arial"/>
                <a:ea typeface="Arial"/>
                <a:cs typeface="Arial"/>
                <a:sym typeface="Arial"/>
              </a:rPr>
              <a:t>‹#›</a:t>
            </a:fld>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05" name="Shape 305"/>
        <p:cNvGrpSpPr/>
        <p:nvPr/>
      </p:nvGrpSpPr>
      <p:grpSpPr>
        <a:xfrm>
          <a:off x="0" y="0"/>
          <a:ext cx="0" cy="0"/>
          <a:chOff x="0" y="0"/>
          <a:chExt cx="0" cy="0"/>
        </a:xfrm>
      </p:grpSpPr>
      <p:sp>
        <p:nvSpPr>
          <p:cNvPr id="306" name="Shape 306"/>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307" name="Shape 307"/>
          <p:cNvSpPr txBox="1"/>
          <p:nvPr>
            <p:ph idx="1" type="body"/>
          </p:nvPr>
        </p:nvSpPr>
        <p:spPr>
          <a:xfrm>
            <a:off x="685800" y="4343400"/>
            <a:ext cx="5486399" cy="4114800"/>
          </a:xfrm>
          <a:prstGeom prst="rect">
            <a:avLst/>
          </a:prstGeom>
          <a:noFill/>
          <a:ln>
            <a:noFill/>
          </a:ln>
        </p:spPr>
        <p:txBody>
          <a:bodyPr anchorCtr="0" anchor="t" bIns="45700" lIns="91425" rIns="91425" tIns="45700">
            <a:noAutofit/>
          </a:bodyPr>
          <a:lstStyle/>
          <a:p>
            <a:pPr indent="0" lvl="0" marL="0" marR="0" rtl="0" algn="l">
              <a:spcBef>
                <a:spcPts val="0"/>
              </a:spcBef>
              <a:spcAft>
                <a:spcPts val="0"/>
              </a:spcAft>
              <a:buClr>
                <a:schemeClr val="dk1"/>
              </a:buClr>
              <a:buSzPct val="25000"/>
              <a:buFont typeface="Calibri"/>
              <a:buNone/>
            </a:pPr>
            <a:r>
              <a:rPr b="0" i="0" lang="en-US" sz="1200" u="none" cap="none" strike="noStrike">
                <a:solidFill>
                  <a:schemeClr val="dk1"/>
                </a:solidFill>
                <a:latin typeface="Calibri"/>
                <a:ea typeface="Calibri"/>
                <a:cs typeface="Calibri"/>
                <a:sym typeface="Calibri"/>
              </a:rPr>
              <a:t>5 seconds</a:t>
            </a:r>
          </a:p>
          <a:p>
            <a:pPr indent="0" lvl="0" marL="0" marR="0" rtl="0" algn="l">
              <a:spcBef>
                <a:spcPts val="0"/>
              </a:spcBef>
              <a:spcAft>
                <a:spcPts val="0"/>
              </a:spcAft>
              <a:buClr>
                <a:schemeClr val="dk1"/>
              </a:buClr>
              <a:buSzPct val="25000"/>
              <a:buFont typeface="Calibri"/>
              <a:buNone/>
            </a:pPr>
            <a:r>
              <a:rPr b="0" i="0" lang="en-US" sz="1200" u="none" cap="none" strike="noStrike">
                <a:solidFill>
                  <a:schemeClr val="dk1"/>
                </a:solidFill>
                <a:latin typeface="Calibri"/>
                <a:ea typeface="Calibri"/>
                <a:cs typeface="Calibri"/>
                <a:sym typeface="Calibri"/>
              </a:rPr>
              <a:t>Show the Use Case Diagram for the whole project.</a:t>
            </a:r>
            <a:br>
              <a:rPr b="0" i="0" lang="en-US" sz="1200" u="none" cap="none" strike="noStrike">
                <a:solidFill>
                  <a:schemeClr val="dk1"/>
                </a:solidFill>
                <a:latin typeface="Calibri"/>
                <a:ea typeface="Calibri"/>
                <a:cs typeface="Calibri"/>
                <a:sym typeface="Calibri"/>
              </a:rPr>
            </a:br>
            <a:r>
              <a:rPr b="0" i="0" lang="en-US" sz="1200" u="none" cap="none" strike="noStrike">
                <a:solidFill>
                  <a:schemeClr val="dk1"/>
                </a:solidFill>
                <a:latin typeface="Calibri"/>
                <a:ea typeface="Calibri"/>
                <a:cs typeface="Calibri"/>
                <a:sym typeface="Calibri"/>
              </a:rPr>
              <a:t>Highlight your use cases.</a:t>
            </a:r>
            <a:br>
              <a:rPr b="0" i="0" lang="en-US" sz="1200" u="none" cap="none" strike="noStrike">
                <a:solidFill>
                  <a:schemeClr val="dk1"/>
                </a:solidFill>
                <a:latin typeface="Calibri"/>
                <a:ea typeface="Calibri"/>
                <a:cs typeface="Calibri"/>
                <a:sym typeface="Calibri"/>
              </a:rPr>
            </a:br>
          </a:p>
          <a:p>
            <a:pPr indent="0" lvl="0" marL="0" marR="0" rtl="0" algn="l">
              <a:spcBef>
                <a:spcPts val="360"/>
              </a:spcBef>
              <a:spcAft>
                <a:spcPts val="0"/>
              </a:spcAft>
              <a:buClr>
                <a:schemeClr val="dk1"/>
              </a:buClr>
              <a:buSzPct val="25000"/>
              <a:buFont typeface="Calibri"/>
              <a:buNone/>
            </a:pPr>
            <a:r>
              <a:t/>
            </a:r>
            <a:endParaRPr b="0" i="0" sz="1200" u="none" cap="none" strike="noStrike">
              <a:solidFill>
                <a:schemeClr val="dk1"/>
              </a:solidFill>
              <a:latin typeface="Calibri"/>
              <a:ea typeface="Calibri"/>
              <a:cs typeface="Calibri"/>
              <a:sym typeface="Calibri"/>
            </a:endParaRPr>
          </a:p>
        </p:txBody>
      </p:sp>
      <p:sp>
        <p:nvSpPr>
          <p:cNvPr id="308" name="Shape 308"/>
          <p:cNvSpPr txBox="1"/>
          <p:nvPr>
            <p:ph idx="12" type="sldNum"/>
          </p:nvPr>
        </p:nvSpPr>
        <p:spPr>
          <a:xfrm>
            <a:off x="3884612" y="8685213"/>
            <a:ext cx="2971799" cy="457200"/>
          </a:xfrm>
          <a:prstGeom prst="rect">
            <a:avLst/>
          </a:prstGeom>
          <a:noFill/>
          <a:ln>
            <a:noFill/>
          </a:ln>
        </p:spPr>
        <p:txBody>
          <a:bodyPr anchorCtr="0" anchor="b" bIns="45700" lIns="91425" rIns="91425" tIns="45700">
            <a:noAutofit/>
          </a:bodyPr>
          <a:lstStyle/>
          <a:p>
            <a:pPr indent="0" lvl="0" marL="0" marR="0" rtl="0" algn="r">
              <a:lnSpc>
                <a:spcPct val="100000"/>
              </a:lnSpc>
              <a:spcBef>
                <a:spcPts val="0"/>
              </a:spcBef>
              <a:spcAft>
                <a:spcPts val="0"/>
              </a:spcAft>
              <a:buClr>
                <a:schemeClr val="dk1"/>
              </a:buClr>
              <a:buSzPct val="25000"/>
              <a:buFont typeface="Arial"/>
              <a:buNone/>
            </a:pPr>
            <a:fld id="{00000000-1234-1234-1234-123412341234}" type="slidenum">
              <a:rPr b="0" i="0" lang="en-US" sz="1200" u="none" cap="none" strike="noStrike">
                <a:solidFill>
                  <a:schemeClr val="dk1"/>
                </a:solidFill>
                <a:latin typeface="Arial"/>
                <a:ea typeface="Arial"/>
                <a:cs typeface="Arial"/>
                <a:sym typeface="Arial"/>
              </a:rPr>
              <a:t>‹#›</a:t>
            </a:fld>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12" name="Shape 312"/>
        <p:cNvGrpSpPr/>
        <p:nvPr/>
      </p:nvGrpSpPr>
      <p:grpSpPr>
        <a:xfrm>
          <a:off x="0" y="0"/>
          <a:ext cx="0" cy="0"/>
          <a:chOff x="0" y="0"/>
          <a:chExt cx="0" cy="0"/>
        </a:xfrm>
      </p:grpSpPr>
      <p:sp>
        <p:nvSpPr>
          <p:cNvPr id="313" name="Shape 313"/>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314" name="Shape 314"/>
          <p:cNvSpPr txBox="1"/>
          <p:nvPr>
            <p:ph idx="1" type="body"/>
          </p:nvPr>
        </p:nvSpPr>
        <p:spPr>
          <a:xfrm>
            <a:off x="685800" y="4343400"/>
            <a:ext cx="5486399" cy="4114800"/>
          </a:xfrm>
          <a:prstGeom prst="rect">
            <a:avLst/>
          </a:prstGeom>
          <a:noFill/>
          <a:ln>
            <a:noFill/>
          </a:ln>
        </p:spPr>
        <p:txBody>
          <a:bodyPr anchorCtr="0" anchor="t" bIns="45700" lIns="91425" rIns="91425" tIns="45700">
            <a:noAutofit/>
          </a:bodyPr>
          <a:lstStyle/>
          <a:p>
            <a:pPr indent="0" lvl="0" marL="0" marR="0" rtl="0" algn="l">
              <a:spcBef>
                <a:spcPts val="0"/>
              </a:spcBef>
              <a:spcAft>
                <a:spcPts val="0"/>
              </a:spcAft>
              <a:buClr>
                <a:schemeClr val="dk1"/>
              </a:buClr>
              <a:buSzPct val="25000"/>
              <a:buFont typeface="Calibri"/>
              <a:buNone/>
            </a:pPr>
            <a:r>
              <a:rPr b="0" i="0" lang="en-US" sz="1200" u="none" cap="none" strike="noStrike">
                <a:solidFill>
                  <a:schemeClr val="dk1"/>
                </a:solidFill>
                <a:latin typeface="Calibri"/>
                <a:ea typeface="Calibri"/>
                <a:cs typeface="Calibri"/>
                <a:sym typeface="Calibri"/>
              </a:rPr>
              <a:t>20 seconds</a:t>
            </a:r>
          </a:p>
          <a:p>
            <a:pPr indent="0" lvl="0" marL="0" marR="0" rtl="0" algn="l">
              <a:spcBef>
                <a:spcPts val="0"/>
              </a:spcBef>
              <a:spcAft>
                <a:spcPts val="0"/>
              </a:spcAft>
              <a:buClr>
                <a:schemeClr val="dk1"/>
              </a:buClr>
              <a:buSzPct val="25000"/>
              <a:buFont typeface="Calibri"/>
              <a:buNone/>
            </a:pPr>
            <a:r>
              <a:rPr b="0" i="0" lang="en-US" sz="1200" u="none" cap="none" strike="noStrike">
                <a:solidFill>
                  <a:schemeClr val="dk1"/>
                </a:solidFill>
                <a:latin typeface="Calibri"/>
                <a:ea typeface="Calibri"/>
                <a:cs typeface="Calibri"/>
                <a:sym typeface="Calibri"/>
              </a:rPr>
              <a:t>System design: Highlight the parts that you contributed to them.</a:t>
            </a:r>
          </a:p>
          <a:p>
            <a:pPr indent="0" lvl="0" marL="0" marR="0" rtl="0" algn="l">
              <a:spcBef>
                <a:spcPts val="360"/>
              </a:spcBef>
              <a:spcAft>
                <a:spcPts val="0"/>
              </a:spcAft>
              <a:buClr>
                <a:schemeClr val="dk1"/>
              </a:buClr>
              <a:buSzPct val="25000"/>
              <a:buFont typeface="Calibri"/>
              <a:buNone/>
            </a:pPr>
            <a:r>
              <a:rPr b="0" i="0" lang="en-US" sz="1200" u="none" cap="none" strike="noStrike">
                <a:solidFill>
                  <a:schemeClr val="dk1"/>
                </a:solidFill>
                <a:latin typeface="Calibri"/>
                <a:ea typeface="Calibri"/>
                <a:cs typeface="Calibri"/>
                <a:sym typeface="Calibri"/>
              </a:rPr>
              <a:t>1. System decomposition; identify the architecture patterns used </a:t>
            </a:r>
          </a:p>
          <a:p>
            <a:pPr indent="0" lvl="0" marL="0" marR="0" rtl="0" algn="l">
              <a:spcBef>
                <a:spcPts val="360"/>
              </a:spcBef>
              <a:spcAft>
                <a:spcPts val="0"/>
              </a:spcAft>
              <a:buClr>
                <a:schemeClr val="dk1"/>
              </a:buClr>
              <a:buSzPct val="25000"/>
              <a:buFont typeface="Calibri"/>
              <a:buNone/>
            </a:pPr>
            <a:r>
              <a:rPr b="0" i="0" lang="en-US" sz="1200" u="none" cap="none" strike="noStrike">
                <a:solidFill>
                  <a:schemeClr val="dk1"/>
                </a:solidFill>
                <a:latin typeface="Calibri"/>
                <a:ea typeface="Calibri"/>
                <a:cs typeface="Calibri"/>
                <a:sym typeface="Calibri"/>
              </a:rPr>
              <a:t>2. System deployment – h/w and s/w requirements </a:t>
            </a:r>
          </a:p>
          <a:p>
            <a:pPr indent="0" lvl="0" marL="0" marR="0" rtl="0" algn="l">
              <a:spcBef>
                <a:spcPts val="360"/>
              </a:spcBef>
              <a:spcAft>
                <a:spcPts val="0"/>
              </a:spcAft>
              <a:buClr>
                <a:schemeClr val="dk1"/>
              </a:buClr>
              <a:buSzPct val="25000"/>
              <a:buFont typeface="Calibri"/>
              <a:buNone/>
            </a:pPr>
            <a:br>
              <a:rPr b="0" i="0" lang="en-US" sz="1200" u="none" cap="none" strike="noStrike">
                <a:solidFill>
                  <a:schemeClr val="dk1"/>
                </a:solidFill>
                <a:latin typeface="Calibri"/>
                <a:ea typeface="Calibri"/>
                <a:cs typeface="Calibri"/>
                <a:sym typeface="Calibri"/>
              </a:rPr>
            </a:br>
            <a:br>
              <a:rPr b="0" i="0" lang="en-US" sz="1200" u="none" cap="none" strike="noStrike">
                <a:solidFill>
                  <a:schemeClr val="dk1"/>
                </a:solidFill>
                <a:latin typeface="Calibri"/>
                <a:ea typeface="Calibri"/>
                <a:cs typeface="Calibri"/>
                <a:sym typeface="Calibri"/>
              </a:rPr>
            </a:br>
          </a:p>
          <a:p>
            <a:pPr indent="0" lvl="0" marL="0" marR="0" rtl="0" algn="l">
              <a:spcBef>
                <a:spcPts val="360"/>
              </a:spcBef>
              <a:spcAft>
                <a:spcPts val="0"/>
              </a:spcAft>
              <a:buClr>
                <a:schemeClr val="dk1"/>
              </a:buClr>
              <a:buSzPct val="25000"/>
              <a:buFont typeface="Calibri"/>
              <a:buNone/>
            </a:pPr>
            <a:r>
              <a:t/>
            </a:r>
            <a:endParaRPr b="0" i="0" sz="1200" u="none" cap="none" strike="noStrike">
              <a:solidFill>
                <a:schemeClr val="dk1"/>
              </a:solidFill>
              <a:latin typeface="Calibri"/>
              <a:ea typeface="Calibri"/>
              <a:cs typeface="Calibri"/>
              <a:sym typeface="Calibri"/>
            </a:endParaRPr>
          </a:p>
          <a:p>
            <a:pPr indent="0" lvl="0" marL="0" marR="0" rtl="0" algn="l">
              <a:spcBef>
                <a:spcPts val="360"/>
              </a:spcBef>
              <a:spcAft>
                <a:spcPts val="0"/>
              </a:spcAft>
              <a:buClr>
                <a:schemeClr val="dk1"/>
              </a:buClr>
              <a:buSzPct val="25000"/>
              <a:buFont typeface="Calibri"/>
              <a:buNone/>
            </a:pPr>
            <a:r>
              <a:t/>
            </a:r>
            <a:endParaRPr b="0" i="0" sz="1200" u="none" cap="none" strike="noStrike">
              <a:solidFill>
                <a:schemeClr val="dk1"/>
              </a:solidFill>
              <a:latin typeface="Calibri"/>
              <a:ea typeface="Calibri"/>
              <a:cs typeface="Calibri"/>
              <a:sym typeface="Calibri"/>
            </a:endParaRPr>
          </a:p>
        </p:txBody>
      </p:sp>
      <p:sp>
        <p:nvSpPr>
          <p:cNvPr id="315" name="Shape 315"/>
          <p:cNvSpPr txBox="1"/>
          <p:nvPr>
            <p:ph idx="12" type="sldNum"/>
          </p:nvPr>
        </p:nvSpPr>
        <p:spPr>
          <a:xfrm>
            <a:off x="3884612" y="8685213"/>
            <a:ext cx="2971799" cy="457200"/>
          </a:xfrm>
          <a:prstGeom prst="rect">
            <a:avLst/>
          </a:prstGeom>
          <a:noFill/>
          <a:ln>
            <a:noFill/>
          </a:ln>
        </p:spPr>
        <p:txBody>
          <a:bodyPr anchorCtr="0" anchor="b" bIns="45700" lIns="91425" rIns="91425" tIns="45700">
            <a:noAutofit/>
          </a:bodyPr>
          <a:lstStyle/>
          <a:p>
            <a:pPr indent="0" lvl="0" marL="0" marR="0" rtl="0" algn="r">
              <a:lnSpc>
                <a:spcPct val="100000"/>
              </a:lnSpc>
              <a:spcBef>
                <a:spcPts val="0"/>
              </a:spcBef>
              <a:spcAft>
                <a:spcPts val="0"/>
              </a:spcAft>
              <a:buClr>
                <a:schemeClr val="dk1"/>
              </a:buClr>
              <a:buSzPct val="25000"/>
              <a:buFont typeface="Arial"/>
              <a:buNone/>
            </a:pPr>
            <a:fld id="{00000000-1234-1234-1234-123412341234}" type="slidenum">
              <a:rPr b="0" i="0" lang="en-US" sz="1200" u="none" cap="none" strike="noStrike">
                <a:solidFill>
                  <a:schemeClr val="dk1"/>
                </a:solidFill>
                <a:latin typeface="Arial"/>
                <a:ea typeface="Arial"/>
                <a:cs typeface="Arial"/>
                <a:sym typeface="Arial"/>
              </a:rPr>
              <a:t>‹#›</a:t>
            </a:fld>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19" name="Shape 319"/>
        <p:cNvGrpSpPr/>
        <p:nvPr/>
      </p:nvGrpSpPr>
      <p:grpSpPr>
        <a:xfrm>
          <a:off x="0" y="0"/>
          <a:ext cx="0" cy="0"/>
          <a:chOff x="0" y="0"/>
          <a:chExt cx="0" cy="0"/>
        </a:xfrm>
      </p:grpSpPr>
      <p:sp>
        <p:nvSpPr>
          <p:cNvPr id="320" name="Shape 320"/>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321" name="Shape 321"/>
          <p:cNvSpPr txBox="1"/>
          <p:nvPr>
            <p:ph idx="1" type="body"/>
          </p:nvPr>
        </p:nvSpPr>
        <p:spPr>
          <a:xfrm>
            <a:off x="685800" y="4343400"/>
            <a:ext cx="5486399" cy="4114800"/>
          </a:xfrm>
          <a:prstGeom prst="rect">
            <a:avLst/>
          </a:prstGeom>
          <a:noFill/>
          <a:ln>
            <a:noFill/>
          </a:ln>
        </p:spPr>
        <p:txBody>
          <a:bodyPr anchorCtr="0" anchor="t" bIns="45700" lIns="91425" rIns="91425" tIns="45700">
            <a:noAutofit/>
          </a:bodyPr>
          <a:lstStyle/>
          <a:p>
            <a:pPr indent="0" lvl="0" marL="0" marR="0" rtl="0" algn="l">
              <a:spcBef>
                <a:spcPts val="0"/>
              </a:spcBef>
              <a:spcAft>
                <a:spcPts val="0"/>
              </a:spcAft>
              <a:buClr>
                <a:schemeClr val="dk1"/>
              </a:buClr>
              <a:buSzPct val="25000"/>
              <a:buFont typeface="Calibri"/>
              <a:buNone/>
            </a:pPr>
            <a:r>
              <a:rPr b="0" i="0" lang="en-US" sz="1200" u="none" cap="none" strike="noStrike">
                <a:solidFill>
                  <a:schemeClr val="dk1"/>
                </a:solidFill>
                <a:latin typeface="Calibri"/>
                <a:ea typeface="Calibri"/>
                <a:cs typeface="Calibri"/>
                <a:sym typeface="Calibri"/>
              </a:rPr>
              <a:t>10 seconds.Minimal class diagram. Highlight the classes that you created/modified</a:t>
            </a:r>
          </a:p>
          <a:p>
            <a:pPr indent="0" lvl="0" marL="0" marR="0" rtl="0" algn="l">
              <a:spcBef>
                <a:spcPts val="360"/>
              </a:spcBef>
              <a:spcAft>
                <a:spcPts val="0"/>
              </a:spcAft>
              <a:buClr>
                <a:schemeClr val="dk1"/>
              </a:buClr>
              <a:buSzPct val="25000"/>
              <a:buFont typeface="Calibri"/>
              <a:buNone/>
            </a:pPr>
            <a:r>
              <a:rPr b="0" i="0" lang="en-US" sz="1200" u="none" cap="none" strike="noStrike">
                <a:solidFill>
                  <a:schemeClr val="dk1"/>
                </a:solidFill>
                <a:latin typeface="Calibri"/>
                <a:ea typeface="Calibri"/>
                <a:cs typeface="Calibri"/>
                <a:sym typeface="Calibri"/>
              </a:rPr>
              <a:t>Identify the design patterns used (one or more slides).</a:t>
            </a:r>
          </a:p>
          <a:p>
            <a:pPr indent="0" lvl="0" marL="0" marR="0" rtl="0" algn="l">
              <a:spcBef>
                <a:spcPts val="0"/>
              </a:spcBef>
              <a:spcAft>
                <a:spcPts val="0"/>
              </a:spcAft>
              <a:buClr>
                <a:schemeClr val="dk1"/>
              </a:buClr>
              <a:buSzPct val="25000"/>
              <a:buFont typeface="Calibri"/>
              <a:buNone/>
            </a:pPr>
            <a:r>
              <a:t/>
            </a:r>
            <a:endParaRPr b="0" i="0" sz="1200" u="none" cap="none" strike="noStrike">
              <a:solidFill>
                <a:schemeClr val="dk1"/>
              </a:solidFill>
              <a:latin typeface="Calibri"/>
              <a:ea typeface="Calibri"/>
              <a:cs typeface="Calibri"/>
              <a:sym typeface="Calibri"/>
            </a:endParaRPr>
          </a:p>
          <a:p>
            <a:pPr indent="0" lvl="0" marL="0" marR="0" rtl="0" algn="l">
              <a:spcBef>
                <a:spcPts val="360"/>
              </a:spcBef>
              <a:spcAft>
                <a:spcPts val="0"/>
              </a:spcAft>
              <a:buClr>
                <a:schemeClr val="dk1"/>
              </a:buClr>
              <a:buSzPct val="25000"/>
              <a:buFont typeface="Calibri"/>
              <a:buNone/>
            </a:pPr>
            <a:r>
              <a:t/>
            </a:r>
            <a:endParaRPr b="0" i="0" sz="1200" u="none" cap="none" strike="noStrike">
              <a:solidFill>
                <a:schemeClr val="dk1"/>
              </a:solidFill>
              <a:latin typeface="Calibri"/>
              <a:ea typeface="Calibri"/>
              <a:cs typeface="Calibri"/>
              <a:sym typeface="Calibri"/>
            </a:endParaRPr>
          </a:p>
        </p:txBody>
      </p:sp>
      <p:sp>
        <p:nvSpPr>
          <p:cNvPr id="322" name="Shape 322"/>
          <p:cNvSpPr txBox="1"/>
          <p:nvPr>
            <p:ph idx="12" type="sldNum"/>
          </p:nvPr>
        </p:nvSpPr>
        <p:spPr>
          <a:xfrm>
            <a:off x="3884612" y="8685213"/>
            <a:ext cx="2971799" cy="457200"/>
          </a:xfrm>
          <a:prstGeom prst="rect">
            <a:avLst/>
          </a:prstGeom>
          <a:noFill/>
          <a:ln>
            <a:noFill/>
          </a:ln>
        </p:spPr>
        <p:txBody>
          <a:bodyPr anchorCtr="0" anchor="b" bIns="45700" lIns="91425" rIns="91425" tIns="45700">
            <a:noAutofit/>
          </a:bodyPr>
          <a:lstStyle/>
          <a:p>
            <a:pPr indent="0" lvl="0" marL="0" marR="0" rtl="0" algn="r">
              <a:lnSpc>
                <a:spcPct val="100000"/>
              </a:lnSpc>
              <a:spcBef>
                <a:spcPts val="0"/>
              </a:spcBef>
              <a:spcAft>
                <a:spcPts val="0"/>
              </a:spcAft>
              <a:buClr>
                <a:schemeClr val="dk1"/>
              </a:buClr>
              <a:buSzPct val="25000"/>
              <a:buFont typeface="Arial"/>
              <a:buNone/>
            </a:pPr>
            <a:fld id="{00000000-1234-1234-1234-123412341234}" type="slidenum">
              <a:rPr b="0" i="0" lang="en-US" sz="1200" u="none" cap="none" strike="noStrike">
                <a:solidFill>
                  <a:schemeClr val="dk1"/>
                </a:solidFill>
                <a:latin typeface="Arial"/>
                <a:ea typeface="Arial"/>
                <a:cs typeface="Arial"/>
                <a:sym typeface="Arial"/>
              </a:rPr>
              <a:t>‹#›</a:t>
            </a:fld>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26" name="Shape 326"/>
        <p:cNvGrpSpPr/>
        <p:nvPr/>
      </p:nvGrpSpPr>
      <p:grpSpPr>
        <a:xfrm>
          <a:off x="0" y="0"/>
          <a:ext cx="0" cy="0"/>
          <a:chOff x="0" y="0"/>
          <a:chExt cx="0" cy="0"/>
        </a:xfrm>
      </p:grpSpPr>
      <p:sp>
        <p:nvSpPr>
          <p:cNvPr id="327" name="Shape 327"/>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328" name="Shape 328"/>
          <p:cNvSpPr txBox="1"/>
          <p:nvPr>
            <p:ph idx="1" type="body"/>
          </p:nvPr>
        </p:nvSpPr>
        <p:spPr>
          <a:xfrm>
            <a:off x="685800" y="4343400"/>
            <a:ext cx="5486399" cy="4114800"/>
          </a:xfrm>
          <a:prstGeom prst="rect">
            <a:avLst/>
          </a:prstGeom>
          <a:noFill/>
          <a:ln>
            <a:noFill/>
          </a:ln>
        </p:spPr>
        <p:txBody>
          <a:bodyPr anchorCtr="0" anchor="t" bIns="45700" lIns="91425" rIns="91425" tIns="45700">
            <a:noAutofit/>
          </a:bodyPr>
          <a:lstStyle/>
          <a:p>
            <a:pPr indent="0" lvl="0" marL="0" marR="0" rtl="0" algn="l">
              <a:spcBef>
                <a:spcPts val="0"/>
              </a:spcBef>
              <a:spcAft>
                <a:spcPts val="0"/>
              </a:spcAft>
              <a:buClr>
                <a:schemeClr val="dk1"/>
              </a:buClr>
              <a:buSzPct val="25000"/>
              <a:buFont typeface="Calibri"/>
              <a:buNone/>
            </a:pPr>
            <a:r>
              <a:rPr b="0" i="0" lang="en-US" sz="1200" u="none" cap="none" strike="noStrike">
                <a:solidFill>
                  <a:schemeClr val="dk1"/>
                </a:solidFill>
                <a:latin typeface="Calibri"/>
                <a:ea typeface="Calibri"/>
                <a:cs typeface="Calibri"/>
                <a:sym typeface="Calibri"/>
              </a:rPr>
              <a:t>5 seconds.</a:t>
            </a:r>
          </a:p>
          <a:p>
            <a:pPr indent="0" lvl="0" marL="0" marR="0" rtl="0" algn="l">
              <a:spcBef>
                <a:spcPts val="0"/>
              </a:spcBef>
              <a:spcAft>
                <a:spcPts val="0"/>
              </a:spcAft>
              <a:buClr>
                <a:schemeClr val="dk1"/>
              </a:buClr>
              <a:buSzPct val="25000"/>
              <a:buFont typeface="Arial"/>
              <a:buNone/>
            </a:pPr>
            <a:r>
              <a:rPr b="0" i="0" lang="en-US" sz="1200" u="none" cap="none" strike="noStrike">
                <a:solidFill>
                  <a:schemeClr val="dk1"/>
                </a:solidFill>
                <a:latin typeface="Calibri"/>
                <a:ea typeface="Calibri"/>
                <a:cs typeface="Calibri"/>
                <a:sym typeface="Calibri"/>
              </a:rPr>
              <a:t>List the user stories that you worked on them.(put in order of importance). Stay focused on the parts that you have been working. </a:t>
            </a:r>
          </a:p>
          <a:p>
            <a:pPr indent="0" lvl="0" marL="0" marR="0" rtl="0" algn="l">
              <a:spcBef>
                <a:spcPts val="0"/>
              </a:spcBef>
              <a:spcAft>
                <a:spcPts val="0"/>
              </a:spcAft>
              <a:buClr>
                <a:schemeClr val="dk1"/>
              </a:buClr>
              <a:buSzPct val="25000"/>
              <a:buFont typeface="Calibri"/>
              <a:buNone/>
            </a:pPr>
            <a:r>
              <a:t/>
            </a:r>
            <a:endParaRPr b="0" i="0" sz="1200" u="none" cap="none" strike="noStrike">
              <a:solidFill>
                <a:schemeClr val="dk1"/>
              </a:solidFill>
              <a:latin typeface="Calibri"/>
              <a:ea typeface="Calibri"/>
              <a:cs typeface="Calibri"/>
              <a:sym typeface="Calibri"/>
            </a:endParaRPr>
          </a:p>
          <a:p>
            <a:pPr indent="0" lvl="0" marL="0" marR="0" rtl="0" algn="l">
              <a:spcBef>
                <a:spcPts val="360"/>
              </a:spcBef>
              <a:spcAft>
                <a:spcPts val="0"/>
              </a:spcAft>
              <a:buClr>
                <a:schemeClr val="dk1"/>
              </a:buClr>
              <a:buSzPct val="25000"/>
              <a:buFont typeface="Calibri"/>
              <a:buNone/>
            </a:pPr>
            <a:r>
              <a:t/>
            </a:r>
            <a:endParaRPr b="0" i="0" sz="1200" u="none" cap="none" strike="noStrike">
              <a:solidFill>
                <a:schemeClr val="dk1"/>
              </a:solidFill>
              <a:latin typeface="Calibri"/>
              <a:ea typeface="Calibri"/>
              <a:cs typeface="Calibri"/>
              <a:sym typeface="Calibri"/>
            </a:endParaRPr>
          </a:p>
          <a:p>
            <a:pPr indent="0" lvl="0" marL="0" marR="0" rtl="0" algn="l">
              <a:spcBef>
                <a:spcPts val="360"/>
              </a:spcBef>
              <a:spcAft>
                <a:spcPts val="0"/>
              </a:spcAft>
              <a:buClr>
                <a:schemeClr val="dk1"/>
              </a:buClr>
              <a:buSzPct val="25000"/>
              <a:buFont typeface="Calibri"/>
              <a:buNone/>
            </a:pPr>
            <a:r>
              <a:t/>
            </a:r>
            <a:endParaRPr b="0" i="0" sz="1200" u="none" cap="none" strike="noStrike">
              <a:solidFill>
                <a:schemeClr val="dk1"/>
              </a:solidFill>
              <a:latin typeface="Calibri"/>
              <a:ea typeface="Calibri"/>
              <a:cs typeface="Calibri"/>
              <a:sym typeface="Calibri"/>
            </a:endParaRPr>
          </a:p>
        </p:txBody>
      </p:sp>
      <p:sp>
        <p:nvSpPr>
          <p:cNvPr id="329" name="Shape 329"/>
          <p:cNvSpPr txBox="1"/>
          <p:nvPr>
            <p:ph idx="12" type="sldNum"/>
          </p:nvPr>
        </p:nvSpPr>
        <p:spPr>
          <a:xfrm>
            <a:off x="3884612" y="8685213"/>
            <a:ext cx="2971799" cy="457200"/>
          </a:xfrm>
          <a:prstGeom prst="rect">
            <a:avLst/>
          </a:prstGeom>
          <a:noFill/>
          <a:ln>
            <a:noFill/>
          </a:ln>
        </p:spPr>
        <p:txBody>
          <a:bodyPr anchorCtr="0" anchor="b" bIns="45700" lIns="91425" rIns="91425" tIns="45700">
            <a:noAutofit/>
          </a:bodyPr>
          <a:lstStyle/>
          <a:p>
            <a:pPr indent="0" lvl="0" marL="0" marR="0" rtl="0" algn="r">
              <a:lnSpc>
                <a:spcPct val="100000"/>
              </a:lnSpc>
              <a:spcBef>
                <a:spcPts val="0"/>
              </a:spcBef>
              <a:spcAft>
                <a:spcPts val="0"/>
              </a:spcAft>
              <a:buClr>
                <a:schemeClr val="dk1"/>
              </a:buClr>
              <a:buSzPct val="25000"/>
              <a:buFont typeface="Arial"/>
              <a:buNone/>
            </a:pPr>
            <a:fld id="{00000000-1234-1234-1234-123412341234}" type="slidenum">
              <a:rPr b="0" i="0" lang="en-US" sz="1200" u="none" cap="none" strike="noStrike">
                <a:solidFill>
                  <a:schemeClr val="dk1"/>
                </a:solidFill>
                <a:latin typeface="Arial"/>
                <a:ea typeface="Arial"/>
                <a:cs typeface="Arial"/>
                <a:sym typeface="Arial"/>
              </a:rPr>
              <a:t>‹#›</a:t>
            </a:fld>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33" name="Shape 333"/>
        <p:cNvGrpSpPr/>
        <p:nvPr/>
      </p:nvGrpSpPr>
      <p:grpSpPr>
        <a:xfrm>
          <a:off x="0" y="0"/>
          <a:ext cx="0" cy="0"/>
          <a:chOff x="0" y="0"/>
          <a:chExt cx="0" cy="0"/>
        </a:xfrm>
      </p:grpSpPr>
      <p:sp>
        <p:nvSpPr>
          <p:cNvPr id="334" name="Shape 334"/>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335" name="Shape 335"/>
          <p:cNvSpPr txBox="1"/>
          <p:nvPr>
            <p:ph idx="1" type="body"/>
          </p:nvPr>
        </p:nvSpPr>
        <p:spPr>
          <a:xfrm>
            <a:off x="685800" y="4343400"/>
            <a:ext cx="5486399" cy="4114800"/>
          </a:xfrm>
          <a:prstGeom prst="rect">
            <a:avLst/>
          </a:prstGeom>
          <a:noFill/>
          <a:ln>
            <a:noFill/>
          </a:ln>
        </p:spPr>
        <p:txBody>
          <a:bodyPr anchorCtr="0" anchor="t" bIns="45700" lIns="91425" rIns="91425" tIns="45700">
            <a:noAutofit/>
          </a:bodyPr>
          <a:lstStyle/>
          <a:p>
            <a:pPr indent="0" lvl="0" marL="0" marR="0" rtl="0" algn="l">
              <a:spcBef>
                <a:spcPts val="0"/>
              </a:spcBef>
              <a:spcAft>
                <a:spcPts val="0"/>
              </a:spcAft>
              <a:buClr>
                <a:schemeClr val="dk1"/>
              </a:buClr>
              <a:buSzPct val="25000"/>
              <a:buFont typeface="Calibri"/>
              <a:buNone/>
            </a:pPr>
            <a:r>
              <a:rPr b="0" i="0" lang="en-US" sz="1200" u="none" cap="none" strike="noStrike">
                <a:solidFill>
                  <a:schemeClr val="dk1"/>
                </a:solidFill>
                <a:latin typeface="Calibri"/>
                <a:ea typeface="Calibri"/>
                <a:cs typeface="Calibri"/>
                <a:sym typeface="Calibri"/>
              </a:rPr>
              <a:t>20 seconds</a:t>
            </a:r>
          </a:p>
          <a:p>
            <a:pPr indent="0" lvl="0" marL="0" marR="0" rtl="0" algn="l">
              <a:spcBef>
                <a:spcPts val="360"/>
              </a:spcBef>
              <a:spcAft>
                <a:spcPts val="0"/>
              </a:spcAft>
              <a:buClr>
                <a:schemeClr val="dk1"/>
              </a:buClr>
              <a:buSzPct val="25000"/>
              <a:buFont typeface="Calibri"/>
              <a:buNone/>
            </a:pPr>
            <a:r>
              <a:rPr b="0" i="0" lang="en-US" sz="1200" u="none" cap="none" strike="noStrike">
                <a:solidFill>
                  <a:schemeClr val="dk1"/>
                </a:solidFill>
                <a:latin typeface="Calibri"/>
                <a:ea typeface="Calibri"/>
                <a:cs typeface="Calibri"/>
                <a:sym typeface="Calibri"/>
              </a:rPr>
              <a:t>The tile of user story</a:t>
            </a:r>
          </a:p>
          <a:p>
            <a:pPr indent="-228600" lvl="0" marL="457200" marR="0" rtl="0" algn="l">
              <a:spcBef>
                <a:spcPts val="360"/>
              </a:spcBef>
              <a:spcAft>
                <a:spcPts val="0"/>
              </a:spcAft>
              <a:buClr>
                <a:schemeClr val="dk1"/>
              </a:buClr>
              <a:buSzPct val="100000"/>
              <a:buFont typeface="Calibri"/>
              <a:buChar char="-"/>
            </a:pPr>
            <a:r>
              <a:rPr b="0" i="0" lang="en-US" sz="1200" u="none" cap="none" strike="noStrike">
                <a:solidFill>
                  <a:schemeClr val="dk1"/>
                </a:solidFill>
                <a:latin typeface="Calibri"/>
                <a:ea typeface="Calibri"/>
                <a:cs typeface="Calibri"/>
                <a:sym typeface="Calibri"/>
              </a:rPr>
              <a:t>Please present and show the complexity of your work, code, algorithms, and technical challenges and technologies you have used. (you could use screenshot if you want. Visual presentations are better than text presentation)</a:t>
            </a:r>
            <a:br>
              <a:rPr b="0" i="0" lang="en-US" sz="1200" u="none" cap="none" strike="noStrike">
                <a:solidFill>
                  <a:schemeClr val="dk1"/>
                </a:solidFill>
                <a:latin typeface="Calibri"/>
                <a:ea typeface="Calibri"/>
                <a:cs typeface="Calibri"/>
                <a:sym typeface="Calibri"/>
              </a:rPr>
            </a:br>
            <a:r>
              <a:rPr b="0" i="0" lang="en-US" sz="1200" u="none" cap="none" strike="noStrike">
                <a:solidFill>
                  <a:schemeClr val="dk1"/>
                </a:solidFill>
                <a:latin typeface="Calibri"/>
                <a:ea typeface="Calibri"/>
                <a:cs typeface="Calibri"/>
                <a:sym typeface="Calibri"/>
              </a:rPr>
              <a:t>- Go into the details of the most important/significant tasks using bullet lists or visual graphs or state chart diagram</a:t>
            </a:r>
            <a:br>
              <a:rPr b="0" i="0" lang="en-US" sz="1200" u="none" cap="none" strike="noStrike">
                <a:solidFill>
                  <a:schemeClr val="dk1"/>
                </a:solidFill>
                <a:latin typeface="Calibri"/>
                <a:ea typeface="Calibri"/>
                <a:cs typeface="Calibri"/>
                <a:sym typeface="Calibri"/>
              </a:rPr>
            </a:br>
            <a:r>
              <a:rPr b="0" i="0" lang="en-US" sz="1200" u="none" cap="none" strike="noStrike">
                <a:solidFill>
                  <a:schemeClr val="dk1"/>
                </a:solidFill>
                <a:latin typeface="Calibri"/>
                <a:ea typeface="Calibri"/>
                <a:cs typeface="Calibri"/>
                <a:sym typeface="Calibri"/>
              </a:rPr>
              <a:t>- Demo using </a:t>
            </a:r>
            <a:r>
              <a:rPr b="1" i="0" lang="en-US" sz="1200" u="none" cap="none" strike="noStrike">
                <a:solidFill>
                  <a:schemeClr val="dk1"/>
                </a:solidFill>
                <a:latin typeface="Calibri"/>
                <a:ea typeface="Calibri"/>
                <a:cs typeface="Calibri"/>
                <a:sym typeface="Calibri"/>
              </a:rPr>
              <a:t>screenshots or GIF</a:t>
            </a:r>
            <a:r>
              <a:rPr b="0" i="0" lang="en-US" sz="1200" u="none" cap="none" strike="noStrike">
                <a:solidFill>
                  <a:schemeClr val="dk1"/>
                </a:solidFill>
                <a:latin typeface="Calibri"/>
                <a:ea typeface="Calibri"/>
                <a:cs typeface="Calibri"/>
                <a:sym typeface="Calibri"/>
              </a:rPr>
              <a:t> (in another separate page if required)</a:t>
            </a:r>
          </a:p>
          <a:p>
            <a:pPr indent="-228600" lvl="0" marL="457200" marR="0" rtl="0" algn="l">
              <a:spcBef>
                <a:spcPts val="360"/>
              </a:spcBef>
              <a:spcAft>
                <a:spcPts val="0"/>
              </a:spcAft>
              <a:buClr>
                <a:schemeClr val="dk1"/>
              </a:buClr>
              <a:buSzPct val="100000"/>
              <a:buFont typeface="Calibri"/>
              <a:buChar char="-"/>
            </a:pPr>
            <a:r>
              <a:rPr b="0" i="0" lang="en-US" sz="1200" u="none" cap="none" strike="noStrike">
                <a:solidFill>
                  <a:schemeClr val="dk1"/>
                </a:solidFill>
                <a:latin typeface="Calibri"/>
                <a:ea typeface="Calibri"/>
                <a:cs typeface="Calibri"/>
                <a:sym typeface="Calibri"/>
              </a:rPr>
              <a:t>Sequence Diagram for this user story is optional</a:t>
            </a:r>
            <a:br>
              <a:rPr b="0" i="0" lang="en-US" sz="1200" u="none" cap="none" strike="noStrike">
                <a:solidFill>
                  <a:schemeClr val="dk1"/>
                </a:solidFill>
                <a:latin typeface="Calibri"/>
                <a:ea typeface="Calibri"/>
                <a:cs typeface="Calibri"/>
                <a:sym typeface="Calibri"/>
              </a:rPr>
            </a:br>
          </a:p>
          <a:p>
            <a:pPr indent="0" lvl="0" marL="0" marR="0" rtl="0" algn="l">
              <a:spcBef>
                <a:spcPts val="360"/>
              </a:spcBef>
              <a:spcAft>
                <a:spcPts val="0"/>
              </a:spcAft>
              <a:buClr>
                <a:schemeClr val="dk1"/>
              </a:buClr>
              <a:buSzPct val="25000"/>
              <a:buFont typeface="Calibri"/>
              <a:buNone/>
            </a:pPr>
            <a:r>
              <a:t/>
            </a:r>
            <a:endParaRPr b="0" i="0" sz="1200" u="none" cap="none" strike="noStrike">
              <a:solidFill>
                <a:schemeClr val="dk1"/>
              </a:solidFill>
              <a:latin typeface="Calibri"/>
              <a:ea typeface="Calibri"/>
              <a:cs typeface="Calibri"/>
              <a:sym typeface="Calibri"/>
            </a:endParaRPr>
          </a:p>
        </p:txBody>
      </p:sp>
      <p:sp>
        <p:nvSpPr>
          <p:cNvPr id="336" name="Shape 336"/>
          <p:cNvSpPr txBox="1"/>
          <p:nvPr>
            <p:ph idx="12" type="sldNum"/>
          </p:nvPr>
        </p:nvSpPr>
        <p:spPr>
          <a:xfrm>
            <a:off x="3884612" y="8685213"/>
            <a:ext cx="2971799" cy="457200"/>
          </a:xfrm>
          <a:prstGeom prst="rect">
            <a:avLst/>
          </a:prstGeom>
          <a:noFill/>
          <a:ln>
            <a:noFill/>
          </a:ln>
        </p:spPr>
        <p:txBody>
          <a:bodyPr anchorCtr="0" anchor="b" bIns="45700" lIns="91425" rIns="91425" tIns="45700">
            <a:noAutofit/>
          </a:bodyPr>
          <a:lstStyle/>
          <a:p>
            <a:pPr indent="0" lvl="0" marL="0" marR="0" rtl="0" algn="r">
              <a:lnSpc>
                <a:spcPct val="100000"/>
              </a:lnSpc>
              <a:spcBef>
                <a:spcPts val="0"/>
              </a:spcBef>
              <a:spcAft>
                <a:spcPts val="0"/>
              </a:spcAft>
              <a:buClr>
                <a:schemeClr val="dk1"/>
              </a:buClr>
              <a:buSzPct val="25000"/>
              <a:buFont typeface="Arial"/>
              <a:buNone/>
            </a:pPr>
            <a:fld id="{00000000-1234-1234-1234-123412341234}" type="slidenum">
              <a:rPr b="0" i="0" lang="en-US" sz="1200" u="none" cap="none" strike="noStrike">
                <a:solidFill>
                  <a:schemeClr val="dk1"/>
                </a:solidFill>
                <a:latin typeface="Arial"/>
                <a:ea typeface="Arial"/>
                <a:cs typeface="Arial"/>
                <a:sym typeface="Arial"/>
              </a:rPr>
              <a:t>‹#›</a:t>
            </a:fld>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42" name="Shape 342"/>
        <p:cNvGrpSpPr/>
        <p:nvPr/>
      </p:nvGrpSpPr>
      <p:grpSpPr>
        <a:xfrm>
          <a:off x="0" y="0"/>
          <a:ext cx="0" cy="0"/>
          <a:chOff x="0" y="0"/>
          <a:chExt cx="0" cy="0"/>
        </a:xfrm>
      </p:grpSpPr>
      <p:sp>
        <p:nvSpPr>
          <p:cNvPr id="343" name="Shape 343"/>
          <p:cNvSpPr/>
          <p:nvPr>
            <p:ph idx="2" type="sldImg"/>
          </p:nvPr>
        </p:nvSpPr>
        <p:spPr>
          <a:xfrm>
            <a:off x="1143000" y="685800"/>
            <a:ext cx="4572000" cy="34290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344" name="Shape 344"/>
          <p:cNvSpPr txBox="1"/>
          <p:nvPr>
            <p:ph idx="1" type="body"/>
          </p:nvPr>
        </p:nvSpPr>
        <p:spPr>
          <a:xfrm>
            <a:off x="685800" y="4343400"/>
            <a:ext cx="5486399" cy="4114800"/>
          </a:xfrm>
          <a:prstGeom prst="rect">
            <a:avLst/>
          </a:prstGeom>
          <a:noFill/>
          <a:ln>
            <a:noFill/>
          </a:ln>
        </p:spPr>
        <p:txBody>
          <a:bodyPr anchorCtr="0" anchor="t" bIns="45700" lIns="91425" rIns="91425" tIns="45700">
            <a:noAutofit/>
          </a:bodyPr>
          <a:lstStyle/>
          <a:p>
            <a:pPr indent="0" lvl="0" marL="0" marR="0" rtl="0" algn="l">
              <a:spcBef>
                <a:spcPts val="0"/>
              </a:spcBef>
              <a:spcAft>
                <a:spcPts val="0"/>
              </a:spcAft>
              <a:buClr>
                <a:schemeClr val="dk1"/>
              </a:buClr>
              <a:buSzPct val="25000"/>
              <a:buFont typeface="Calibri"/>
              <a:buNone/>
            </a:pPr>
            <a:r>
              <a:rPr b="0" i="0" lang="en-US" sz="1200" u="none" cap="none" strike="noStrike">
                <a:solidFill>
                  <a:schemeClr val="dk1"/>
                </a:solidFill>
                <a:latin typeface="Calibri"/>
                <a:ea typeface="Calibri"/>
                <a:cs typeface="Calibri"/>
                <a:sym typeface="Calibri"/>
              </a:rPr>
              <a:t>20 seconds</a:t>
            </a:r>
          </a:p>
          <a:p>
            <a:pPr indent="0" lvl="0" marL="0" marR="0" rtl="0" algn="l">
              <a:spcBef>
                <a:spcPts val="360"/>
              </a:spcBef>
              <a:spcAft>
                <a:spcPts val="0"/>
              </a:spcAft>
              <a:buClr>
                <a:schemeClr val="dk1"/>
              </a:buClr>
              <a:buSzPct val="25000"/>
              <a:buFont typeface="Calibri"/>
              <a:buNone/>
            </a:pPr>
            <a:r>
              <a:rPr b="0" i="0" lang="en-US" sz="1200" u="none" cap="none" strike="noStrike">
                <a:solidFill>
                  <a:schemeClr val="dk1"/>
                </a:solidFill>
                <a:latin typeface="Calibri"/>
                <a:ea typeface="Calibri"/>
                <a:cs typeface="Calibri"/>
                <a:sym typeface="Calibri"/>
              </a:rPr>
              <a:t>The tile of user story</a:t>
            </a:r>
          </a:p>
          <a:p>
            <a:pPr indent="-228600" lvl="0" marL="457200" marR="0" rtl="0" algn="l">
              <a:spcBef>
                <a:spcPts val="360"/>
              </a:spcBef>
              <a:spcAft>
                <a:spcPts val="0"/>
              </a:spcAft>
              <a:buClr>
                <a:schemeClr val="dk1"/>
              </a:buClr>
              <a:buSzPct val="100000"/>
              <a:buFont typeface="Calibri"/>
              <a:buChar char="-"/>
            </a:pPr>
            <a:r>
              <a:rPr b="0" i="0" lang="en-US" sz="1200" u="none" cap="none" strike="noStrike">
                <a:solidFill>
                  <a:schemeClr val="dk1"/>
                </a:solidFill>
                <a:latin typeface="Calibri"/>
                <a:ea typeface="Calibri"/>
                <a:cs typeface="Calibri"/>
                <a:sym typeface="Calibri"/>
              </a:rPr>
              <a:t>Please present and show the complexity of your work, code, algorithms, and technical challenges and technologies you have used. (you could use screenshot if you want. Visual presentations are better than text presentation)</a:t>
            </a:r>
            <a:br>
              <a:rPr b="0" i="0" lang="en-US" sz="1200" u="none" cap="none" strike="noStrike">
                <a:solidFill>
                  <a:schemeClr val="dk1"/>
                </a:solidFill>
                <a:latin typeface="Calibri"/>
                <a:ea typeface="Calibri"/>
                <a:cs typeface="Calibri"/>
                <a:sym typeface="Calibri"/>
              </a:rPr>
            </a:br>
            <a:r>
              <a:rPr b="0" i="0" lang="en-US" sz="1200" u="none" cap="none" strike="noStrike">
                <a:solidFill>
                  <a:schemeClr val="dk1"/>
                </a:solidFill>
                <a:latin typeface="Calibri"/>
                <a:ea typeface="Calibri"/>
                <a:cs typeface="Calibri"/>
                <a:sym typeface="Calibri"/>
              </a:rPr>
              <a:t>- Go into the details of the most important/significant tasks using bullet lists or visual graphs or state chart diagram</a:t>
            </a:r>
            <a:br>
              <a:rPr b="0" i="0" lang="en-US" sz="1200" u="none" cap="none" strike="noStrike">
                <a:solidFill>
                  <a:schemeClr val="dk1"/>
                </a:solidFill>
                <a:latin typeface="Calibri"/>
                <a:ea typeface="Calibri"/>
                <a:cs typeface="Calibri"/>
                <a:sym typeface="Calibri"/>
              </a:rPr>
            </a:br>
            <a:r>
              <a:rPr b="0" i="0" lang="en-US" sz="1200" u="none" cap="none" strike="noStrike">
                <a:solidFill>
                  <a:schemeClr val="dk1"/>
                </a:solidFill>
                <a:latin typeface="Calibri"/>
                <a:ea typeface="Calibri"/>
                <a:cs typeface="Calibri"/>
                <a:sym typeface="Calibri"/>
              </a:rPr>
              <a:t>- Demo using </a:t>
            </a:r>
            <a:r>
              <a:rPr b="1" i="0" lang="en-US" sz="1200" u="none" cap="none" strike="noStrike">
                <a:solidFill>
                  <a:schemeClr val="dk1"/>
                </a:solidFill>
                <a:latin typeface="Calibri"/>
                <a:ea typeface="Calibri"/>
                <a:cs typeface="Calibri"/>
                <a:sym typeface="Calibri"/>
              </a:rPr>
              <a:t>screenshots or GIF</a:t>
            </a:r>
            <a:r>
              <a:rPr b="0" i="0" lang="en-US" sz="1200" u="none" cap="none" strike="noStrike">
                <a:solidFill>
                  <a:schemeClr val="dk1"/>
                </a:solidFill>
                <a:latin typeface="Calibri"/>
                <a:ea typeface="Calibri"/>
                <a:cs typeface="Calibri"/>
                <a:sym typeface="Calibri"/>
              </a:rPr>
              <a:t> (in another separate page if required)</a:t>
            </a:r>
          </a:p>
          <a:p>
            <a:pPr indent="-228600" lvl="0" marL="457200" marR="0" rtl="0" algn="l">
              <a:spcBef>
                <a:spcPts val="360"/>
              </a:spcBef>
              <a:spcAft>
                <a:spcPts val="0"/>
              </a:spcAft>
              <a:buClr>
                <a:schemeClr val="dk1"/>
              </a:buClr>
              <a:buSzPct val="100000"/>
              <a:buFont typeface="Calibri"/>
              <a:buChar char="-"/>
            </a:pPr>
            <a:r>
              <a:rPr b="0" i="0" lang="en-US" sz="1200" u="none" cap="none" strike="noStrike">
                <a:solidFill>
                  <a:schemeClr val="dk1"/>
                </a:solidFill>
                <a:latin typeface="Calibri"/>
                <a:ea typeface="Calibri"/>
                <a:cs typeface="Calibri"/>
                <a:sym typeface="Calibri"/>
              </a:rPr>
              <a:t>Sequence Diagram for this user story is optional</a:t>
            </a:r>
            <a:br>
              <a:rPr b="0" i="0" lang="en-US" sz="1200" u="none" cap="none" strike="noStrike">
                <a:solidFill>
                  <a:schemeClr val="dk1"/>
                </a:solidFill>
                <a:latin typeface="Calibri"/>
                <a:ea typeface="Calibri"/>
                <a:cs typeface="Calibri"/>
                <a:sym typeface="Calibri"/>
              </a:rPr>
            </a:br>
          </a:p>
          <a:p>
            <a:pPr indent="0" lvl="0" marL="0" marR="0" rtl="0" algn="l">
              <a:spcBef>
                <a:spcPts val="360"/>
              </a:spcBef>
              <a:spcAft>
                <a:spcPts val="0"/>
              </a:spcAft>
              <a:buClr>
                <a:schemeClr val="dk1"/>
              </a:buClr>
              <a:buSzPct val="25000"/>
              <a:buFont typeface="Calibri"/>
              <a:buNone/>
            </a:pPr>
            <a:r>
              <a:t/>
            </a:r>
            <a:endParaRPr b="0" i="0" sz="1200" u="none" cap="none" strike="noStrike">
              <a:solidFill>
                <a:schemeClr val="dk1"/>
              </a:solidFill>
              <a:latin typeface="Calibri"/>
              <a:ea typeface="Calibri"/>
              <a:cs typeface="Calibri"/>
              <a:sym typeface="Calibri"/>
            </a:endParaRPr>
          </a:p>
        </p:txBody>
      </p:sp>
      <p:sp>
        <p:nvSpPr>
          <p:cNvPr id="345" name="Shape 345"/>
          <p:cNvSpPr txBox="1"/>
          <p:nvPr>
            <p:ph idx="12" type="sldNum"/>
          </p:nvPr>
        </p:nvSpPr>
        <p:spPr>
          <a:xfrm>
            <a:off x="3884612" y="8685213"/>
            <a:ext cx="2971799" cy="457200"/>
          </a:xfrm>
          <a:prstGeom prst="rect">
            <a:avLst/>
          </a:prstGeom>
          <a:noFill/>
          <a:ln>
            <a:noFill/>
          </a:ln>
        </p:spPr>
        <p:txBody>
          <a:bodyPr anchorCtr="0" anchor="b" bIns="45700" lIns="91425" rIns="91425" tIns="45700">
            <a:noAutofit/>
          </a:bodyPr>
          <a:lstStyle/>
          <a:p>
            <a:pPr indent="0" lvl="0" marL="0" marR="0" rtl="0" algn="r">
              <a:lnSpc>
                <a:spcPct val="100000"/>
              </a:lnSpc>
              <a:spcBef>
                <a:spcPts val="0"/>
              </a:spcBef>
              <a:spcAft>
                <a:spcPts val="0"/>
              </a:spcAft>
              <a:buClr>
                <a:schemeClr val="dk1"/>
              </a:buClr>
              <a:buSzPct val="25000"/>
              <a:buFont typeface="Arial"/>
              <a:buNone/>
            </a:pPr>
            <a:fld id="{00000000-1234-1234-1234-123412341234}" type="slidenum">
              <a:rPr b="0" i="0" lang="en-US" sz="1200" u="none" cap="none" strike="noStrike">
                <a:solidFill>
                  <a:schemeClr val="dk1"/>
                </a:solidFill>
                <a:latin typeface="Arial"/>
                <a:ea typeface="Arial"/>
                <a:cs typeface="Arial"/>
                <a:sym typeface="Arial"/>
              </a:rPr>
              <a:t>‹#›</a:t>
            </a:fld>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0.png"/><Relationship Id="rId3" Type="http://schemas.openxmlformats.org/officeDocument/2006/relationships/image" Target="../media/image11.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9.png"/><Relationship Id="rId3" Type="http://schemas.openxmlformats.org/officeDocument/2006/relationships/image" Target="../media/image12.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9.png"/><Relationship Id="rId3" Type="http://schemas.openxmlformats.org/officeDocument/2006/relationships/image" Target="../media/image11.png"/></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7.png"/></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6.png"/></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5.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6.png"/></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6.png"/></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6.png"/></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6.png"/></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6.png"/></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6.png"/></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6.png"/></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7.png"/></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3.png"/><Relationship Id="rId3" Type="http://schemas.openxmlformats.org/officeDocument/2006/relationships/image" Target="../media/image16.png"/></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7.png"/><Relationship Id="rId3" Type="http://schemas.openxmlformats.org/officeDocument/2006/relationships/image" Target="../media/image23.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png"/></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7.png"/><Relationship Id="rId3" Type="http://schemas.openxmlformats.org/officeDocument/2006/relationships/image" Target="../media/image16.png"/></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6.png"/></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6.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type="title">
  <p:cSld name="Title Slide">
    <p:spTree>
      <p:nvGrpSpPr>
        <p:cNvPr id="17" name="Shape 17"/>
        <p:cNvGrpSpPr/>
        <p:nvPr/>
      </p:nvGrpSpPr>
      <p:grpSpPr>
        <a:xfrm>
          <a:off x="0" y="0"/>
          <a:ext cx="0" cy="0"/>
          <a:chOff x="0" y="0"/>
          <a:chExt cx="0" cy="0"/>
        </a:xfrm>
      </p:grpSpPr>
      <p:pic>
        <p:nvPicPr>
          <p:cNvPr descr="Overlay-TitleSlide.png" id="18" name="Shape 18"/>
          <p:cNvPicPr preferRelativeResize="0"/>
          <p:nvPr/>
        </p:nvPicPr>
        <p:blipFill rotWithShape="1">
          <a:blip r:embed="rId2">
            <a:alphaModFix/>
          </a:blip>
          <a:srcRect b="0" l="0" r="0" t="0"/>
          <a:stretch/>
        </p:blipFill>
        <p:spPr>
          <a:xfrm>
            <a:off x="158750" y="187325"/>
            <a:ext cx="8826499" cy="6483349"/>
          </a:xfrm>
          <a:prstGeom prst="rect">
            <a:avLst/>
          </a:prstGeom>
          <a:noFill/>
          <a:ln>
            <a:noFill/>
          </a:ln>
        </p:spPr>
      </p:pic>
      <p:sp>
        <p:nvSpPr>
          <p:cNvPr id="19" name="Shape 19"/>
          <p:cNvSpPr txBox="1"/>
          <p:nvPr>
            <p:ph type="ctrTitle"/>
          </p:nvPr>
        </p:nvSpPr>
        <p:spPr>
          <a:xfrm>
            <a:off x="1600200" y="2492375"/>
            <a:ext cx="6762748" cy="1470024"/>
          </a:xfrm>
          <a:prstGeom prst="rect">
            <a:avLst/>
          </a:prstGeom>
          <a:noFill/>
          <a:ln>
            <a:noFill/>
          </a:ln>
        </p:spPr>
        <p:txBody>
          <a:bodyPr anchorCtr="0" anchor="b" bIns="91425" lIns="91425" rIns="91425" tIns="91425"/>
          <a:lstStyle>
            <a:lvl1pPr indent="0" lvl="0" marL="0" marR="0" rtl="0" algn="r">
              <a:spcBef>
                <a:spcPts val="0"/>
              </a:spcBef>
              <a:spcAft>
                <a:spcPts val="0"/>
              </a:spcAft>
              <a:buNone/>
              <a:defRPr b="0" i="0" sz="4400" u="none" cap="none" strike="noStrike">
                <a:solidFill>
                  <a:srgbClr val="001D4D"/>
                </a:solidFill>
                <a:latin typeface="Trebuchet MS"/>
                <a:ea typeface="Trebuchet MS"/>
                <a:cs typeface="Trebuchet MS"/>
                <a:sym typeface="Trebuchet MS"/>
              </a:defRPr>
            </a:lvl1pPr>
            <a:lvl2pPr indent="0" lvl="1"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2pPr>
            <a:lvl3pPr indent="0" lvl="2"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3pPr>
            <a:lvl4pPr indent="0" lvl="3"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4pPr>
            <a:lvl5pPr indent="0" lvl="4"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5pPr>
            <a:lvl6pPr indent="0" lvl="5" marL="4572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6pPr>
            <a:lvl7pPr indent="0" lvl="6" marL="9144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7pPr>
            <a:lvl8pPr indent="0" lvl="7" marL="13716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8pPr>
            <a:lvl9pPr indent="0" lvl="8" marL="18288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9pPr>
          </a:lstStyle>
          <a:p/>
        </p:txBody>
      </p:sp>
      <p:sp>
        <p:nvSpPr>
          <p:cNvPr id="20" name="Shape 20"/>
          <p:cNvSpPr txBox="1"/>
          <p:nvPr>
            <p:ph idx="1" type="subTitle"/>
          </p:nvPr>
        </p:nvSpPr>
        <p:spPr>
          <a:xfrm>
            <a:off x="1600200" y="3966882"/>
            <a:ext cx="6762748" cy="1752600"/>
          </a:xfrm>
          <a:prstGeom prst="rect">
            <a:avLst/>
          </a:prstGeom>
          <a:noFill/>
          <a:ln>
            <a:noFill/>
          </a:ln>
        </p:spPr>
        <p:txBody>
          <a:bodyPr anchorCtr="0" anchor="t" bIns="91425" lIns="91425" rIns="91425" tIns="91425"/>
          <a:lstStyle>
            <a:lvl1pPr indent="0" lvl="0" marL="0" marR="0" rtl="0" algn="r">
              <a:spcBef>
                <a:spcPts val="600"/>
              </a:spcBef>
              <a:spcAft>
                <a:spcPts val="0"/>
              </a:spcAft>
              <a:buClr>
                <a:schemeClr val="lt1"/>
              </a:buClr>
              <a:buFont typeface="Noto Sans Symbols"/>
              <a:buNone/>
              <a:defRPr b="0" i="0" sz="1800" u="none" cap="none" strike="noStrike">
                <a:solidFill>
                  <a:schemeClr val="lt1"/>
                </a:solidFill>
                <a:latin typeface="Trebuchet MS"/>
                <a:ea typeface="Trebuchet MS"/>
                <a:cs typeface="Trebuchet MS"/>
                <a:sym typeface="Trebuchet MS"/>
              </a:defRPr>
            </a:lvl1pPr>
            <a:lvl2pPr indent="0" lvl="1" marL="457200" marR="0" rtl="0" algn="ctr">
              <a:spcBef>
                <a:spcPts val="600"/>
              </a:spcBef>
              <a:spcAft>
                <a:spcPts val="0"/>
              </a:spcAft>
              <a:buClr>
                <a:srgbClr val="888888"/>
              </a:buClr>
              <a:buFont typeface="Noto Sans Symbols"/>
              <a:buNone/>
              <a:defRPr b="0" i="0" sz="2000" u="none" cap="none" strike="noStrike">
                <a:solidFill>
                  <a:srgbClr val="888888"/>
                </a:solidFill>
                <a:latin typeface="Trebuchet MS"/>
                <a:ea typeface="Trebuchet MS"/>
                <a:cs typeface="Trebuchet MS"/>
                <a:sym typeface="Trebuchet MS"/>
              </a:defRPr>
            </a:lvl2pPr>
            <a:lvl3pPr indent="0" lvl="2" marL="914400" marR="0" rtl="0" algn="ctr">
              <a:spcBef>
                <a:spcPts val="600"/>
              </a:spcBef>
              <a:spcAft>
                <a:spcPts val="0"/>
              </a:spcAft>
              <a:buClr>
                <a:srgbClr val="888888"/>
              </a:buClr>
              <a:buFont typeface="Noto Sans Symbols"/>
              <a:buNone/>
              <a:defRPr b="0" i="0" sz="1800" u="none" cap="none" strike="noStrike">
                <a:solidFill>
                  <a:srgbClr val="888888"/>
                </a:solidFill>
                <a:latin typeface="Trebuchet MS"/>
                <a:ea typeface="Trebuchet MS"/>
                <a:cs typeface="Trebuchet MS"/>
                <a:sym typeface="Trebuchet MS"/>
              </a:defRPr>
            </a:lvl3pPr>
            <a:lvl4pPr indent="0" lvl="3" marL="1371600" marR="0" rtl="0" algn="ctr">
              <a:spcBef>
                <a:spcPts val="600"/>
              </a:spcBef>
              <a:spcAft>
                <a:spcPts val="0"/>
              </a:spcAft>
              <a:buClr>
                <a:srgbClr val="888888"/>
              </a:buClr>
              <a:buFont typeface="Noto Sans Symbols"/>
              <a:buNone/>
              <a:defRPr b="0" i="0" sz="1800" u="none" cap="none" strike="noStrike">
                <a:solidFill>
                  <a:srgbClr val="888888"/>
                </a:solidFill>
                <a:latin typeface="Trebuchet MS"/>
                <a:ea typeface="Trebuchet MS"/>
                <a:cs typeface="Trebuchet MS"/>
                <a:sym typeface="Trebuchet MS"/>
              </a:defRPr>
            </a:lvl4pPr>
            <a:lvl5pPr indent="0" lvl="4" marL="1828800" marR="0" rtl="0" algn="ctr">
              <a:spcBef>
                <a:spcPts val="600"/>
              </a:spcBef>
              <a:spcAft>
                <a:spcPts val="0"/>
              </a:spcAft>
              <a:buClr>
                <a:srgbClr val="888888"/>
              </a:buClr>
              <a:buFont typeface="Noto Sans Symbols"/>
              <a:buNone/>
              <a:defRPr b="0" i="0" sz="1800" u="none" cap="none" strike="noStrike">
                <a:solidFill>
                  <a:srgbClr val="888888"/>
                </a:solidFill>
                <a:latin typeface="Trebuchet MS"/>
                <a:ea typeface="Trebuchet MS"/>
                <a:cs typeface="Trebuchet MS"/>
                <a:sym typeface="Trebuchet MS"/>
              </a:defRPr>
            </a:lvl5pPr>
            <a:lvl6pPr indent="0" lvl="5" marL="2286000" marR="0" rtl="0" algn="ctr">
              <a:spcBef>
                <a:spcPts val="400"/>
              </a:spcBef>
              <a:buClr>
                <a:srgbClr val="888888"/>
              </a:buClr>
              <a:buFont typeface="Arial"/>
              <a:buNone/>
              <a:defRPr b="0" i="0" sz="2000" u="none" cap="none" strike="noStrike">
                <a:solidFill>
                  <a:srgbClr val="888888"/>
                </a:solidFill>
                <a:latin typeface="Trebuchet MS"/>
                <a:ea typeface="Trebuchet MS"/>
                <a:cs typeface="Trebuchet MS"/>
                <a:sym typeface="Trebuchet MS"/>
              </a:defRPr>
            </a:lvl6pPr>
            <a:lvl7pPr indent="0" lvl="6" marL="2743200" marR="0" rtl="0" algn="ctr">
              <a:spcBef>
                <a:spcPts val="400"/>
              </a:spcBef>
              <a:buClr>
                <a:srgbClr val="888888"/>
              </a:buClr>
              <a:buFont typeface="Arial"/>
              <a:buNone/>
              <a:defRPr b="0" i="0" sz="2000" u="none" cap="none" strike="noStrike">
                <a:solidFill>
                  <a:srgbClr val="888888"/>
                </a:solidFill>
                <a:latin typeface="Trebuchet MS"/>
                <a:ea typeface="Trebuchet MS"/>
                <a:cs typeface="Trebuchet MS"/>
                <a:sym typeface="Trebuchet MS"/>
              </a:defRPr>
            </a:lvl7pPr>
            <a:lvl8pPr indent="0" lvl="7" marL="3200400" marR="0" rtl="0" algn="ctr">
              <a:spcBef>
                <a:spcPts val="400"/>
              </a:spcBef>
              <a:buClr>
                <a:srgbClr val="888888"/>
              </a:buClr>
              <a:buFont typeface="Arial"/>
              <a:buNone/>
              <a:defRPr b="0" i="0" sz="2000" u="none" cap="none" strike="noStrike">
                <a:solidFill>
                  <a:srgbClr val="888888"/>
                </a:solidFill>
                <a:latin typeface="Trebuchet MS"/>
                <a:ea typeface="Trebuchet MS"/>
                <a:cs typeface="Trebuchet MS"/>
                <a:sym typeface="Trebuchet MS"/>
              </a:defRPr>
            </a:lvl8pPr>
            <a:lvl9pPr indent="0" lvl="8" marL="3657600" marR="0" rtl="0" algn="ctr">
              <a:spcBef>
                <a:spcPts val="400"/>
              </a:spcBef>
              <a:buClr>
                <a:srgbClr val="888888"/>
              </a:buClr>
              <a:buFont typeface="Arial"/>
              <a:buNone/>
              <a:defRPr b="0" i="0" sz="2000" u="none" cap="none" strike="noStrike">
                <a:solidFill>
                  <a:srgbClr val="888888"/>
                </a:solidFill>
                <a:latin typeface="Trebuchet MS"/>
                <a:ea typeface="Trebuchet MS"/>
                <a:cs typeface="Trebuchet MS"/>
                <a:sym typeface="Trebuchet MS"/>
              </a:defRPr>
            </a:lvl9pPr>
          </a:lstStyle>
          <a:p/>
        </p:txBody>
      </p:sp>
      <p:sp>
        <p:nvSpPr>
          <p:cNvPr id="21" name="Shape 21"/>
          <p:cNvSpPr txBox="1"/>
          <p:nvPr>
            <p:ph idx="12" type="sldNum"/>
          </p:nvPr>
        </p:nvSpPr>
        <p:spPr>
          <a:xfrm>
            <a:off x="8404225" y="219075"/>
            <a:ext cx="493713" cy="365125"/>
          </a:xfrm>
          <a:prstGeom prst="rect">
            <a:avLst/>
          </a:prstGeom>
          <a:noFill/>
          <a:ln>
            <a:noFill/>
          </a:ln>
        </p:spPr>
        <p:txBody>
          <a:bodyPr anchorCtr="0" anchor="ctr"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2"/>
                </a:solidFill>
                <a:latin typeface="Trebuchet MS"/>
                <a:ea typeface="Trebuchet MS"/>
                <a:cs typeface="Trebuchet MS"/>
                <a:sym typeface="Trebuchet MS"/>
              </a:rPr>
              <a:t>‹#›</a:t>
            </a:fld>
          </a:p>
        </p:txBody>
      </p:sp>
      <p:sp>
        <p:nvSpPr>
          <p:cNvPr id="22" name="Shape 22"/>
          <p:cNvSpPr txBox="1"/>
          <p:nvPr>
            <p:ph idx="10" type="dt"/>
          </p:nvPr>
        </p:nvSpPr>
        <p:spPr>
          <a:xfrm>
            <a:off x="381000" y="6288087"/>
            <a:ext cx="1887538" cy="365125"/>
          </a:xfrm>
          <a:prstGeom prst="rect">
            <a:avLst/>
          </a:prstGeom>
          <a:noFill/>
          <a:ln>
            <a:noFill/>
          </a:ln>
        </p:spPr>
        <p:txBody>
          <a:bodyPr anchorCtr="0" anchor="ctr" bIns="91425" lIns="91425" rIns="91425" tIns="91425"/>
          <a:lstStyle>
            <a:lvl1pPr indent="0" lvl="0" marL="0" marR="0" rtl="0" algn="l">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23" name="Shape 23"/>
          <p:cNvSpPr txBox="1"/>
          <p:nvPr>
            <p:ph idx="11" type="ftr"/>
          </p:nvPr>
        </p:nvSpPr>
        <p:spPr>
          <a:xfrm>
            <a:off x="3305175" y="6288087"/>
            <a:ext cx="5238750" cy="365125"/>
          </a:xfrm>
          <a:prstGeom prst="rect">
            <a:avLst/>
          </a:prstGeom>
          <a:noFill/>
          <a:ln>
            <a:noFill/>
          </a:ln>
        </p:spPr>
        <p:txBody>
          <a:bodyPr anchorCtr="0" anchor="ctr" bIns="91425" lIns="91425" rIns="91425" tIns="91425"/>
          <a:lstStyle>
            <a:lvl1pPr indent="0" lvl="0" marL="0" marR="0" rtl="0" algn="r">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type="blank">
  <p:cSld name="Blank">
    <p:spTree>
      <p:nvGrpSpPr>
        <p:cNvPr id="93" name="Shape 93"/>
        <p:cNvGrpSpPr/>
        <p:nvPr/>
      </p:nvGrpSpPr>
      <p:grpSpPr>
        <a:xfrm>
          <a:off x="0" y="0"/>
          <a:ext cx="0" cy="0"/>
          <a:chOff x="0" y="0"/>
          <a:chExt cx="0" cy="0"/>
        </a:xfrm>
      </p:grpSpPr>
      <p:pic>
        <p:nvPicPr>
          <p:cNvPr descr="Overlay-ContentSlides.png" id="94" name="Shape 94"/>
          <p:cNvPicPr preferRelativeResize="0"/>
          <p:nvPr/>
        </p:nvPicPr>
        <p:blipFill rotWithShape="1">
          <a:blip r:embed="rId2">
            <a:alphaModFix/>
          </a:blip>
          <a:srcRect b="0" l="0" r="0" t="0"/>
          <a:stretch/>
        </p:blipFill>
        <p:spPr>
          <a:xfrm>
            <a:off x="150813" y="187325"/>
            <a:ext cx="8828086" cy="6481762"/>
          </a:xfrm>
          <a:prstGeom prst="rect">
            <a:avLst/>
          </a:prstGeom>
          <a:noFill/>
          <a:ln>
            <a:noFill/>
          </a:ln>
        </p:spPr>
      </p:pic>
      <p:sp>
        <p:nvSpPr>
          <p:cNvPr id="95" name="Shape 95"/>
          <p:cNvSpPr txBox="1"/>
          <p:nvPr>
            <p:ph idx="10" type="dt"/>
          </p:nvPr>
        </p:nvSpPr>
        <p:spPr>
          <a:xfrm>
            <a:off x="381000" y="6288087"/>
            <a:ext cx="1887538" cy="365125"/>
          </a:xfrm>
          <a:prstGeom prst="rect">
            <a:avLst/>
          </a:prstGeom>
          <a:noFill/>
          <a:ln>
            <a:noFill/>
          </a:ln>
        </p:spPr>
        <p:txBody>
          <a:bodyPr anchorCtr="0" anchor="ctr" bIns="91425" lIns="91425" rIns="91425" tIns="91425"/>
          <a:lstStyle>
            <a:lvl1pPr indent="0" lvl="0" marL="0" marR="0" rtl="0" algn="l">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96" name="Shape 96"/>
          <p:cNvSpPr txBox="1"/>
          <p:nvPr>
            <p:ph idx="11" type="ftr"/>
          </p:nvPr>
        </p:nvSpPr>
        <p:spPr>
          <a:xfrm>
            <a:off x="3305175" y="6288087"/>
            <a:ext cx="5238750" cy="365125"/>
          </a:xfrm>
          <a:prstGeom prst="rect">
            <a:avLst/>
          </a:prstGeom>
          <a:noFill/>
          <a:ln>
            <a:noFill/>
          </a:ln>
        </p:spPr>
        <p:txBody>
          <a:bodyPr anchorCtr="0" anchor="ctr" bIns="91425" lIns="91425" rIns="91425" tIns="91425"/>
          <a:lstStyle>
            <a:lvl1pPr indent="0" lvl="0" marL="0" marR="0" rtl="0" algn="r">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97" name="Shape 97"/>
          <p:cNvSpPr txBox="1"/>
          <p:nvPr>
            <p:ph idx="12" type="sldNum"/>
          </p:nvPr>
        </p:nvSpPr>
        <p:spPr>
          <a:xfrm>
            <a:off x="8404225" y="219075"/>
            <a:ext cx="493713" cy="365125"/>
          </a:xfrm>
          <a:prstGeom prst="rect">
            <a:avLst/>
          </a:prstGeom>
          <a:noFill/>
          <a:ln>
            <a:noFill/>
          </a:ln>
        </p:spPr>
        <p:txBody>
          <a:bodyPr anchorCtr="0" anchor="ctr"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2"/>
                </a:solidFill>
                <a:latin typeface="Trebuchet MS"/>
                <a:ea typeface="Trebuchet MS"/>
                <a:cs typeface="Trebuchet MS"/>
                <a:sym typeface="Trebuchet MS"/>
              </a:rPr>
              <a:t>‹#›</a:t>
            </a:fld>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type="objTx">
  <p:cSld name="Content with Caption">
    <p:spTree>
      <p:nvGrpSpPr>
        <p:cNvPr id="98" name="Shape 98"/>
        <p:cNvGrpSpPr/>
        <p:nvPr/>
      </p:nvGrpSpPr>
      <p:grpSpPr>
        <a:xfrm>
          <a:off x="0" y="0"/>
          <a:ext cx="0" cy="0"/>
          <a:chOff x="0" y="0"/>
          <a:chExt cx="0" cy="0"/>
        </a:xfrm>
      </p:grpSpPr>
      <p:pic>
        <p:nvPicPr>
          <p:cNvPr descr="Overlay-ContentCaption.png" id="99" name="Shape 99"/>
          <p:cNvPicPr preferRelativeResize="0"/>
          <p:nvPr/>
        </p:nvPicPr>
        <p:blipFill rotWithShape="1">
          <a:blip r:embed="rId2">
            <a:alphaModFix/>
          </a:blip>
          <a:srcRect b="0" l="0" r="0" t="0"/>
          <a:stretch/>
        </p:blipFill>
        <p:spPr>
          <a:xfrm>
            <a:off x="158750" y="187325"/>
            <a:ext cx="8826499" cy="6483349"/>
          </a:xfrm>
          <a:prstGeom prst="rect">
            <a:avLst/>
          </a:prstGeom>
          <a:noFill/>
          <a:ln>
            <a:noFill/>
          </a:ln>
        </p:spPr>
      </p:pic>
      <p:sp>
        <p:nvSpPr>
          <p:cNvPr id="100" name="Shape 100"/>
          <p:cNvSpPr txBox="1"/>
          <p:nvPr>
            <p:ph type="title"/>
          </p:nvPr>
        </p:nvSpPr>
        <p:spPr>
          <a:xfrm>
            <a:off x="779464" y="590550"/>
            <a:ext cx="3657600" cy="1162049"/>
          </a:xfrm>
          <a:prstGeom prst="rect">
            <a:avLst/>
          </a:prstGeom>
          <a:noFill/>
          <a:ln>
            <a:noFill/>
          </a:ln>
        </p:spPr>
        <p:txBody>
          <a:bodyPr anchorCtr="0" anchor="b" bIns="91425" lIns="91425" rIns="91425" tIns="91425"/>
          <a:lstStyle>
            <a:lvl1pPr indent="0" lvl="0" marL="0" marR="0" rtl="0" algn="ctr">
              <a:spcBef>
                <a:spcPts val="0"/>
              </a:spcBef>
              <a:spcAft>
                <a:spcPts val="0"/>
              </a:spcAft>
              <a:buNone/>
              <a:defRPr b="0" i="0" sz="3600" u="none" cap="none" strike="noStrike">
                <a:solidFill>
                  <a:srgbClr val="001D4D"/>
                </a:solidFill>
                <a:latin typeface="Trebuchet MS"/>
                <a:ea typeface="Trebuchet MS"/>
                <a:cs typeface="Trebuchet MS"/>
                <a:sym typeface="Trebuchet MS"/>
              </a:defRPr>
            </a:lvl1pPr>
            <a:lvl2pPr indent="0" lvl="1"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2pPr>
            <a:lvl3pPr indent="0" lvl="2"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3pPr>
            <a:lvl4pPr indent="0" lvl="3"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4pPr>
            <a:lvl5pPr indent="0" lvl="4"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5pPr>
            <a:lvl6pPr indent="0" lvl="5" marL="4572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6pPr>
            <a:lvl7pPr indent="0" lvl="6" marL="9144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7pPr>
            <a:lvl8pPr indent="0" lvl="7" marL="13716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8pPr>
            <a:lvl9pPr indent="0" lvl="8" marL="18288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9pPr>
          </a:lstStyle>
          <a:p/>
        </p:txBody>
      </p:sp>
      <p:sp>
        <p:nvSpPr>
          <p:cNvPr id="101" name="Shape 101"/>
          <p:cNvSpPr txBox="1"/>
          <p:nvPr>
            <p:ph idx="1" type="body"/>
          </p:nvPr>
        </p:nvSpPr>
        <p:spPr>
          <a:xfrm>
            <a:off x="4693023" y="739587"/>
            <a:ext cx="3657600" cy="5308786"/>
          </a:xfrm>
          <a:prstGeom prst="rect">
            <a:avLst/>
          </a:prstGeom>
          <a:noFill/>
          <a:ln>
            <a:noFill/>
          </a:ln>
        </p:spPr>
        <p:txBody>
          <a:bodyPr anchorCtr="0" anchor="t" bIns="91425" lIns="91425" rIns="91425" tIns="91425"/>
          <a:lstStyle>
            <a:lvl1pPr indent="-155575" lvl="0" marL="282575" marR="0" rtl="0" algn="l">
              <a:spcBef>
                <a:spcPts val="2000"/>
              </a:spcBef>
              <a:spcAft>
                <a:spcPts val="0"/>
              </a:spcAft>
              <a:buClr>
                <a:srgbClr val="001D4D"/>
              </a:buClr>
              <a:buSzPct val="100000"/>
              <a:buFont typeface="Noto Sans Symbols"/>
              <a:buChar char="●"/>
              <a:defRPr b="0" i="0" sz="2000" u="none" cap="none" strike="noStrike">
                <a:solidFill>
                  <a:srgbClr val="001D4D"/>
                </a:solidFill>
                <a:latin typeface="Trebuchet MS"/>
                <a:ea typeface="Trebuchet MS"/>
                <a:cs typeface="Trebuchet MS"/>
                <a:sym typeface="Trebuchet MS"/>
              </a:defRPr>
            </a:lvl1pPr>
            <a:lvl2pPr indent="-184150" lvl="1" marL="57785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2pPr>
            <a:lvl3pPr indent="-174625" lvl="2" marL="86042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3pPr>
            <a:lvl4pPr indent="-177800" lvl="3" marL="114300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4pPr>
            <a:lvl5pPr indent="-168275" lvl="4" marL="142557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5pPr>
            <a:lvl6pPr indent="-101600" lvl="5" marL="2514600" marR="0" rtl="0" algn="l">
              <a:spcBef>
                <a:spcPts val="400"/>
              </a:spcBef>
              <a:buClr>
                <a:schemeClr val="dk1"/>
              </a:buClr>
              <a:buSzPct val="100000"/>
              <a:buFont typeface="Arial"/>
              <a:buChar char="•"/>
              <a:defRPr b="0" i="0" sz="2000" u="none" cap="none" strike="noStrike">
                <a:solidFill>
                  <a:schemeClr val="dk1"/>
                </a:solidFill>
                <a:latin typeface="Trebuchet MS"/>
                <a:ea typeface="Trebuchet MS"/>
                <a:cs typeface="Trebuchet MS"/>
                <a:sym typeface="Trebuchet MS"/>
              </a:defRPr>
            </a:lvl6pPr>
            <a:lvl7pPr indent="-101600" lvl="6" marL="2971800" marR="0" rtl="0" algn="l">
              <a:spcBef>
                <a:spcPts val="400"/>
              </a:spcBef>
              <a:buClr>
                <a:schemeClr val="dk1"/>
              </a:buClr>
              <a:buSzPct val="100000"/>
              <a:buFont typeface="Arial"/>
              <a:buChar char="•"/>
              <a:defRPr b="0" i="0" sz="2000" u="none" cap="none" strike="noStrike">
                <a:solidFill>
                  <a:schemeClr val="dk1"/>
                </a:solidFill>
                <a:latin typeface="Trebuchet MS"/>
                <a:ea typeface="Trebuchet MS"/>
                <a:cs typeface="Trebuchet MS"/>
                <a:sym typeface="Trebuchet MS"/>
              </a:defRPr>
            </a:lvl7pPr>
            <a:lvl8pPr indent="-101600" lvl="7" marL="3429000" marR="0" rtl="0" algn="l">
              <a:spcBef>
                <a:spcPts val="400"/>
              </a:spcBef>
              <a:buClr>
                <a:schemeClr val="dk1"/>
              </a:buClr>
              <a:buSzPct val="100000"/>
              <a:buFont typeface="Arial"/>
              <a:buChar char="•"/>
              <a:defRPr b="0" i="0" sz="2000" u="none" cap="none" strike="noStrike">
                <a:solidFill>
                  <a:schemeClr val="dk1"/>
                </a:solidFill>
                <a:latin typeface="Trebuchet MS"/>
                <a:ea typeface="Trebuchet MS"/>
                <a:cs typeface="Trebuchet MS"/>
                <a:sym typeface="Trebuchet MS"/>
              </a:defRPr>
            </a:lvl8pPr>
            <a:lvl9pPr indent="-101600" lvl="8" marL="3886200" marR="0" rtl="0" algn="l">
              <a:spcBef>
                <a:spcPts val="400"/>
              </a:spcBef>
              <a:buClr>
                <a:schemeClr val="dk1"/>
              </a:buClr>
              <a:buSzPct val="100000"/>
              <a:buFont typeface="Arial"/>
              <a:buChar char="•"/>
              <a:defRPr b="0" i="0" sz="2000" u="none" cap="none" strike="noStrike">
                <a:solidFill>
                  <a:schemeClr val="dk1"/>
                </a:solidFill>
                <a:latin typeface="Trebuchet MS"/>
                <a:ea typeface="Trebuchet MS"/>
                <a:cs typeface="Trebuchet MS"/>
                <a:sym typeface="Trebuchet MS"/>
              </a:defRPr>
            </a:lvl9pPr>
          </a:lstStyle>
          <a:p/>
        </p:txBody>
      </p:sp>
      <p:sp>
        <p:nvSpPr>
          <p:cNvPr id="102" name="Shape 102"/>
          <p:cNvSpPr txBox="1"/>
          <p:nvPr>
            <p:ph idx="2" type="body"/>
          </p:nvPr>
        </p:nvSpPr>
        <p:spPr>
          <a:xfrm>
            <a:off x="779464" y="1816100"/>
            <a:ext cx="3657600" cy="3822700"/>
          </a:xfrm>
          <a:prstGeom prst="rect">
            <a:avLst/>
          </a:prstGeom>
          <a:noFill/>
          <a:ln>
            <a:noFill/>
          </a:ln>
        </p:spPr>
        <p:txBody>
          <a:bodyPr anchorCtr="0" anchor="t" bIns="91425" lIns="91425" rIns="91425" tIns="91425"/>
          <a:lstStyle>
            <a:lvl1pPr indent="0" lvl="0" marL="0" marR="0" rtl="0" algn="ctr">
              <a:spcBef>
                <a:spcPts val="2000"/>
              </a:spcBef>
              <a:spcAft>
                <a:spcPts val="0"/>
              </a:spcAft>
              <a:buClr>
                <a:srgbClr val="001D4D"/>
              </a:buClr>
              <a:buFont typeface="Noto Sans Symbols"/>
              <a:buNone/>
              <a:defRPr b="0" i="0" sz="1800" u="none" cap="none" strike="noStrike">
                <a:solidFill>
                  <a:srgbClr val="001D4D"/>
                </a:solidFill>
                <a:latin typeface="Trebuchet MS"/>
                <a:ea typeface="Trebuchet MS"/>
                <a:cs typeface="Trebuchet MS"/>
                <a:sym typeface="Trebuchet MS"/>
              </a:defRPr>
            </a:lvl1pPr>
            <a:lvl2pPr indent="0" lvl="1" marL="457200" marR="0" rtl="0" algn="l">
              <a:spcBef>
                <a:spcPts val="600"/>
              </a:spcBef>
              <a:spcAft>
                <a:spcPts val="0"/>
              </a:spcAft>
              <a:buClr>
                <a:srgbClr val="001D4D"/>
              </a:buClr>
              <a:buFont typeface="Noto Sans Symbols"/>
              <a:buNone/>
              <a:defRPr b="0" i="0" sz="1200" u="none" cap="none" strike="noStrike">
                <a:solidFill>
                  <a:srgbClr val="001D4D"/>
                </a:solidFill>
                <a:latin typeface="Trebuchet MS"/>
                <a:ea typeface="Trebuchet MS"/>
                <a:cs typeface="Trebuchet MS"/>
                <a:sym typeface="Trebuchet MS"/>
              </a:defRPr>
            </a:lvl2pPr>
            <a:lvl3pPr indent="0" lvl="2" marL="914400" marR="0" rtl="0" algn="l">
              <a:spcBef>
                <a:spcPts val="600"/>
              </a:spcBef>
              <a:spcAft>
                <a:spcPts val="0"/>
              </a:spcAft>
              <a:buClr>
                <a:srgbClr val="001D4D"/>
              </a:buClr>
              <a:buFont typeface="Noto Sans Symbols"/>
              <a:buNone/>
              <a:defRPr b="0" i="0" sz="1000" u="none" cap="none" strike="noStrike">
                <a:solidFill>
                  <a:srgbClr val="001D4D"/>
                </a:solidFill>
                <a:latin typeface="Trebuchet MS"/>
                <a:ea typeface="Trebuchet MS"/>
                <a:cs typeface="Trebuchet MS"/>
                <a:sym typeface="Trebuchet MS"/>
              </a:defRPr>
            </a:lvl3pPr>
            <a:lvl4pPr indent="0" lvl="3" marL="1371600" marR="0" rtl="0" algn="l">
              <a:spcBef>
                <a:spcPts val="600"/>
              </a:spcBef>
              <a:spcAft>
                <a:spcPts val="0"/>
              </a:spcAft>
              <a:buClr>
                <a:srgbClr val="001D4D"/>
              </a:buClr>
              <a:buFont typeface="Noto Sans Symbols"/>
              <a:buNone/>
              <a:defRPr b="0" i="0" sz="900" u="none" cap="none" strike="noStrike">
                <a:solidFill>
                  <a:srgbClr val="001D4D"/>
                </a:solidFill>
                <a:latin typeface="Trebuchet MS"/>
                <a:ea typeface="Trebuchet MS"/>
                <a:cs typeface="Trebuchet MS"/>
                <a:sym typeface="Trebuchet MS"/>
              </a:defRPr>
            </a:lvl4pPr>
            <a:lvl5pPr indent="0" lvl="4" marL="1828800" marR="0" rtl="0" algn="l">
              <a:spcBef>
                <a:spcPts val="600"/>
              </a:spcBef>
              <a:spcAft>
                <a:spcPts val="0"/>
              </a:spcAft>
              <a:buClr>
                <a:srgbClr val="001D4D"/>
              </a:buClr>
              <a:buFont typeface="Noto Sans Symbols"/>
              <a:buNone/>
              <a:defRPr b="0" i="0" sz="900" u="none" cap="none" strike="noStrike">
                <a:solidFill>
                  <a:srgbClr val="001D4D"/>
                </a:solidFill>
                <a:latin typeface="Trebuchet MS"/>
                <a:ea typeface="Trebuchet MS"/>
                <a:cs typeface="Trebuchet MS"/>
                <a:sym typeface="Trebuchet MS"/>
              </a:defRPr>
            </a:lvl5pPr>
            <a:lvl6pPr indent="0" lvl="5" marL="2286000" marR="0" rtl="0" algn="l">
              <a:spcBef>
                <a:spcPts val="180"/>
              </a:spcBef>
              <a:buClr>
                <a:schemeClr val="dk1"/>
              </a:buClr>
              <a:buFont typeface="Arial"/>
              <a:buNone/>
              <a:defRPr b="0" i="0" sz="900" u="none" cap="none" strike="noStrike">
                <a:solidFill>
                  <a:schemeClr val="dk1"/>
                </a:solidFill>
                <a:latin typeface="Trebuchet MS"/>
                <a:ea typeface="Trebuchet MS"/>
                <a:cs typeface="Trebuchet MS"/>
                <a:sym typeface="Trebuchet MS"/>
              </a:defRPr>
            </a:lvl6pPr>
            <a:lvl7pPr indent="0" lvl="6" marL="2743200" marR="0" rtl="0" algn="l">
              <a:spcBef>
                <a:spcPts val="180"/>
              </a:spcBef>
              <a:buClr>
                <a:schemeClr val="dk1"/>
              </a:buClr>
              <a:buFont typeface="Arial"/>
              <a:buNone/>
              <a:defRPr b="0" i="0" sz="900" u="none" cap="none" strike="noStrike">
                <a:solidFill>
                  <a:schemeClr val="dk1"/>
                </a:solidFill>
                <a:latin typeface="Trebuchet MS"/>
                <a:ea typeface="Trebuchet MS"/>
                <a:cs typeface="Trebuchet MS"/>
                <a:sym typeface="Trebuchet MS"/>
              </a:defRPr>
            </a:lvl7pPr>
            <a:lvl8pPr indent="0" lvl="7" marL="3200400" marR="0" rtl="0" algn="l">
              <a:spcBef>
                <a:spcPts val="180"/>
              </a:spcBef>
              <a:buClr>
                <a:schemeClr val="dk1"/>
              </a:buClr>
              <a:buFont typeface="Arial"/>
              <a:buNone/>
              <a:defRPr b="0" i="0" sz="900" u="none" cap="none" strike="noStrike">
                <a:solidFill>
                  <a:schemeClr val="dk1"/>
                </a:solidFill>
                <a:latin typeface="Trebuchet MS"/>
                <a:ea typeface="Trebuchet MS"/>
                <a:cs typeface="Trebuchet MS"/>
                <a:sym typeface="Trebuchet MS"/>
              </a:defRPr>
            </a:lvl8pPr>
            <a:lvl9pPr indent="0" lvl="8" marL="3657600" marR="0" rtl="0" algn="l">
              <a:spcBef>
                <a:spcPts val="180"/>
              </a:spcBef>
              <a:buClr>
                <a:schemeClr val="dk1"/>
              </a:buClr>
              <a:buFont typeface="Arial"/>
              <a:buNone/>
              <a:defRPr b="0" i="0" sz="900" u="none" cap="none" strike="noStrike">
                <a:solidFill>
                  <a:schemeClr val="dk1"/>
                </a:solidFill>
                <a:latin typeface="Trebuchet MS"/>
                <a:ea typeface="Trebuchet MS"/>
                <a:cs typeface="Trebuchet MS"/>
                <a:sym typeface="Trebuchet MS"/>
              </a:defRPr>
            </a:lvl9pPr>
          </a:lstStyle>
          <a:p/>
        </p:txBody>
      </p:sp>
      <p:sp>
        <p:nvSpPr>
          <p:cNvPr id="103" name="Shape 103"/>
          <p:cNvSpPr txBox="1"/>
          <p:nvPr>
            <p:ph idx="10" type="dt"/>
          </p:nvPr>
        </p:nvSpPr>
        <p:spPr>
          <a:xfrm>
            <a:off x="381000" y="6288087"/>
            <a:ext cx="1887538" cy="365125"/>
          </a:xfrm>
          <a:prstGeom prst="rect">
            <a:avLst/>
          </a:prstGeom>
          <a:noFill/>
          <a:ln>
            <a:noFill/>
          </a:ln>
        </p:spPr>
        <p:txBody>
          <a:bodyPr anchorCtr="0" anchor="ctr" bIns="91425" lIns="91425" rIns="91425" tIns="91425"/>
          <a:lstStyle>
            <a:lvl1pPr indent="0" lvl="0" marL="0" marR="0" rtl="0" algn="l">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104" name="Shape 104"/>
          <p:cNvSpPr txBox="1"/>
          <p:nvPr>
            <p:ph idx="11" type="ftr"/>
          </p:nvPr>
        </p:nvSpPr>
        <p:spPr>
          <a:xfrm>
            <a:off x="3305175" y="6288087"/>
            <a:ext cx="5238750" cy="365125"/>
          </a:xfrm>
          <a:prstGeom prst="rect">
            <a:avLst/>
          </a:prstGeom>
          <a:noFill/>
          <a:ln>
            <a:noFill/>
          </a:ln>
        </p:spPr>
        <p:txBody>
          <a:bodyPr anchorCtr="0" anchor="ctr" bIns="91425" lIns="91425" rIns="91425" tIns="91425"/>
          <a:lstStyle>
            <a:lvl1pPr indent="0" lvl="0" marL="0" marR="0" rtl="0" algn="r">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105" name="Shape 105"/>
          <p:cNvSpPr txBox="1"/>
          <p:nvPr>
            <p:ph idx="12" type="sldNum"/>
          </p:nvPr>
        </p:nvSpPr>
        <p:spPr>
          <a:xfrm>
            <a:off x="8404225" y="219075"/>
            <a:ext cx="493713" cy="365125"/>
          </a:xfrm>
          <a:prstGeom prst="rect">
            <a:avLst/>
          </a:prstGeom>
          <a:noFill/>
          <a:ln>
            <a:noFill/>
          </a:ln>
        </p:spPr>
        <p:txBody>
          <a:bodyPr anchorCtr="0" anchor="ctr"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2"/>
                </a:solidFill>
                <a:latin typeface="Trebuchet MS"/>
                <a:ea typeface="Trebuchet MS"/>
                <a:cs typeface="Trebuchet MS"/>
                <a:sym typeface="Trebuchet MS"/>
              </a:rPr>
              <a:t>‹#›</a:t>
            </a:fld>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type="picTx">
  <p:cSld name="Picture with Caption">
    <p:spTree>
      <p:nvGrpSpPr>
        <p:cNvPr id="106" name="Shape 106"/>
        <p:cNvGrpSpPr/>
        <p:nvPr/>
      </p:nvGrpSpPr>
      <p:grpSpPr>
        <a:xfrm>
          <a:off x="0" y="0"/>
          <a:ext cx="0" cy="0"/>
          <a:chOff x="0" y="0"/>
          <a:chExt cx="0" cy="0"/>
        </a:xfrm>
      </p:grpSpPr>
      <p:pic>
        <p:nvPicPr>
          <p:cNvPr descr="Overlay-PictureCaption.png" id="107" name="Shape 107"/>
          <p:cNvPicPr preferRelativeResize="0"/>
          <p:nvPr/>
        </p:nvPicPr>
        <p:blipFill rotWithShape="1">
          <a:blip r:embed="rId2">
            <a:alphaModFix/>
          </a:blip>
          <a:srcRect b="0" l="0" r="0" t="0"/>
          <a:stretch/>
        </p:blipFill>
        <p:spPr>
          <a:xfrm>
            <a:off x="449262" y="187325"/>
            <a:ext cx="8535987" cy="6483349"/>
          </a:xfrm>
          <a:prstGeom prst="rect">
            <a:avLst/>
          </a:prstGeom>
          <a:noFill/>
          <a:ln>
            <a:noFill/>
          </a:ln>
        </p:spPr>
      </p:pic>
      <p:sp>
        <p:nvSpPr>
          <p:cNvPr id="108" name="Shape 108"/>
          <p:cNvSpPr txBox="1"/>
          <p:nvPr>
            <p:ph type="title"/>
          </p:nvPr>
        </p:nvSpPr>
        <p:spPr>
          <a:xfrm>
            <a:off x="3886200" y="533400"/>
            <a:ext cx="4476749" cy="1252537"/>
          </a:xfrm>
          <a:prstGeom prst="rect">
            <a:avLst/>
          </a:prstGeom>
          <a:noFill/>
          <a:ln>
            <a:noFill/>
          </a:ln>
        </p:spPr>
        <p:txBody>
          <a:bodyPr anchorCtr="0" anchor="b" bIns="91425" lIns="91425" rIns="91425" tIns="91425"/>
          <a:lstStyle>
            <a:lvl1pPr indent="0" lvl="0" marL="0" marR="0" rtl="0" algn="l">
              <a:spcBef>
                <a:spcPts val="0"/>
              </a:spcBef>
              <a:spcAft>
                <a:spcPts val="0"/>
              </a:spcAft>
              <a:buNone/>
              <a:defRPr b="0" i="0" sz="3600" u="none" cap="none" strike="noStrike">
                <a:solidFill>
                  <a:srgbClr val="001D4D"/>
                </a:solidFill>
                <a:latin typeface="Trebuchet MS"/>
                <a:ea typeface="Trebuchet MS"/>
                <a:cs typeface="Trebuchet MS"/>
                <a:sym typeface="Trebuchet MS"/>
              </a:defRPr>
            </a:lvl1pPr>
            <a:lvl2pPr indent="0" lvl="1"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2pPr>
            <a:lvl3pPr indent="0" lvl="2"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3pPr>
            <a:lvl4pPr indent="0" lvl="3"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4pPr>
            <a:lvl5pPr indent="0" lvl="4"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5pPr>
            <a:lvl6pPr indent="0" lvl="5" marL="4572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6pPr>
            <a:lvl7pPr indent="0" lvl="6" marL="9144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7pPr>
            <a:lvl8pPr indent="0" lvl="7" marL="13716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8pPr>
            <a:lvl9pPr indent="0" lvl="8" marL="18288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9pPr>
          </a:lstStyle>
          <a:p/>
        </p:txBody>
      </p:sp>
      <p:sp>
        <p:nvSpPr>
          <p:cNvPr id="109" name="Shape 109"/>
          <p:cNvSpPr txBox="1"/>
          <p:nvPr>
            <p:ph idx="1" type="body"/>
          </p:nvPr>
        </p:nvSpPr>
        <p:spPr>
          <a:xfrm>
            <a:off x="3886123" y="1828800"/>
            <a:ext cx="4474539" cy="3809999"/>
          </a:xfrm>
          <a:prstGeom prst="rect">
            <a:avLst/>
          </a:prstGeom>
          <a:noFill/>
          <a:ln>
            <a:noFill/>
          </a:ln>
        </p:spPr>
        <p:txBody>
          <a:bodyPr anchorCtr="0" anchor="t" bIns="91425" lIns="91425" rIns="91425" tIns="91425"/>
          <a:lstStyle>
            <a:lvl1pPr indent="0" lvl="0" marL="0" marR="0" rtl="0" algn="l">
              <a:spcBef>
                <a:spcPts val="2000"/>
              </a:spcBef>
              <a:spcAft>
                <a:spcPts val="0"/>
              </a:spcAft>
              <a:buClr>
                <a:srgbClr val="001D4D"/>
              </a:buClr>
              <a:buFont typeface="Noto Sans Symbols"/>
              <a:buNone/>
              <a:defRPr b="0" i="0" sz="1800" u="none" cap="none" strike="noStrike">
                <a:solidFill>
                  <a:srgbClr val="001D4D"/>
                </a:solidFill>
                <a:latin typeface="Trebuchet MS"/>
                <a:ea typeface="Trebuchet MS"/>
                <a:cs typeface="Trebuchet MS"/>
                <a:sym typeface="Trebuchet MS"/>
              </a:defRPr>
            </a:lvl1pPr>
            <a:lvl2pPr indent="0" lvl="1" marL="457200" marR="0" rtl="0" algn="l">
              <a:spcBef>
                <a:spcPts val="600"/>
              </a:spcBef>
              <a:spcAft>
                <a:spcPts val="0"/>
              </a:spcAft>
              <a:buClr>
                <a:srgbClr val="001D4D"/>
              </a:buClr>
              <a:buFont typeface="Noto Sans Symbols"/>
              <a:buNone/>
              <a:defRPr b="0" i="0" sz="1200" u="none" cap="none" strike="noStrike">
                <a:solidFill>
                  <a:srgbClr val="001D4D"/>
                </a:solidFill>
                <a:latin typeface="Trebuchet MS"/>
                <a:ea typeface="Trebuchet MS"/>
                <a:cs typeface="Trebuchet MS"/>
                <a:sym typeface="Trebuchet MS"/>
              </a:defRPr>
            </a:lvl2pPr>
            <a:lvl3pPr indent="0" lvl="2" marL="914400" marR="0" rtl="0" algn="l">
              <a:spcBef>
                <a:spcPts val="600"/>
              </a:spcBef>
              <a:spcAft>
                <a:spcPts val="0"/>
              </a:spcAft>
              <a:buClr>
                <a:srgbClr val="001D4D"/>
              </a:buClr>
              <a:buFont typeface="Noto Sans Symbols"/>
              <a:buNone/>
              <a:defRPr b="0" i="0" sz="1000" u="none" cap="none" strike="noStrike">
                <a:solidFill>
                  <a:srgbClr val="001D4D"/>
                </a:solidFill>
                <a:latin typeface="Trebuchet MS"/>
                <a:ea typeface="Trebuchet MS"/>
                <a:cs typeface="Trebuchet MS"/>
                <a:sym typeface="Trebuchet MS"/>
              </a:defRPr>
            </a:lvl3pPr>
            <a:lvl4pPr indent="0" lvl="3" marL="1371600" marR="0" rtl="0" algn="l">
              <a:spcBef>
                <a:spcPts val="600"/>
              </a:spcBef>
              <a:spcAft>
                <a:spcPts val="0"/>
              </a:spcAft>
              <a:buClr>
                <a:srgbClr val="001D4D"/>
              </a:buClr>
              <a:buFont typeface="Noto Sans Symbols"/>
              <a:buNone/>
              <a:defRPr b="0" i="0" sz="900" u="none" cap="none" strike="noStrike">
                <a:solidFill>
                  <a:srgbClr val="001D4D"/>
                </a:solidFill>
                <a:latin typeface="Trebuchet MS"/>
                <a:ea typeface="Trebuchet MS"/>
                <a:cs typeface="Trebuchet MS"/>
                <a:sym typeface="Trebuchet MS"/>
              </a:defRPr>
            </a:lvl4pPr>
            <a:lvl5pPr indent="0" lvl="4" marL="1828800" marR="0" rtl="0" algn="l">
              <a:spcBef>
                <a:spcPts val="600"/>
              </a:spcBef>
              <a:spcAft>
                <a:spcPts val="0"/>
              </a:spcAft>
              <a:buClr>
                <a:srgbClr val="001D4D"/>
              </a:buClr>
              <a:buFont typeface="Noto Sans Symbols"/>
              <a:buNone/>
              <a:defRPr b="0" i="0" sz="900" u="none" cap="none" strike="noStrike">
                <a:solidFill>
                  <a:srgbClr val="001D4D"/>
                </a:solidFill>
                <a:latin typeface="Trebuchet MS"/>
                <a:ea typeface="Trebuchet MS"/>
                <a:cs typeface="Trebuchet MS"/>
                <a:sym typeface="Trebuchet MS"/>
              </a:defRPr>
            </a:lvl5pPr>
            <a:lvl6pPr indent="0" lvl="5" marL="2286000" marR="0" rtl="0" algn="l">
              <a:spcBef>
                <a:spcPts val="180"/>
              </a:spcBef>
              <a:buClr>
                <a:schemeClr val="dk1"/>
              </a:buClr>
              <a:buFont typeface="Arial"/>
              <a:buNone/>
              <a:defRPr b="0" i="0" sz="900" u="none" cap="none" strike="noStrike">
                <a:solidFill>
                  <a:schemeClr val="dk1"/>
                </a:solidFill>
                <a:latin typeface="Trebuchet MS"/>
                <a:ea typeface="Trebuchet MS"/>
                <a:cs typeface="Trebuchet MS"/>
                <a:sym typeface="Trebuchet MS"/>
              </a:defRPr>
            </a:lvl6pPr>
            <a:lvl7pPr indent="0" lvl="6" marL="2743200" marR="0" rtl="0" algn="l">
              <a:spcBef>
                <a:spcPts val="180"/>
              </a:spcBef>
              <a:buClr>
                <a:schemeClr val="dk1"/>
              </a:buClr>
              <a:buFont typeface="Arial"/>
              <a:buNone/>
              <a:defRPr b="0" i="0" sz="900" u="none" cap="none" strike="noStrike">
                <a:solidFill>
                  <a:schemeClr val="dk1"/>
                </a:solidFill>
                <a:latin typeface="Trebuchet MS"/>
                <a:ea typeface="Trebuchet MS"/>
                <a:cs typeface="Trebuchet MS"/>
                <a:sym typeface="Trebuchet MS"/>
              </a:defRPr>
            </a:lvl7pPr>
            <a:lvl8pPr indent="0" lvl="7" marL="3200400" marR="0" rtl="0" algn="l">
              <a:spcBef>
                <a:spcPts val="180"/>
              </a:spcBef>
              <a:buClr>
                <a:schemeClr val="dk1"/>
              </a:buClr>
              <a:buFont typeface="Arial"/>
              <a:buNone/>
              <a:defRPr b="0" i="0" sz="900" u="none" cap="none" strike="noStrike">
                <a:solidFill>
                  <a:schemeClr val="dk1"/>
                </a:solidFill>
                <a:latin typeface="Trebuchet MS"/>
                <a:ea typeface="Trebuchet MS"/>
                <a:cs typeface="Trebuchet MS"/>
                <a:sym typeface="Trebuchet MS"/>
              </a:defRPr>
            </a:lvl8pPr>
            <a:lvl9pPr indent="0" lvl="8" marL="3657600" marR="0" rtl="0" algn="l">
              <a:spcBef>
                <a:spcPts val="180"/>
              </a:spcBef>
              <a:buClr>
                <a:schemeClr val="dk1"/>
              </a:buClr>
              <a:buFont typeface="Arial"/>
              <a:buNone/>
              <a:defRPr b="0" i="0" sz="900" u="none" cap="none" strike="noStrike">
                <a:solidFill>
                  <a:schemeClr val="dk1"/>
                </a:solidFill>
                <a:latin typeface="Trebuchet MS"/>
                <a:ea typeface="Trebuchet MS"/>
                <a:cs typeface="Trebuchet MS"/>
                <a:sym typeface="Trebuchet MS"/>
              </a:defRPr>
            </a:lvl9pPr>
          </a:lstStyle>
          <a:p/>
        </p:txBody>
      </p:sp>
      <p:sp>
        <p:nvSpPr>
          <p:cNvPr id="110" name="Shape 110"/>
          <p:cNvSpPr/>
          <p:nvPr>
            <p:ph idx="2" type="pic"/>
          </p:nvPr>
        </p:nvSpPr>
        <p:spPr>
          <a:xfrm flipH="1">
            <a:off x="188252" y="179292"/>
            <a:ext cx="3281086" cy="6483095"/>
          </a:xfrm>
          <a:prstGeom prst="round1Rect">
            <a:avLst>
              <a:gd fmla="val 17325" name="adj"/>
            </a:avLst>
          </a:prstGeom>
          <a:blipFill rotWithShape="0">
            <a:blip r:embed="rId3">
              <a:alphaModFix/>
            </a:blip>
            <a:stretch>
              <a:fillRect b="0" l="0" r="0" t="0"/>
            </a:stretch>
          </a:blipFill>
          <a:ln cap="flat" cmpd="sng" w="28575">
            <a:solidFill>
              <a:schemeClr val="lt1"/>
            </a:solidFill>
            <a:prstDash val="solid"/>
            <a:round/>
            <a:headEnd len="med" w="med" type="none"/>
            <a:tailEnd len="med" w="med" type="none"/>
          </a:ln>
        </p:spPr>
        <p:txBody>
          <a:bodyPr anchorCtr="0" anchor="t" bIns="91425" lIns="91425" rIns="91425" tIns="91425"/>
          <a:lstStyle>
            <a:lvl1pPr indent="0" lvl="0" marL="0" marR="0" rtl="0" algn="l">
              <a:spcBef>
                <a:spcPts val="2000"/>
              </a:spcBef>
              <a:spcAft>
                <a:spcPts val="0"/>
              </a:spcAft>
              <a:buClr>
                <a:srgbClr val="001D4D"/>
              </a:buClr>
              <a:buFont typeface="Noto Sans Symbols"/>
              <a:buNone/>
              <a:defRPr b="0" i="0" sz="3200" u="none" cap="none" strike="noStrike">
                <a:solidFill>
                  <a:srgbClr val="001D4D"/>
                </a:solidFill>
                <a:latin typeface="Trebuchet MS"/>
                <a:ea typeface="Trebuchet MS"/>
                <a:cs typeface="Trebuchet MS"/>
                <a:sym typeface="Trebuchet MS"/>
              </a:defRPr>
            </a:lvl1pPr>
            <a:lvl2pPr indent="0" lvl="1" marL="457200" marR="0" rtl="0" algn="l">
              <a:spcBef>
                <a:spcPts val="600"/>
              </a:spcBef>
              <a:spcAft>
                <a:spcPts val="0"/>
              </a:spcAft>
              <a:buClr>
                <a:srgbClr val="001D4D"/>
              </a:buClr>
              <a:buFont typeface="Noto Sans Symbols"/>
              <a:buNone/>
              <a:defRPr b="0" i="0" sz="2800" u="none" cap="none" strike="noStrike">
                <a:solidFill>
                  <a:srgbClr val="001D4D"/>
                </a:solidFill>
                <a:latin typeface="Trebuchet MS"/>
                <a:ea typeface="Trebuchet MS"/>
                <a:cs typeface="Trebuchet MS"/>
                <a:sym typeface="Trebuchet MS"/>
              </a:defRPr>
            </a:lvl2pPr>
            <a:lvl3pPr indent="0" lvl="2" marL="914400" marR="0" rtl="0" algn="l">
              <a:spcBef>
                <a:spcPts val="600"/>
              </a:spcBef>
              <a:spcAft>
                <a:spcPts val="0"/>
              </a:spcAft>
              <a:buClr>
                <a:srgbClr val="001D4D"/>
              </a:buClr>
              <a:buFont typeface="Noto Sans Symbols"/>
              <a:buNone/>
              <a:defRPr b="0" i="0" sz="2400" u="none" cap="none" strike="noStrike">
                <a:solidFill>
                  <a:srgbClr val="001D4D"/>
                </a:solidFill>
                <a:latin typeface="Trebuchet MS"/>
                <a:ea typeface="Trebuchet MS"/>
                <a:cs typeface="Trebuchet MS"/>
                <a:sym typeface="Trebuchet MS"/>
              </a:defRPr>
            </a:lvl3pPr>
            <a:lvl4pPr indent="0" lvl="3" marL="1371600" marR="0" rtl="0" algn="l">
              <a:spcBef>
                <a:spcPts val="600"/>
              </a:spcBef>
              <a:spcAft>
                <a:spcPts val="0"/>
              </a:spcAft>
              <a:buClr>
                <a:srgbClr val="001D4D"/>
              </a:buClr>
              <a:buFont typeface="Noto Sans Symbols"/>
              <a:buNone/>
              <a:defRPr b="0" i="0" sz="2000" u="none" cap="none" strike="noStrike">
                <a:solidFill>
                  <a:srgbClr val="001D4D"/>
                </a:solidFill>
                <a:latin typeface="Trebuchet MS"/>
                <a:ea typeface="Trebuchet MS"/>
                <a:cs typeface="Trebuchet MS"/>
                <a:sym typeface="Trebuchet MS"/>
              </a:defRPr>
            </a:lvl4pPr>
            <a:lvl5pPr indent="0" lvl="4" marL="1828800" marR="0" rtl="0" algn="l">
              <a:spcBef>
                <a:spcPts val="600"/>
              </a:spcBef>
              <a:spcAft>
                <a:spcPts val="0"/>
              </a:spcAft>
              <a:buClr>
                <a:srgbClr val="001D4D"/>
              </a:buClr>
              <a:buFont typeface="Noto Sans Symbols"/>
              <a:buNone/>
              <a:defRPr b="0" i="0" sz="2000" u="none" cap="none" strike="noStrike">
                <a:solidFill>
                  <a:srgbClr val="001D4D"/>
                </a:solidFill>
                <a:latin typeface="Trebuchet MS"/>
                <a:ea typeface="Trebuchet MS"/>
                <a:cs typeface="Trebuchet MS"/>
                <a:sym typeface="Trebuchet MS"/>
              </a:defRPr>
            </a:lvl5pPr>
            <a:lvl6pPr indent="0" lvl="5" marL="2286000" marR="0" rtl="0" algn="l">
              <a:spcBef>
                <a:spcPts val="400"/>
              </a:spcBef>
              <a:buClr>
                <a:schemeClr val="dk1"/>
              </a:buClr>
              <a:buFont typeface="Arial"/>
              <a:buNone/>
              <a:defRPr b="0" i="0" sz="2000" u="none" cap="none" strike="noStrike">
                <a:solidFill>
                  <a:schemeClr val="dk1"/>
                </a:solidFill>
                <a:latin typeface="Trebuchet MS"/>
                <a:ea typeface="Trebuchet MS"/>
                <a:cs typeface="Trebuchet MS"/>
                <a:sym typeface="Trebuchet MS"/>
              </a:defRPr>
            </a:lvl6pPr>
            <a:lvl7pPr indent="0" lvl="6" marL="2743200" marR="0" rtl="0" algn="l">
              <a:spcBef>
                <a:spcPts val="400"/>
              </a:spcBef>
              <a:buClr>
                <a:schemeClr val="dk1"/>
              </a:buClr>
              <a:buFont typeface="Arial"/>
              <a:buNone/>
              <a:defRPr b="0" i="0" sz="2000" u="none" cap="none" strike="noStrike">
                <a:solidFill>
                  <a:schemeClr val="dk1"/>
                </a:solidFill>
                <a:latin typeface="Trebuchet MS"/>
                <a:ea typeface="Trebuchet MS"/>
                <a:cs typeface="Trebuchet MS"/>
                <a:sym typeface="Trebuchet MS"/>
              </a:defRPr>
            </a:lvl7pPr>
            <a:lvl8pPr indent="0" lvl="7" marL="3200400" marR="0" rtl="0" algn="l">
              <a:spcBef>
                <a:spcPts val="400"/>
              </a:spcBef>
              <a:buClr>
                <a:schemeClr val="dk1"/>
              </a:buClr>
              <a:buFont typeface="Arial"/>
              <a:buNone/>
              <a:defRPr b="0" i="0" sz="2000" u="none" cap="none" strike="noStrike">
                <a:solidFill>
                  <a:schemeClr val="dk1"/>
                </a:solidFill>
                <a:latin typeface="Trebuchet MS"/>
                <a:ea typeface="Trebuchet MS"/>
                <a:cs typeface="Trebuchet MS"/>
                <a:sym typeface="Trebuchet MS"/>
              </a:defRPr>
            </a:lvl8pPr>
            <a:lvl9pPr indent="0" lvl="8" marL="3657600" marR="0" rtl="0" algn="l">
              <a:spcBef>
                <a:spcPts val="400"/>
              </a:spcBef>
              <a:buClr>
                <a:schemeClr val="dk1"/>
              </a:buClr>
              <a:buFont typeface="Arial"/>
              <a:buNone/>
              <a:defRPr b="0" i="0" sz="2000" u="none" cap="none" strike="noStrike">
                <a:solidFill>
                  <a:schemeClr val="dk1"/>
                </a:solidFill>
                <a:latin typeface="Trebuchet MS"/>
                <a:ea typeface="Trebuchet MS"/>
                <a:cs typeface="Trebuchet MS"/>
                <a:sym typeface="Trebuchet MS"/>
              </a:defRPr>
            </a:lvl9pPr>
          </a:lstStyle>
          <a:p/>
        </p:txBody>
      </p:sp>
      <p:sp>
        <p:nvSpPr>
          <p:cNvPr id="111" name="Shape 111"/>
          <p:cNvSpPr txBox="1"/>
          <p:nvPr>
            <p:ph idx="10" type="dt"/>
          </p:nvPr>
        </p:nvSpPr>
        <p:spPr>
          <a:xfrm>
            <a:off x="3886200" y="6288087"/>
            <a:ext cx="1887538" cy="365125"/>
          </a:xfrm>
          <a:prstGeom prst="rect">
            <a:avLst/>
          </a:prstGeom>
          <a:noFill/>
          <a:ln>
            <a:noFill/>
          </a:ln>
        </p:spPr>
        <p:txBody>
          <a:bodyPr anchorCtr="0" anchor="ctr" bIns="91425" lIns="91425" rIns="91425" tIns="91425"/>
          <a:lstStyle>
            <a:lvl1pPr indent="0" lvl="0" marL="0" marR="0" rtl="0" algn="l">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112" name="Shape 112"/>
          <p:cNvSpPr txBox="1"/>
          <p:nvPr>
            <p:ph idx="11" type="ftr"/>
          </p:nvPr>
        </p:nvSpPr>
        <p:spPr>
          <a:xfrm>
            <a:off x="5867400" y="6288087"/>
            <a:ext cx="2676525" cy="365125"/>
          </a:xfrm>
          <a:prstGeom prst="rect">
            <a:avLst/>
          </a:prstGeom>
          <a:noFill/>
          <a:ln>
            <a:noFill/>
          </a:ln>
        </p:spPr>
        <p:txBody>
          <a:bodyPr anchorCtr="0" anchor="ctr" bIns="91425" lIns="91425" rIns="91425" tIns="91425"/>
          <a:lstStyle>
            <a:lvl1pPr indent="0" lvl="0" marL="0" marR="0" rtl="0" algn="r">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113" name="Shape 113"/>
          <p:cNvSpPr txBox="1"/>
          <p:nvPr>
            <p:ph idx="12" type="sldNum"/>
          </p:nvPr>
        </p:nvSpPr>
        <p:spPr>
          <a:xfrm>
            <a:off x="8404225" y="219075"/>
            <a:ext cx="493713" cy="365125"/>
          </a:xfrm>
          <a:prstGeom prst="rect">
            <a:avLst/>
          </a:prstGeom>
          <a:noFill/>
          <a:ln>
            <a:noFill/>
          </a:ln>
        </p:spPr>
        <p:txBody>
          <a:bodyPr anchorCtr="0" anchor="ctr"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2"/>
                </a:solidFill>
                <a:latin typeface="Trebuchet MS"/>
                <a:ea typeface="Trebuchet MS"/>
                <a:cs typeface="Trebuchet MS"/>
                <a:sym typeface="Trebuchet MS"/>
              </a:rPr>
              <a:t>‹#›</a:t>
            </a:fld>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Picture with Caption, Alt.">
    <p:spTree>
      <p:nvGrpSpPr>
        <p:cNvPr id="114" name="Shape 114"/>
        <p:cNvGrpSpPr/>
        <p:nvPr/>
      </p:nvGrpSpPr>
      <p:grpSpPr>
        <a:xfrm>
          <a:off x="0" y="0"/>
          <a:ext cx="0" cy="0"/>
          <a:chOff x="0" y="0"/>
          <a:chExt cx="0" cy="0"/>
        </a:xfrm>
      </p:grpSpPr>
      <p:pic>
        <p:nvPicPr>
          <p:cNvPr descr="Overlay-PictureCaption-Extras.png" id="115" name="Shape 115"/>
          <p:cNvPicPr preferRelativeResize="0"/>
          <p:nvPr/>
        </p:nvPicPr>
        <p:blipFill rotWithShape="1">
          <a:blip r:embed="rId2">
            <a:alphaModFix/>
          </a:blip>
          <a:srcRect b="0" l="0" r="0" t="0"/>
          <a:stretch/>
        </p:blipFill>
        <p:spPr>
          <a:xfrm>
            <a:off x="158750" y="187325"/>
            <a:ext cx="8826499" cy="6483349"/>
          </a:xfrm>
          <a:prstGeom prst="rect">
            <a:avLst/>
          </a:prstGeom>
          <a:noFill/>
          <a:ln>
            <a:noFill/>
          </a:ln>
        </p:spPr>
      </p:pic>
      <p:sp>
        <p:nvSpPr>
          <p:cNvPr id="116" name="Shape 116"/>
          <p:cNvSpPr txBox="1"/>
          <p:nvPr>
            <p:ph type="title"/>
          </p:nvPr>
        </p:nvSpPr>
        <p:spPr>
          <a:xfrm>
            <a:off x="4710953" y="533400"/>
            <a:ext cx="3657600" cy="1252537"/>
          </a:xfrm>
          <a:prstGeom prst="rect">
            <a:avLst/>
          </a:prstGeom>
          <a:noFill/>
          <a:ln>
            <a:noFill/>
          </a:ln>
        </p:spPr>
        <p:txBody>
          <a:bodyPr anchorCtr="0" anchor="b" bIns="91425" lIns="91425" rIns="91425" tIns="91425"/>
          <a:lstStyle>
            <a:lvl1pPr indent="0" lvl="0" marL="0" marR="0" rtl="0" algn="l">
              <a:spcBef>
                <a:spcPts val="0"/>
              </a:spcBef>
              <a:spcAft>
                <a:spcPts val="0"/>
              </a:spcAft>
              <a:buNone/>
              <a:defRPr b="0" i="0" sz="3600" u="none" cap="none" strike="noStrike">
                <a:solidFill>
                  <a:srgbClr val="001D4D"/>
                </a:solidFill>
                <a:latin typeface="Trebuchet MS"/>
                <a:ea typeface="Trebuchet MS"/>
                <a:cs typeface="Trebuchet MS"/>
                <a:sym typeface="Trebuchet MS"/>
              </a:defRPr>
            </a:lvl1pPr>
            <a:lvl2pPr indent="0" lvl="1"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2pPr>
            <a:lvl3pPr indent="0" lvl="2"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3pPr>
            <a:lvl4pPr indent="0" lvl="3"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4pPr>
            <a:lvl5pPr indent="0" lvl="4"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5pPr>
            <a:lvl6pPr indent="0" lvl="5" marL="4572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6pPr>
            <a:lvl7pPr indent="0" lvl="6" marL="9144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7pPr>
            <a:lvl8pPr indent="0" lvl="7" marL="13716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8pPr>
            <a:lvl9pPr indent="0" lvl="8" marL="18288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9pPr>
          </a:lstStyle>
          <a:p/>
        </p:txBody>
      </p:sp>
      <p:sp>
        <p:nvSpPr>
          <p:cNvPr id="117" name="Shape 117"/>
          <p:cNvSpPr/>
          <p:nvPr>
            <p:ph idx="2" type="pic"/>
          </p:nvPr>
        </p:nvSpPr>
        <p:spPr>
          <a:xfrm flipH="1">
            <a:off x="596153" y="1600199"/>
            <a:ext cx="3657600" cy="3657601"/>
          </a:xfrm>
          <a:prstGeom prst="ellipse">
            <a:avLst/>
          </a:prstGeom>
          <a:blipFill rotWithShape="0">
            <a:blip r:embed="rId3">
              <a:alphaModFix/>
            </a:blip>
            <a:stretch>
              <a:fillRect b="0" l="0" r="0" t="0"/>
            </a:stretch>
          </a:blipFill>
          <a:ln cap="flat" cmpd="sng" w="28575">
            <a:solidFill>
              <a:schemeClr val="lt1"/>
            </a:solidFill>
            <a:prstDash val="solid"/>
            <a:round/>
            <a:headEnd len="med" w="med" type="none"/>
            <a:tailEnd len="med" w="med" type="none"/>
          </a:ln>
        </p:spPr>
        <p:txBody>
          <a:bodyPr anchorCtr="0" anchor="t" bIns="91425" lIns="91425" rIns="91425" tIns="91425"/>
          <a:lstStyle>
            <a:lvl1pPr indent="0" lvl="0" marL="0" marR="0" rtl="0" algn="l">
              <a:spcBef>
                <a:spcPts val="2000"/>
              </a:spcBef>
              <a:spcAft>
                <a:spcPts val="0"/>
              </a:spcAft>
              <a:buClr>
                <a:srgbClr val="001D4D"/>
              </a:buClr>
              <a:buFont typeface="Noto Sans Symbols"/>
              <a:buNone/>
              <a:defRPr b="0" i="0" sz="3200" u="none" cap="none" strike="noStrike">
                <a:solidFill>
                  <a:srgbClr val="001D4D"/>
                </a:solidFill>
                <a:latin typeface="Trebuchet MS"/>
                <a:ea typeface="Trebuchet MS"/>
                <a:cs typeface="Trebuchet MS"/>
                <a:sym typeface="Trebuchet MS"/>
              </a:defRPr>
            </a:lvl1pPr>
            <a:lvl2pPr indent="0" lvl="1" marL="457200" marR="0" rtl="0" algn="l">
              <a:spcBef>
                <a:spcPts val="600"/>
              </a:spcBef>
              <a:spcAft>
                <a:spcPts val="0"/>
              </a:spcAft>
              <a:buClr>
                <a:srgbClr val="001D4D"/>
              </a:buClr>
              <a:buFont typeface="Noto Sans Symbols"/>
              <a:buNone/>
              <a:defRPr b="0" i="0" sz="2800" u="none" cap="none" strike="noStrike">
                <a:solidFill>
                  <a:srgbClr val="001D4D"/>
                </a:solidFill>
                <a:latin typeface="Trebuchet MS"/>
                <a:ea typeface="Trebuchet MS"/>
                <a:cs typeface="Trebuchet MS"/>
                <a:sym typeface="Trebuchet MS"/>
              </a:defRPr>
            </a:lvl2pPr>
            <a:lvl3pPr indent="0" lvl="2" marL="914400" marR="0" rtl="0" algn="l">
              <a:spcBef>
                <a:spcPts val="600"/>
              </a:spcBef>
              <a:spcAft>
                <a:spcPts val="0"/>
              </a:spcAft>
              <a:buClr>
                <a:srgbClr val="001D4D"/>
              </a:buClr>
              <a:buFont typeface="Noto Sans Symbols"/>
              <a:buNone/>
              <a:defRPr b="0" i="0" sz="2400" u="none" cap="none" strike="noStrike">
                <a:solidFill>
                  <a:srgbClr val="001D4D"/>
                </a:solidFill>
                <a:latin typeface="Trebuchet MS"/>
                <a:ea typeface="Trebuchet MS"/>
                <a:cs typeface="Trebuchet MS"/>
                <a:sym typeface="Trebuchet MS"/>
              </a:defRPr>
            </a:lvl3pPr>
            <a:lvl4pPr indent="0" lvl="3" marL="1371600" marR="0" rtl="0" algn="l">
              <a:spcBef>
                <a:spcPts val="600"/>
              </a:spcBef>
              <a:spcAft>
                <a:spcPts val="0"/>
              </a:spcAft>
              <a:buClr>
                <a:srgbClr val="001D4D"/>
              </a:buClr>
              <a:buFont typeface="Noto Sans Symbols"/>
              <a:buNone/>
              <a:defRPr b="0" i="0" sz="2000" u="none" cap="none" strike="noStrike">
                <a:solidFill>
                  <a:srgbClr val="001D4D"/>
                </a:solidFill>
                <a:latin typeface="Trebuchet MS"/>
                <a:ea typeface="Trebuchet MS"/>
                <a:cs typeface="Trebuchet MS"/>
                <a:sym typeface="Trebuchet MS"/>
              </a:defRPr>
            </a:lvl4pPr>
            <a:lvl5pPr indent="0" lvl="4" marL="1828800" marR="0" rtl="0" algn="l">
              <a:spcBef>
                <a:spcPts val="600"/>
              </a:spcBef>
              <a:spcAft>
                <a:spcPts val="0"/>
              </a:spcAft>
              <a:buClr>
                <a:srgbClr val="001D4D"/>
              </a:buClr>
              <a:buFont typeface="Noto Sans Symbols"/>
              <a:buNone/>
              <a:defRPr b="0" i="0" sz="2000" u="none" cap="none" strike="noStrike">
                <a:solidFill>
                  <a:srgbClr val="001D4D"/>
                </a:solidFill>
                <a:latin typeface="Trebuchet MS"/>
                <a:ea typeface="Trebuchet MS"/>
                <a:cs typeface="Trebuchet MS"/>
                <a:sym typeface="Trebuchet MS"/>
              </a:defRPr>
            </a:lvl5pPr>
            <a:lvl6pPr indent="0" lvl="5" marL="2286000" marR="0" rtl="0" algn="l">
              <a:spcBef>
                <a:spcPts val="400"/>
              </a:spcBef>
              <a:buClr>
                <a:schemeClr val="dk1"/>
              </a:buClr>
              <a:buFont typeface="Arial"/>
              <a:buNone/>
              <a:defRPr b="0" i="0" sz="2000" u="none" cap="none" strike="noStrike">
                <a:solidFill>
                  <a:schemeClr val="dk1"/>
                </a:solidFill>
                <a:latin typeface="Trebuchet MS"/>
                <a:ea typeface="Trebuchet MS"/>
                <a:cs typeface="Trebuchet MS"/>
                <a:sym typeface="Trebuchet MS"/>
              </a:defRPr>
            </a:lvl6pPr>
            <a:lvl7pPr indent="0" lvl="6" marL="2743200" marR="0" rtl="0" algn="l">
              <a:spcBef>
                <a:spcPts val="400"/>
              </a:spcBef>
              <a:buClr>
                <a:schemeClr val="dk1"/>
              </a:buClr>
              <a:buFont typeface="Arial"/>
              <a:buNone/>
              <a:defRPr b="0" i="0" sz="2000" u="none" cap="none" strike="noStrike">
                <a:solidFill>
                  <a:schemeClr val="dk1"/>
                </a:solidFill>
                <a:latin typeface="Trebuchet MS"/>
                <a:ea typeface="Trebuchet MS"/>
                <a:cs typeface="Trebuchet MS"/>
                <a:sym typeface="Trebuchet MS"/>
              </a:defRPr>
            </a:lvl7pPr>
            <a:lvl8pPr indent="0" lvl="7" marL="3200400" marR="0" rtl="0" algn="l">
              <a:spcBef>
                <a:spcPts val="400"/>
              </a:spcBef>
              <a:buClr>
                <a:schemeClr val="dk1"/>
              </a:buClr>
              <a:buFont typeface="Arial"/>
              <a:buNone/>
              <a:defRPr b="0" i="0" sz="2000" u="none" cap="none" strike="noStrike">
                <a:solidFill>
                  <a:schemeClr val="dk1"/>
                </a:solidFill>
                <a:latin typeface="Trebuchet MS"/>
                <a:ea typeface="Trebuchet MS"/>
                <a:cs typeface="Trebuchet MS"/>
                <a:sym typeface="Trebuchet MS"/>
              </a:defRPr>
            </a:lvl8pPr>
            <a:lvl9pPr indent="0" lvl="8" marL="3657600" marR="0" rtl="0" algn="l">
              <a:spcBef>
                <a:spcPts val="400"/>
              </a:spcBef>
              <a:buClr>
                <a:schemeClr val="dk1"/>
              </a:buClr>
              <a:buFont typeface="Arial"/>
              <a:buNone/>
              <a:defRPr b="0" i="0" sz="2000" u="none" cap="none" strike="noStrike">
                <a:solidFill>
                  <a:schemeClr val="dk1"/>
                </a:solidFill>
                <a:latin typeface="Trebuchet MS"/>
                <a:ea typeface="Trebuchet MS"/>
                <a:cs typeface="Trebuchet MS"/>
                <a:sym typeface="Trebuchet MS"/>
              </a:defRPr>
            </a:lvl9pPr>
          </a:lstStyle>
          <a:p/>
        </p:txBody>
      </p:sp>
      <p:sp>
        <p:nvSpPr>
          <p:cNvPr id="118" name="Shape 118"/>
          <p:cNvSpPr txBox="1"/>
          <p:nvPr>
            <p:ph idx="1" type="body"/>
          </p:nvPr>
        </p:nvSpPr>
        <p:spPr>
          <a:xfrm>
            <a:off x="4710412" y="1828800"/>
            <a:ext cx="3657600" cy="3809999"/>
          </a:xfrm>
          <a:prstGeom prst="rect">
            <a:avLst/>
          </a:prstGeom>
          <a:noFill/>
          <a:ln>
            <a:noFill/>
          </a:ln>
        </p:spPr>
        <p:txBody>
          <a:bodyPr anchorCtr="0" anchor="t" bIns="91425" lIns="91425" rIns="91425" tIns="91425"/>
          <a:lstStyle>
            <a:lvl1pPr indent="0" lvl="0" marL="0" marR="0" rtl="0" algn="l">
              <a:spcBef>
                <a:spcPts val="2000"/>
              </a:spcBef>
              <a:spcAft>
                <a:spcPts val="0"/>
              </a:spcAft>
              <a:buClr>
                <a:srgbClr val="001D4D"/>
              </a:buClr>
              <a:buFont typeface="Noto Sans Symbols"/>
              <a:buNone/>
              <a:defRPr b="0" i="0" sz="1800" u="none" cap="none" strike="noStrike">
                <a:solidFill>
                  <a:srgbClr val="001D4D"/>
                </a:solidFill>
                <a:latin typeface="Trebuchet MS"/>
                <a:ea typeface="Trebuchet MS"/>
                <a:cs typeface="Trebuchet MS"/>
                <a:sym typeface="Trebuchet MS"/>
              </a:defRPr>
            </a:lvl1pPr>
            <a:lvl2pPr indent="0" lvl="1" marL="457200" marR="0" rtl="0" algn="l">
              <a:spcBef>
                <a:spcPts val="600"/>
              </a:spcBef>
              <a:spcAft>
                <a:spcPts val="0"/>
              </a:spcAft>
              <a:buClr>
                <a:srgbClr val="001D4D"/>
              </a:buClr>
              <a:buFont typeface="Noto Sans Symbols"/>
              <a:buNone/>
              <a:defRPr b="0" i="0" sz="1200" u="none" cap="none" strike="noStrike">
                <a:solidFill>
                  <a:srgbClr val="001D4D"/>
                </a:solidFill>
                <a:latin typeface="Trebuchet MS"/>
                <a:ea typeface="Trebuchet MS"/>
                <a:cs typeface="Trebuchet MS"/>
                <a:sym typeface="Trebuchet MS"/>
              </a:defRPr>
            </a:lvl2pPr>
            <a:lvl3pPr indent="0" lvl="2" marL="914400" marR="0" rtl="0" algn="l">
              <a:spcBef>
                <a:spcPts val="600"/>
              </a:spcBef>
              <a:spcAft>
                <a:spcPts val="0"/>
              </a:spcAft>
              <a:buClr>
                <a:srgbClr val="001D4D"/>
              </a:buClr>
              <a:buFont typeface="Noto Sans Symbols"/>
              <a:buNone/>
              <a:defRPr b="0" i="0" sz="1000" u="none" cap="none" strike="noStrike">
                <a:solidFill>
                  <a:srgbClr val="001D4D"/>
                </a:solidFill>
                <a:latin typeface="Trebuchet MS"/>
                <a:ea typeface="Trebuchet MS"/>
                <a:cs typeface="Trebuchet MS"/>
                <a:sym typeface="Trebuchet MS"/>
              </a:defRPr>
            </a:lvl3pPr>
            <a:lvl4pPr indent="0" lvl="3" marL="1371600" marR="0" rtl="0" algn="l">
              <a:spcBef>
                <a:spcPts val="600"/>
              </a:spcBef>
              <a:spcAft>
                <a:spcPts val="0"/>
              </a:spcAft>
              <a:buClr>
                <a:srgbClr val="001D4D"/>
              </a:buClr>
              <a:buFont typeface="Noto Sans Symbols"/>
              <a:buNone/>
              <a:defRPr b="0" i="0" sz="900" u="none" cap="none" strike="noStrike">
                <a:solidFill>
                  <a:srgbClr val="001D4D"/>
                </a:solidFill>
                <a:latin typeface="Trebuchet MS"/>
                <a:ea typeface="Trebuchet MS"/>
                <a:cs typeface="Trebuchet MS"/>
                <a:sym typeface="Trebuchet MS"/>
              </a:defRPr>
            </a:lvl4pPr>
            <a:lvl5pPr indent="0" lvl="4" marL="1828800" marR="0" rtl="0" algn="l">
              <a:spcBef>
                <a:spcPts val="600"/>
              </a:spcBef>
              <a:spcAft>
                <a:spcPts val="0"/>
              </a:spcAft>
              <a:buClr>
                <a:srgbClr val="001D4D"/>
              </a:buClr>
              <a:buFont typeface="Noto Sans Symbols"/>
              <a:buNone/>
              <a:defRPr b="0" i="0" sz="900" u="none" cap="none" strike="noStrike">
                <a:solidFill>
                  <a:srgbClr val="001D4D"/>
                </a:solidFill>
                <a:latin typeface="Trebuchet MS"/>
                <a:ea typeface="Trebuchet MS"/>
                <a:cs typeface="Trebuchet MS"/>
                <a:sym typeface="Trebuchet MS"/>
              </a:defRPr>
            </a:lvl5pPr>
            <a:lvl6pPr indent="0" lvl="5" marL="2286000" marR="0" rtl="0" algn="l">
              <a:spcBef>
                <a:spcPts val="180"/>
              </a:spcBef>
              <a:buClr>
                <a:schemeClr val="dk1"/>
              </a:buClr>
              <a:buFont typeface="Arial"/>
              <a:buNone/>
              <a:defRPr b="0" i="0" sz="900" u="none" cap="none" strike="noStrike">
                <a:solidFill>
                  <a:schemeClr val="dk1"/>
                </a:solidFill>
                <a:latin typeface="Trebuchet MS"/>
                <a:ea typeface="Trebuchet MS"/>
                <a:cs typeface="Trebuchet MS"/>
                <a:sym typeface="Trebuchet MS"/>
              </a:defRPr>
            </a:lvl6pPr>
            <a:lvl7pPr indent="0" lvl="6" marL="2743200" marR="0" rtl="0" algn="l">
              <a:spcBef>
                <a:spcPts val="180"/>
              </a:spcBef>
              <a:buClr>
                <a:schemeClr val="dk1"/>
              </a:buClr>
              <a:buFont typeface="Arial"/>
              <a:buNone/>
              <a:defRPr b="0" i="0" sz="900" u="none" cap="none" strike="noStrike">
                <a:solidFill>
                  <a:schemeClr val="dk1"/>
                </a:solidFill>
                <a:latin typeface="Trebuchet MS"/>
                <a:ea typeface="Trebuchet MS"/>
                <a:cs typeface="Trebuchet MS"/>
                <a:sym typeface="Trebuchet MS"/>
              </a:defRPr>
            </a:lvl7pPr>
            <a:lvl8pPr indent="0" lvl="7" marL="3200400" marR="0" rtl="0" algn="l">
              <a:spcBef>
                <a:spcPts val="180"/>
              </a:spcBef>
              <a:buClr>
                <a:schemeClr val="dk1"/>
              </a:buClr>
              <a:buFont typeface="Arial"/>
              <a:buNone/>
              <a:defRPr b="0" i="0" sz="900" u="none" cap="none" strike="noStrike">
                <a:solidFill>
                  <a:schemeClr val="dk1"/>
                </a:solidFill>
                <a:latin typeface="Trebuchet MS"/>
                <a:ea typeface="Trebuchet MS"/>
                <a:cs typeface="Trebuchet MS"/>
                <a:sym typeface="Trebuchet MS"/>
              </a:defRPr>
            </a:lvl8pPr>
            <a:lvl9pPr indent="0" lvl="8" marL="3657600" marR="0" rtl="0" algn="l">
              <a:spcBef>
                <a:spcPts val="180"/>
              </a:spcBef>
              <a:buClr>
                <a:schemeClr val="dk1"/>
              </a:buClr>
              <a:buFont typeface="Arial"/>
              <a:buNone/>
              <a:defRPr b="0" i="0" sz="900" u="none" cap="none" strike="noStrike">
                <a:solidFill>
                  <a:schemeClr val="dk1"/>
                </a:solidFill>
                <a:latin typeface="Trebuchet MS"/>
                <a:ea typeface="Trebuchet MS"/>
                <a:cs typeface="Trebuchet MS"/>
                <a:sym typeface="Trebuchet MS"/>
              </a:defRPr>
            </a:lvl9pPr>
          </a:lstStyle>
          <a:p/>
        </p:txBody>
      </p:sp>
      <p:sp>
        <p:nvSpPr>
          <p:cNvPr id="119" name="Shape 119"/>
          <p:cNvSpPr txBox="1"/>
          <p:nvPr>
            <p:ph idx="10" type="dt"/>
          </p:nvPr>
        </p:nvSpPr>
        <p:spPr>
          <a:xfrm>
            <a:off x="381000" y="6288087"/>
            <a:ext cx="1865312" cy="365125"/>
          </a:xfrm>
          <a:prstGeom prst="rect">
            <a:avLst/>
          </a:prstGeom>
          <a:noFill/>
          <a:ln>
            <a:noFill/>
          </a:ln>
        </p:spPr>
        <p:txBody>
          <a:bodyPr anchorCtr="0" anchor="ctr" bIns="91425" lIns="91425" rIns="91425" tIns="91425"/>
          <a:lstStyle>
            <a:lvl1pPr indent="0" lvl="0" marL="0" marR="0" rtl="0" algn="l">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120" name="Shape 120"/>
          <p:cNvSpPr txBox="1"/>
          <p:nvPr>
            <p:ph idx="11" type="ftr"/>
          </p:nvPr>
        </p:nvSpPr>
        <p:spPr>
          <a:xfrm>
            <a:off x="3325812" y="6288087"/>
            <a:ext cx="5218112" cy="365125"/>
          </a:xfrm>
          <a:prstGeom prst="rect">
            <a:avLst/>
          </a:prstGeom>
          <a:noFill/>
          <a:ln>
            <a:noFill/>
          </a:ln>
        </p:spPr>
        <p:txBody>
          <a:bodyPr anchorCtr="0" anchor="ctr" bIns="91425" lIns="91425" rIns="91425" tIns="91425"/>
          <a:lstStyle>
            <a:lvl1pPr indent="0" lvl="0" marL="0" marR="0" rtl="0" algn="r">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121" name="Shape 121"/>
          <p:cNvSpPr txBox="1"/>
          <p:nvPr>
            <p:ph idx="12" type="sldNum"/>
          </p:nvPr>
        </p:nvSpPr>
        <p:spPr>
          <a:xfrm>
            <a:off x="8404225" y="219075"/>
            <a:ext cx="493713" cy="365125"/>
          </a:xfrm>
          <a:prstGeom prst="rect">
            <a:avLst/>
          </a:prstGeom>
          <a:noFill/>
          <a:ln>
            <a:noFill/>
          </a:ln>
        </p:spPr>
        <p:txBody>
          <a:bodyPr anchorCtr="0" anchor="ctr"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2"/>
                </a:solidFill>
                <a:latin typeface="Trebuchet MS"/>
                <a:ea typeface="Trebuchet MS"/>
                <a:cs typeface="Trebuchet MS"/>
                <a:sym typeface="Trebuchet MS"/>
              </a:rPr>
              <a:t>‹#›</a:t>
            </a:fld>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Picture above Caption">
    <p:spTree>
      <p:nvGrpSpPr>
        <p:cNvPr id="122" name="Shape 122"/>
        <p:cNvGrpSpPr/>
        <p:nvPr/>
      </p:nvGrpSpPr>
      <p:grpSpPr>
        <a:xfrm>
          <a:off x="0" y="0"/>
          <a:ext cx="0" cy="0"/>
          <a:chOff x="0" y="0"/>
          <a:chExt cx="0" cy="0"/>
        </a:xfrm>
      </p:grpSpPr>
      <p:pic>
        <p:nvPicPr>
          <p:cNvPr descr="Overlay-PictureCaption-Extras.png" id="123" name="Shape 123"/>
          <p:cNvPicPr preferRelativeResize="0"/>
          <p:nvPr/>
        </p:nvPicPr>
        <p:blipFill rotWithShape="1">
          <a:blip r:embed="rId2">
            <a:alphaModFix/>
          </a:blip>
          <a:srcRect b="0" l="0" r="0" t="0"/>
          <a:stretch/>
        </p:blipFill>
        <p:spPr>
          <a:xfrm>
            <a:off x="158750" y="187325"/>
            <a:ext cx="8826499" cy="6483349"/>
          </a:xfrm>
          <a:prstGeom prst="rect">
            <a:avLst/>
          </a:prstGeom>
          <a:noFill/>
          <a:ln>
            <a:noFill/>
          </a:ln>
        </p:spPr>
      </p:pic>
      <p:sp>
        <p:nvSpPr>
          <p:cNvPr id="124" name="Shape 124"/>
          <p:cNvSpPr txBox="1"/>
          <p:nvPr>
            <p:ph type="title"/>
          </p:nvPr>
        </p:nvSpPr>
        <p:spPr>
          <a:xfrm>
            <a:off x="808037" y="3778623"/>
            <a:ext cx="7560514" cy="1102658"/>
          </a:xfrm>
          <a:prstGeom prst="rect">
            <a:avLst/>
          </a:prstGeom>
          <a:noFill/>
          <a:ln>
            <a:noFill/>
          </a:ln>
        </p:spPr>
        <p:txBody>
          <a:bodyPr anchorCtr="0" anchor="b" bIns="91425" lIns="91425" rIns="91425" tIns="91425"/>
          <a:lstStyle>
            <a:lvl1pPr indent="0" lvl="0" marL="0" marR="0" rtl="0" algn="l">
              <a:spcBef>
                <a:spcPts val="0"/>
              </a:spcBef>
              <a:spcAft>
                <a:spcPts val="0"/>
              </a:spcAft>
              <a:buNone/>
              <a:defRPr b="0" i="0" sz="3600" u="none" cap="none" strike="noStrike">
                <a:solidFill>
                  <a:srgbClr val="001D4D"/>
                </a:solidFill>
                <a:latin typeface="Trebuchet MS"/>
                <a:ea typeface="Trebuchet MS"/>
                <a:cs typeface="Trebuchet MS"/>
                <a:sym typeface="Trebuchet MS"/>
              </a:defRPr>
            </a:lvl1pPr>
            <a:lvl2pPr indent="0" lvl="1"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2pPr>
            <a:lvl3pPr indent="0" lvl="2"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3pPr>
            <a:lvl4pPr indent="0" lvl="3"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4pPr>
            <a:lvl5pPr indent="0" lvl="4"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5pPr>
            <a:lvl6pPr indent="0" lvl="5" marL="4572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6pPr>
            <a:lvl7pPr indent="0" lvl="6" marL="9144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7pPr>
            <a:lvl8pPr indent="0" lvl="7" marL="13716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8pPr>
            <a:lvl9pPr indent="0" lvl="8" marL="18288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9pPr>
          </a:lstStyle>
          <a:p/>
        </p:txBody>
      </p:sp>
      <p:sp>
        <p:nvSpPr>
          <p:cNvPr id="125" name="Shape 125"/>
          <p:cNvSpPr/>
          <p:nvPr>
            <p:ph idx="2" type="pic"/>
          </p:nvPr>
        </p:nvSpPr>
        <p:spPr>
          <a:xfrm flipH="1">
            <a:off x="871583" y="762000"/>
            <a:ext cx="7427726" cy="2989730"/>
          </a:xfrm>
          <a:prstGeom prst="roundRect">
            <a:avLst>
              <a:gd fmla="val 7476" name="adj"/>
            </a:avLst>
          </a:prstGeom>
          <a:blipFill rotWithShape="0">
            <a:blip r:embed="rId3">
              <a:alphaModFix/>
            </a:blip>
            <a:stretch>
              <a:fillRect b="0" l="0" r="0" t="0"/>
            </a:stretch>
          </a:blipFill>
          <a:ln cap="flat" cmpd="sng" w="28575">
            <a:solidFill>
              <a:schemeClr val="lt1"/>
            </a:solidFill>
            <a:prstDash val="solid"/>
            <a:round/>
            <a:headEnd len="med" w="med" type="none"/>
            <a:tailEnd len="med" w="med" type="none"/>
          </a:ln>
        </p:spPr>
        <p:txBody>
          <a:bodyPr anchorCtr="0" anchor="t" bIns="91425" lIns="91425" rIns="91425" tIns="91425"/>
          <a:lstStyle>
            <a:lvl1pPr indent="0" lvl="0" marL="0" marR="0" rtl="0" algn="l">
              <a:spcBef>
                <a:spcPts val="2000"/>
              </a:spcBef>
              <a:spcAft>
                <a:spcPts val="0"/>
              </a:spcAft>
              <a:buClr>
                <a:srgbClr val="001D4D"/>
              </a:buClr>
              <a:buFont typeface="Noto Sans Symbols"/>
              <a:buNone/>
              <a:defRPr b="0" i="0" sz="3200" u="none" cap="none" strike="noStrike">
                <a:solidFill>
                  <a:srgbClr val="001D4D"/>
                </a:solidFill>
                <a:latin typeface="Trebuchet MS"/>
                <a:ea typeface="Trebuchet MS"/>
                <a:cs typeface="Trebuchet MS"/>
                <a:sym typeface="Trebuchet MS"/>
              </a:defRPr>
            </a:lvl1pPr>
            <a:lvl2pPr indent="0" lvl="1" marL="457200" marR="0" rtl="0" algn="l">
              <a:spcBef>
                <a:spcPts val="600"/>
              </a:spcBef>
              <a:spcAft>
                <a:spcPts val="0"/>
              </a:spcAft>
              <a:buClr>
                <a:srgbClr val="001D4D"/>
              </a:buClr>
              <a:buFont typeface="Noto Sans Symbols"/>
              <a:buNone/>
              <a:defRPr b="0" i="0" sz="2800" u="none" cap="none" strike="noStrike">
                <a:solidFill>
                  <a:srgbClr val="001D4D"/>
                </a:solidFill>
                <a:latin typeface="Trebuchet MS"/>
                <a:ea typeface="Trebuchet MS"/>
                <a:cs typeface="Trebuchet MS"/>
                <a:sym typeface="Trebuchet MS"/>
              </a:defRPr>
            </a:lvl2pPr>
            <a:lvl3pPr indent="0" lvl="2" marL="914400" marR="0" rtl="0" algn="l">
              <a:spcBef>
                <a:spcPts val="600"/>
              </a:spcBef>
              <a:spcAft>
                <a:spcPts val="0"/>
              </a:spcAft>
              <a:buClr>
                <a:srgbClr val="001D4D"/>
              </a:buClr>
              <a:buFont typeface="Noto Sans Symbols"/>
              <a:buNone/>
              <a:defRPr b="0" i="0" sz="2400" u="none" cap="none" strike="noStrike">
                <a:solidFill>
                  <a:srgbClr val="001D4D"/>
                </a:solidFill>
                <a:latin typeface="Trebuchet MS"/>
                <a:ea typeface="Trebuchet MS"/>
                <a:cs typeface="Trebuchet MS"/>
                <a:sym typeface="Trebuchet MS"/>
              </a:defRPr>
            </a:lvl3pPr>
            <a:lvl4pPr indent="0" lvl="3" marL="1371600" marR="0" rtl="0" algn="l">
              <a:spcBef>
                <a:spcPts val="600"/>
              </a:spcBef>
              <a:spcAft>
                <a:spcPts val="0"/>
              </a:spcAft>
              <a:buClr>
                <a:srgbClr val="001D4D"/>
              </a:buClr>
              <a:buFont typeface="Noto Sans Symbols"/>
              <a:buNone/>
              <a:defRPr b="0" i="0" sz="2000" u="none" cap="none" strike="noStrike">
                <a:solidFill>
                  <a:srgbClr val="001D4D"/>
                </a:solidFill>
                <a:latin typeface="Trebuchet MS"/>
                <a:ea typeface="Trebuchet MS"/>
                <a:cs typeface="Trebuchet MS"/>
                <a:sym typeface="Trebuchet MS"/>
              </a:defRPr>
            </a:lvl4pPr>
            <a:lvl5pPr indent="0" lvl="4" marL="1828800" marR="0" rtl="0" algn="l">
              <a:spcBef>
                <a:spcPts val="600"/>
              </a:spcBef>
              <a:spcAft>
                <a:spcPts val="0"/>
              </a:spcAft>
              <a:buClr>
                <a:srgbClr val="001D4D"/>
              </a:buClr>
              <a:buFont typeface="Noto Sans Symbols"/>
              <a:buNone/>
              <a:defRPr b="0" i="0" sz="2000" u="none" cap="none" strike="noStrike">
                <a:solidFill>
                  <a:srgbClr val="001D4D"/>
                </a:solidFill>
                <a:latin typeface="Trebuchet MS"/>
                <a:ea typeface="Trebuchet MS"/>
                <a:cs typeface="Trebuchet MS"/>
                <a:sym typeface="Trebuchet MS"/>
              </a:defRPr>
            </a:lvl5pPr>
            <a:lvl6pPr indent="0" lvl="5" marL="2286000" marR="0" rtl="0" algn="l">
              <a:spcBef>
                <a:spcPts val="400"/>
              </a:spcBef>
              <a:buClr>
                <a:schemeClr val="dk1"/>
              </a:buClr>
              <a:buFont typeface="Arial"/>
              <a:buNone/>
              <a:defRPr b="0" i="0" sz="2000" u="none" cap="none" strike="noStrike">
                <a:solidFill>
                  <a:schemeClr val="dk1"/>
                </a:solidFill>
                <a:latin typeface="Trebuchet MS"/>
                <a:ea typeface="Trebuchet MS"/>
                <a:cs typeface="Trebuchet MS"/>
                <a:sym typeface="Trebuchet MS"/>
              </a:defRPr>
            </a:lvl6pPr>
            <a:lvl7pPr indent="0" lvl="6" marL="2743200" marR="0" rtl="0" algn="l">
              <a:spcBef>
                <a:spcPts val="400"/>
              </a:spcBef>
              <a:buClr>
                <a:schemeClr val="dk1"/>
              </a:buClr>
              <a:buFont typeface="Arial"/>
              <a:buNone/>
              <a:defRPr b="0" i="0" sz="2000" u="none" cap="none" strike="noStrike">
                <a:solidFill>
                  <a:schemeClr val="dk1"/>
                </a:solidFill>
                <a:latin typeface="Trebuchet MS"/>
                <a:ea typeface="Trebuchet MS"/>
                <a:cs typeface="Trebuchet MS"/>
                <a:sym typeface="Trebuchet MS"/>
              </a:defRPr>
            </a:lvl7pPr>
            <a:lvl8pPr indent="0" lvl="7" marL="3200400" marR="0" rtl="0" algn="l">
              <a:spcBef>
                <a:spcPts val="400"/>
              </a:spcBef>
              <a:buClr>
                <a:schemeClr val="dk1"/>
              </a:buClr>
              <a:buFont typeface="Arial"/>
              <a:buNone/>
              <a:defRPr b="0" i="0" sz="2000" u="none" cap="none" strike="noStrike">
                <a:solidFill>
                  <a:schemeClr val="dk1"/>
                </a:solidFill>
                <a:latin typeface="Trebuchet MS"/>
                <a:ea typeface="Trebuchet MS"/>
                <a:cs typeface="Trebuchet MS"/>
                <a:sym typeface="Trebuchet MS"/>
              </a:defRPr>
            </a:lvl8pPr>
            <a:lvl9pPr indent="0" lvl="8" marL="3657600" marR="0" rtl="0" algn="l">
              <a:spcBef>
                <a:spcPts val="400"/>
              </a:spcBef>
              <a:buClr>
                <a:schemeClr val="dk1"/>
              </a:buClr>
              <a:buFont typeface="Arial"/>
              <a:buNone/>
              <a:defRPr b="0" i="0" sz="2000" u="none" cap="none" strike="noStrike">
                <a:solidFill>
                  <a:schemeClr val="dk1"/>
                </a:solidFill>
                <a:latin typeface="Trebuchet MS"/>
                <a:ea typeface="Trebuchet MS"/>
                <a:cs typeface="Trebuchet MS"/>
                <a:sym typeface="Trebuchet MS"/>
              </a:defRPr>
            </a:lvl9pPr>
          </a:lstStyle>
          <a:p/>
        </p:txBody>
      </p:sp>
      <p:sp>
        <p:nvSpPr>
          <p:cNvPr id="126" name="Shape 126"/>
          <p:cNvSpPr txBox="1"/>
          <p:nvPr>
            <p:ph idx="1" type="body"/>
          </p:nvPr>
        </p:nvSpPr>
        <p:spPr>
          <a:xfrm>
            <a:off x="808033" y="4827492"/>
            <a:ext cx="7559977" cy="1220881"/>
          </a:xfrm>
          <a:prstGeom prst="rect">
            <a:avLst/>
          </a:prstGeom>
          <a:noFill/>
          <a:ln>
            <a:noFill/>
          </a:ln>
        </p:spPr>
        <p:txBody>
          <a:bodyPr anchorCtr="0" anchor="t" bIns="91425" lIns="91425" rIns="91425" tIns="91425"/>
          <a:lstStyle>
            <a:lvl1pPr indent="0" lvl="0" marL="0" marR="0" rtl="0" algn="l">
              <a:spcBef>
                <a:spcPts val="600"/>
              </a:spcBef>
              <a:spcAft>
                <a:spcPts val="0"/>
              </a:spcAft>
              <a:buClr>
                <a:srgbClr val="001D4D"/>
              </a:buClr>
              <a:buFont typeface="Noto Sans Symbols"/>
              <a:buNone/>
              <a:defRPr b="0" i="0" sz="1800" u="none" cap="none" strike="noStrike">
                <a:solidFill>
                  <a:srgbClr val="001D4D"/>
                </a:solidFill>
                <a:latin typeface="Trebuchet MS"/>
                <a:ea typeface="Trebuchet MS"/>
                <a:cs typeface="Trebuchet MS"/>
                <a:sym typeface="Trebuchet MS"/>
              </a:defRPr>
            </a:lvl1pPr>
            <a:lvl2pPr indent="0" lvl="1" marL="457200" marR="0" rtl="0" algn="l">
              <a:spcBef>
                <a:spcPts val="600"/>
              </a:spcBef>
              <a:spcAft>
                <a:spcPts val="0"/>
              </a:spcAft>
              <a:buClr>
                <a:srgbClr val="001D4D"/>
              </a:buClr>
              <a:buFont typeface="Noto Sans Symbols"/>
              <a:buNone/>
              <a:defRPr b="0" i="0" sz="1200" u="none" cap="none" strike="noStrike">
                <a:solidFill>
                  <a:srgbClr val="001D4D"/>
                </a:solidFill>
                <a:latin typeface="Trebuchet MS"/>
                <a:ea typeface="Trebuchet MS"/>
                <a:cs typeface="Trebuchet MS"/>
                <a:sym typeface="Trebuchet MS"/>
              </a:defRPr>
            </a:lvl2pPr>
            <a:lvl3pPr indent="0" lvl="2" marL="914400" marR="0" rtl="0" algn="l">
              <a:spcBef>
                <a:spcPts val="600"/>
              </a:spcBef>
              <a:spcAft>
                <a:spcPts val="0"/>
              </a:spcAft>
              <a:buClr>
                <a:srgbClr val="001D4D"/>
              </a:buClr>
              <a:buFont typeface="Noto Sans Symbols"/>
              <a:buNone/>
              <a:defRPr b="0" i="0" sz="1000" u="none" cap="none" strike="noStrike">
                <a:solidFill>
                  <a:srgbClr val="001D4D"/>
                </a:solidFill>
                <a:latin typeface="Trebuchet MS"/>
                <a:ea typeface="Trebuchet MS"/>
                <a:cs typeface="Trebuchet MS"/>
                <a:sym typeface="Trebuchet MS"/>
              </a:defRPr>
            </a:lvl3pPr>
            <a:lvl4pPr indent="0" lvl="3" marL="1371600" marR="0" rtl="0" algn="l">
              <a:spcBef>
                <a:spcPts val="600"/>
              </a:spcBef>
              <a:spcAft>
                <a:spcPts val="0"/>
              </a:spcAft>
              <a:buClr>
                <a:srgbClr val="001D4D"/>
              </a:buClr>
              <a:buFont typeface="Noto Sans Symbols"/>
              <a:buNone/>
              <a:defRPr b="0" i="0" sz="900" u="none" cap="none" strike="noStrike">
                <a:solidFill>
                  <a:srgbClr val="001D4D"/>
                </a:solidFill>
                <a:latin typeface="Trebuchet MS"/>
                <a:ea typeface="Trebuchet MS"/>
                <a:cs typeface="Trebuchet MS"/>
                <a:sym typeface="Trebuchet MS"/>
              </a:defRPr>
            </a:lvl4pPr>
            <a:lvl5pPr indent="0" lvl="4" marL="1828800" marR="0" rtl="0" algn="l">
              <a:spcBef>
                <a:spcPts val="600"/>
              </a:spcBef>
              <a:spcAft>
                <a:spcPts val="0"/>
              </a:spcAft>
              <a:buClr>
                <a:srgbClr val="001D4D"/>
              </a:buClr>
              <a:buFont typeface="Noto Sans Symbols"/>
              <a:buNone/>
              <a:defRPr b="0" i="0" sz="900" u="none" cap="none" strike="noStrike">
                <a:solidFill>
                  <a:srgbClr val="001D4D"/>
                </a:solidFill>
                <a:latin typeface="Trebuchet MS"/>
                <a:ea typeface="Trebuchet MS"/>
                <a:cs typeface="Trebuchet MS"/>
                <a:sym typeface="Trebuchet MS"/>
              </a:defRPr>
            </a:lvl5pPr>
            <a:lvl6pPr indent="0" lvl="5" marL="2286000" marR="0" rtl="0" algn="l">
              <a:spcBef>
                <a:spcPts val="180"/>
              </a:spcBef>
              <a:buClr>
                <a:schemeClr val="dk1"/>
              </a:buClr>
              <a:buFont typeface="Arial"/>
              <a:buNone/>
              <a:defRPr b="0" i="0" sz="900" u="none" cap="none" strike="noStrike">
                <a:solidFill>
                  <a:schemeClr val="dk1"/>
                </a:solidFill>
                <a:latin typeface="Trebuchet MS"/>
                <a:ea typeface="Trebuchet MS"/>
                <a:cs typeface="Trebuchet MS"/>
                <a:sym typeface="Trebuchet MS"/>
              </a:defRPr>
            </a:lvl6pPr>
            <a:lvl7pPr indent="0" lvl="6" marL="2743200" marR="0" rtl="0" algn="l">
              <a:spcBef>
                <a:spcPts val="180"/>
              </a:spcBef>
              <a:buClr>
                <a:schemeClr val="dk1"/>
              </a:buClr>
              <a:buFont typeface="Arial"/>
              <a:buNone/>
              <a:defRPr b="0" i="0" sz="900" u="none" cap="none" strike="noStrike">
                <a:solidFill>
                  <a:schemeClr val="dk1"/>
                </a:solidFill>
                <a:latin typeface="Trebuchet MS"/>
                <a:ea typeface="Trebuchet MS"/>
                <a:cs typeface="Trebuchet MS"/>
                <a:sym typeface="Trebuchet MS"/>
              </a:defRPr>
            </a:lvl7pPr>
            <a:lvl8pPr indent="0" lvl="7" marL="3200400" marR="0" rtl="0" algn="l">
              <a:spcBef>
                <a:spcPts val="180"/>
              </a:spcBef>
              <a:buClr>
                <a:schemeClr val="dk1"/>
              </a:buClr>
              <a:buFont typeface="Arial"/>
              <a:buNone/>
              <a:defRPr b="0" i="0" sz="900" u="none" cap="none" strike="noStrike">
                <a:solidFill>
                  <a:schemeClr val="dk1"/>
                </a:solidFill>
                <a:latin typeface="Trebuchet MS"/>
                <a:ea typeface="Trebuchet MS"/>
                <a:cs typeface="Trebuchet MS"/>
                <a:sym typeface="Trebuchet MS"/>
              </a:defRPr>
            </a:lvl8pPr>
            <a:lvl9pPr indent="0" lvl="8" marL="3657600" marR="0" rtl="0" algn="l">
              <a:spcBef>
                <a:spcPts val="180"/>
              </a:spcBef>
              <a:buClr>
                <a:schemeClr val="dk1"/>
              </a:buClr>
              <a:buFont typeface="Arial"/>
              <a:buNone/>
              <a:defRPr b="0" i="0" sz="900" u="none" cap="none" strike="noStrike">
                <a:solidFill>
                  <a:schemeClr val="dk1"/>
                </a:solidFill>
                <a:latin typeface="Trebuchet MS"/>
                <a:ea typeface="Trebuchet MS"/>
                <a:cs typeface="Trebuchet MS"/>
                <a:sym typeface="Trebuchet MS"/>
              </a:defRPr>
            </a:lvl9pPr>
          </a:lstStyle>
          <a:p/>
        </p:txBody>
      </p:sp>
      <p:sp>
        <p:nvSpPr>
          <p:cNvPr id="127" name="Shape 127"/>
          <p:cNvSpPr txBox="1"/>
          <p:nvPr>
            <p:ph idx="10" type="dt"/>
          </p:nvPr>
        </p:nvSpPr>
        <p:spPr>
          <a:xfrm>
            <a:off x="381000" y="6288087"/>
            <a:ext cx="1865312" cy="365125"/>
          </a:xfrm>
          <a:prstGeom prst="rect">
            <a:avLst/>
          </a:prstGeom>
          <a:noFill/>
          <a:ln>
            <a:noFill/>
          </a:ln>
        </p:spPr>
        <p:txBody>
          <a:bodyPr anchorCtr="0" anchor="ctr" bIns="91425" lIns="91425" rIns="91425" tIns="91425"/>
          <a:lstStyle>
            <a:lvl1pPr indent="0" lvl="0" marL="0" marR="0" rtl="0" algn="l">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128" name="Shape 128"/>
          <p:cNvSpPr txBox="1"/>
          <p:nvPr>
            <p:ph idx="11" type="ftr"/>
          </p:nvPr>
        </p:nvSpPr>
        <p:spPr>
          <a:xfrm>
            <a:off x="3325812" y="6288087"/>
            <a:ext cx="5218112" cy="365125"/>
          </a:xfrm>
          <a:prstGeom prst="rect">
            <a:avLst/>
          </a:prstGeom>
          <a:noFill/>
          <a:ln>
            <a:noFill/>
          </a:ln>
        </p:spPr>
        <p:txBody>
          <a:bodyPr anchorCtr="0" anchor="ctr" bIns="91425" lIns="91425" rIns="91425" tIns="91425"/>
          <a:lstStyle>
            <a:lvl1pPr indent="0" lvl="0" marL="0" marR="0" rtl="0" algn="r">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129" name="Shape 129"/>
          <p:cNvSpPr txBox="1"/>
          <p:nvPr>
            <p:ph idx="12" type="sldNum"/>
          </p:nvPr>
        </p:nvSpPr>
        <p:spPr>
          <a:xfrm>
            <a:off x="8404225" y="219075"/>
            <a:ext cx="493713" cy="365125"/>
          </a:xfrm>
          <a:prstGeom prst="rect">
            <a:avLst/>
          </a:prstGeom>
          <a:noFill/>
          <a:ln>
            <a:noFill/>
          </a:ln>
        </p:spPr>
        <p:txBody>
          <a:bodyPr anchorCtr="0" anchor="ctr"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2"/>
                </a:solidFill>
                <a:latin typeface="Trebuchet MS"/>
                <a:ea typeface="Trebuchet MS"/>
                <a:cs typeface="Trebuchet MS"/>
                <a:sym typeface="Trebuchet MS"/>
              </a:rPr>
              <a:t>‹#›</a:t>
            </a:fld>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type="vertTx">
  <p:cSld name="Title and Vertical Text">
    <p:spTree>
      <p:nvGrpSpPr>
        <p:cNvPr id="130" name="Shape 130"/>
        <p:cNvGrpSpPr/>
        <p:nvPr/>
      </p:nvGrpSpPr>
      <p:grpSpPr>
        <a:xfrm>
          <a:off x="0" y="0"/>
          <a:ext cx="0" cy="0"/>
          <a:chOff x="0" y="0"/>
          <a:chExt cx="0" cy="0"/>
        </a:xfrm>
      </p:grpSpPr>
      <p:pic>
        <p:nvPicPr>
          <p:cNvPr descr="Overlay-ContentSlides.png" id="131" name="Shape 131"/>
          <p:cNvPicPr preferRelativeResize="0"/>
          <p:nvPr/>
        </p:nvPicPr>
        <p:blipFill rotWithShape="1">
          <a:blip r:embed="rId2">
            <a:alphaModFix/>
          </a:blip>
          <a:srcRect b="0" l="0" r="0" t="0"/>
          <a:stretch/>
        </p:blipFill>
        <p:spPr>
          <a:xfrm>
            <a:off x="150813" y="187325"/>
            <a:ext cx="8828086" cy="6481762"/>
          </a:xfrm>
          <a:prstGeom prst="rect">
            <a:avLst/>
          </a:prstGeom>
          <a:noFill/>
          <a:ln>
            <a:noFill/>
          </a:ln>
        </p:spPr>
      </p:pic>
      <p:sp>
        <p:nvSpPr>
          <p:cNvPr id="132" name="Shape 132"/>
          <p:cNvSpPr txBox="1"/>
          <p:nvPr>
            <p:ph type="title"/>
          </p:nvPr>
        </p:nvSpPr>
        <p:spPr>
          <a:xfrm>
            <a:off x="779462" y="381000"/>
            <a:ext cx="7583486" cy="1044575"/>
          </a:xfrm>
          <a:prstGeom prst="rect">
            <a:avLst/>
          </a:prstGeom>
          <a:noFill/>
          <a:ln>
            <a:noFill/>
          </a:ln>
        </p:spPr>
        <p:txBody>
          <a:bodyPr anchorCtr="0" anchor="b" bIns="91425" lIns="91425" rIns="91425" tIns="91425"/>
          <a:lstStyle>
            <a:lvl1pPr indent="0" lvl="0"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1pPr>
            <a:lvl2pPr indent="0" lvl="1"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2pPr>
            <a:lvl3pPr indent="0" lvl="2"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3pPr>
            <a:lvl4pPr indent="0" lvl="3"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4pPr>
            <a:lvl5pPr indent="0" lvl="4"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5pPr>
            <a:lvl6pPr indent="0" lvl="5" marL="4572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6pPr>
            <a:lvl7pPr indent="0" lvl="6" marL="9144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7pPr>
            <a:lvl8pPr indent="0" lvl="7" marL="13716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8pPr>
            <a:lvl9pPr indent="0" lvl="8" marL="18288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9pPr>
          </a:lstStyle>
          <a:p/>
        </p:txBody>
      </p:sp>
      <p:sp>
        <p:nvSpPr>
          <p:cNvPr id="133" name="Shape 133"/>
          <p:cNvSpPr txBox="1"/>
          <p:nvPr>
            <p:ph idx="1" type="body"/>
          </p:nvPr>
        </p:nvSpPr>
        <p:spPr>
          <a:xfrm rot="5400000">
            <a:off x="2466975" y="141288"/>
            <a:ext cx="4208462" cy="7583486"/>
          </a:xfrm>
          <a:prstGeom prst="rect">
            <a:avLst/>
          </a:prstGeom>
          <a:noFill/>
          <a:ln>
            <a:noFill/>
          </a:ln>
        </p:spPr>
        <p:txBody>
          <a:bodyPr anchorCtr="0" anchor="t" bIns="91425" lIns="91425" rIns="91425" tIns="91425"/>
          <a:lstStyle>
            <a:lvl1pPr indent="-142875" lvl="0" marL="282575" marR="0" rtl="0" algn="l">
              <a:spcBef>
                <a:spcPts val="2000"/>
              </a:spcBef>
              <a:spcAft>
                <a:spcPts val="0"/>
              </a:spcAft>
              <a:buClr>
                <a:srgbClr val="001D4D"/>
              </a:buClr>
              <a:buSzPct val="100000"/>
              <a:buFont typeface="Noto Sans Symbols"/>
              <a:buChar char="●"/>
              <a:defRPr b="0" i="0" sz="2200" u="none" cap="none" strike="noStrike">
                <a:solidFill>
                  <a:srgbClr val="001D4D"/>
                </a:solidFill>
                <a:latin typeface="Trebuchet MS"/>
                <a:ea typeface="Trebuchet MS"/>
                <a:cs typeface="Trebuchet MS"/>
                <a:sym typeface="Trebuchet MS"/>
              </a:defRPr>
            </a:lvl1pPr>
            <a:lvl2pPr indent="-171450" lvl="1" marL="577850" marR="0" rtl="0" algn="l">
              <a:spcBef>
                <a:spcPts val="600"/>
              </a:spcBef>
              <a:spcAft>
                <a:spcPts val="0"/>
              </a:spcAft>
              <a:buClr>
                <a:srgbClr val="001D4D"/>
              </a:buClr>
              <a:buSzPct val="100000"/>
              <a:buFont typeface="Noto Sans Symbols"/>
              <a:buChar char="●"/>
              <a:defRPr b="0" i="0" sz="2000" u="none" cap="none" strike="noStrike">
                <a:solidFill>
                  <a:srgbClr val="001D4D"/>
                </a:solidFill>
                <a:latin typeface="Trebuchet MS"/>
                <a:ea typeface="Trebuchet MS"/>
                <a:cs typeface="Trebuchet MS"/>
                <a:sym typeface="Trebuchet MS"/>
              </a:defRPr>
            </a:lvl2pPr>
            <a:lvl3pPr indent="-174625" lvl="2" marL="86042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3pPr>
            <a:lvl4pPr indent="-177800" lvl="3" marL="114300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4pPr>
            <a:lvl5pPr indent="-168275" lvl="4" marL="142557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5pPr>
            <a:lvl6pPr indent="-101600" lvl="5" marL="2514600" marR="0" rtl="0" algn="l">
              <a:spcBef>
                <a:spcPts val="400"/>
              </a:spcBef>
              <a:buClr>
                <a:schemeClr val="dk1"/>
              </a:buClr>
              <a:buSzPct val="100000"/>
              <a:buFont typeface="Arial"/>
              <a:buChar char="•"/>
              <a:defRPr b="0" i="0" sz="2000" u="none" cap="none" strike="noStrike">
                <a:solidFill>
                  <a:schemeClr val="dk1"/>
                </a:solidFill>
                <a:latin typeface="Trebuchet MS"/>
                <a:ea typeface="Trebuchet MS"/>
                <a:cs typeface="Trebuchet MS"/>
                <a:sym typeface="Trebuchet MS"/>
              </a:defRPr>
            </a:lvl6pPr>
            <a:lvl7pPr indent="-101600" lvl="6" marL="2971800" marR="0" rtl="0" algn="l">
              <a:spcBef>
                <a:spcPts val="400"/>
              </a:spcBef>
              <a:buClr>
                <a:schemeClr val="dk1"/>
              </a:buClr>
              <a:buSzPct val="100000"/>
              <a:buFont typeface="Arial"/>
              <a:buChar char="•"/>
              <a:defRPr b="0" i="0" sz="2000" u="none" cap="none" strike="noStrike">
                <a:solidFill>
                  <a:schemeClr val="dk1"/>
                </a:solidFill>
                <a:latin typeface="Trebuchet MS"/>
                <a:ea typeface="Trebuchet MS"/>
                <a:cs typeface="Trebuchet MS"/>
                <a:sym typeface="Trebuchet MS"/>
              </a:defRPr>
            </a:lvl7pPr>
            <a:lvl8pPr indent="-101600" lvl="7" marL="3429000" marR="0" rtl="0" algn="l">
              <a:spcBef>
                <a:spcPts val="400"/>
              </a:spcBef>
              <a:buClr>
                <a:schemeClr val="dk1"/>
              </a:buClr>
              <a:buSzPct val="100000"/>
              <a:buFont typeface="Arial"/>
              <a:buChar char="•"/>
              <a:defRPr b="0" i="0" sz="2000" u="none" cap="none" strike="noStrike">
                <a:solidFill>
                  <a:schemeClr val="dk1"/>
                </a:solidFill>
                <a:latin typeface="Trebuchet MS"/>
                <a:ea typeface="Trebuchet MS"/>
                <a:cs typeface="Trebuchet MS"/>
                <a:sym typeface="Trebuchet MS"/>
              </a:defRPr>
            </a:lvl8pPr>
            <a:lvl9pPr indent="-101600" lvl="8" marL="3886200" marR="0" rtl="0" algn="l">
              <a:spcBef>
                <a:spcPts val="400"/>
              </a:spcBef>
              <a:buClr>
                <a:schemeClr val="dk1"/>
              </a:buClr>
              <a:buSzPct val="100000"/>
              <a:buFont typeface="Arial"/>
              <a:buChar char="•"/>
              <a:defRPr b="0" i="0" sz="2000" u="none" cap="none" strike="noStrike">
                <a:solidFill>
                  <a:schemeClr val="dk1"/>
                </a:solidFill>
                <a:latin typeface="Trebuchet MS"/>
                <a:ea typeface="Trebuchet MS"/>
                <a:cs typeface="Trebuchet MS"/>
                <a:sym typeface="Trebuchet MS"/>
              </a:defRPr>
            </a:lvl9pPr>
          </a:lstStyle>
          <a:p/>
        </p:txBody>
      </p:sp>
      <p:sp>
        <p:nvSpPr>
          <p:cNvPr id="134" name="Shape 134"/>
          <p:cNvSpPr txBox="1"/>
          <p:nvPr>
            <p:ph idx="10" type="dt"/>
          </p:nvPr>
        </p:nvSpPr>
        <p:spPr>
          <a:xfrm>
            <a:off x="381000" y="6288087"/>
            <a:ext cx="1887538" cy="365125"/>
          </a:xfrm>
          <a:prstGeom prst="rect">
            <a:avLst/>
          </a:prstGeom>
          <a:noFill/>
          <a:ln>
            <a:noFill/>
          </a:ln>
        </p:spPr>
        <p:txBody>
          <a:bodyPr anchorCtr="0" anchor="ctr" bIns="91425" lIns="91425" rIns="91425" tIns="91425"/>
          <a:lstStyle>
            <a:lvl1pPr indent="0" lvl="0" marL="0" marR="0" rtl="0" algn="l">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135" name="Shape 135"/>
          <p:cNvSpPr txBox="1"/>
          <p:nvPr>
            <p:ph idx="11" type="ftr"/>
          </p:nvPr>
        </p:nvSpPr>
        <p:spPr>
          <a:xfrm>
            <a:off x="3305175" y="6288087"/>
            <a:ext cx="5238750" cy="365125"/>
          </a:xfrm>
          <a:prstGeom prst="rect">
            <a:avLst/>
          </a:prstGeom>
          <a:noFill/>
          <a:ln>
            <a:noFill/>
          </a:ln>
        </p:spPr>
        <p:txBody>
          <a:bodyPr anchorCtr="0" anchor="ctr" bIns="91425" lIns="91425" rIns="91425" tIns="91425"/>
          <a:lstStyle>
            <a:lvl1pPr indent="0" lvl="0" marL="0" marR="0" rtl="0" algn="r">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136" name="Shape 136"/>
          <p:cNvSpPr txBox="1"/>
          <p:nvPr>
            <p:ph idx="12" type="sldNum"/>
          </p:nvPr>
        </p:nvSpPr>
        <p:spPr>
          <a:xfrm>
            <a:off x="8404225" y="219075"/>
            <a:ext cx="493713" cy="365125"/>
          </a:xfrm>
          <a:prstGeom prst="rect">
            <a:avLst/>
          </a:prstGeom>
          <a:noFill/>
          <a:ln>
            <a:noFill/>
          </a:ln>
        </p:spPr>
        <p:txBody>
          <a:bodyPr anchorCtr="0" anchor="ctr"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2"/>
                </a:solidFill>
                <a:latin typeface="Trebuchet MS"/>
                <a:ea typeface="Trebuchet MS"/>
                <a:cs typeface="Trebuchet MS"/>
                <a:sym typeface="Trebuchet MS"/>
              </a:rPr>
              <a:t>‹#›</a:t>
            </a:fld>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type="vertTitleAndTx">
  <p:cSld name="Vertical Title and Text">
    <p:spTree>
      <p:nvGrpSpPr>
        <p:cNvPr id="137" name="Shape 137"/>
        <p:cNvGrpSpPr/>
        <p:nvPr/>
      </p:nvGrpSpPr>
      <p:grpSpPr>
        <a:xfrm>
          <a:off x="0" y="0"/>
          <a:ext cx="0" cy="0"/>
          <a:chOff x="0" y="0"/>
          <a:chExt cx="0" cy="0"/>
        </a:xfrm>
      </p:grpSpPr>
      <p:pic>
        <p:nvPicPr>
          <p:cNvPr descr="Overlay-ContentSlides.png" id="138" name="Shape 138"/>
          <p:cNvPicPr preferRelativeResize="0"/>
          <p:nvPr/>
        </p:nvPicPr>
        <p:blipFill rotWithShape="1">
          <a:blip r:embed="rId2">
            <a:alphaModFix/>
          </a:blip>
          <a:srcRect b="0" l="0" r="0" t="0"/>
          <a:stretch/>
        </p:blipFill>
        <p:spPr>
          <a:xfrm>
            <a:off x="150813" y="187325"/>
            <a:ext cx="8828086" cy="6481762"/>
          </a:xfrm>
          <a:prstGeom prst="rect">
            <a:avLst/>
          </a:prstGeom>
          <a:noFill/>
          <a:ln>
            <a:noFill/>
          </a:ln>
        </p:spPr>
      </p:pic>
      <p:sp>
        <p:nvSpPr>
          <p:cNvPr id="139" name="Shape 139"/>
          <p:cNvSpPr txBox="1"/>
          <p:nvPr>
            <p:ph type="title"/>
          </p:nvPr>
        </p:nvSpPr>
        <p:spPr>
          <a:xfrm rot="5400000">
            <a:off x="5373266" y="2734842"/>
            <a:ext cx="5268912" cy="1358152"/>
          </a:xfrm>
          <a:prstGeom prst="rect">
            <a:avLst/>
          </a:prstGeom>
          <a:noFill/>
          <a:ln>
            <a:noFill/>
          </a:ln>
        </p:spPr>
        <p:txBody>
          <a:bodyPr anchorCtr="0" anchor="b" bIns="91425" lIns="91425" rIns="91425" tIns="91425"/>
          <a:lstStyle>
            <a:lvl1pPr indent="0" lvl="0"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1pPr>
            <a:lvl2pPr indent="0" lvl="1"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2pPr>
            <a:lvl3pPr indent="0" lvl="2"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3pPr>
            <a:lvl4pPr indent="0" lvl="3"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4pPr>
            <a:lvl5pPr indent="0" lvl="4"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5pPr>
            <a:lvl6pPr indent="0" lvl="5" marL="4572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6pPr>
            <a:lvl7pPr indent="0" lvl="6" marL="9144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7pPr>
            <a:lvl8pPr indent="0" lvl="7" marL="13716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8pPr>
            <a:lvl9pPr indent="0" lvl="8" marL="18288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9pPr>
          </a:lstStyle>
          <a:p/>
        </p:txBody>
      </p:sp>
      <p:sp>
        <p:nvSpPr>
          <p:cNvPr id="140" name="Shape 140"/>
          <p:cNvSpPr txBox="1"/>
          <p:nvPr>
            <p:ph idx="1" type="body"/>
          </p:nvPr>
        </p:nvSpPr>
        <p:spPr>
          <a:xfrm rot="5400000">
            <a:off x="1230313" y="328613"/>
            <a:ext cx="5268911" cy="6170612"/>
          </a:xfrm>
          <a:prstGeom prst="rect">
            <a:avLst/>
          </a:prstGeom>
          <a:noFill/>
          <a:ln>
            <a:noFill/>
          </a:ln>
        </p:spPr>
        <p:txBody>
          <a:bodyPr anchorCtr="0" anchor="t" bIns="91425" lIns="91425" rIns="91425" tIns="91425"/>
          <a:lstStyle>
            <a:lvl1pPr indent="-142875" lvl="0" marL="282575" marR="0" rtl="0" algn="l">
              <a:spcBef>
                <a:spcPts val="2000"/>
              </a:spcBef>
              <a:spcAft>
                <a:spcPts val="0"/>
              </a:spcAft>
              <a:buClr>
                <a:srgbClr val="001D4D"/>
              </a:buClr>
              <a:buSzPct val="100000"/>
              <a:buFont typeface="Noto Sans Symbols"/>
              <a:buChar char="●"/>
              <a:defRPr b="0" i="0" sz="2200" u="none" cap="none" strike="noStrike">
                <a:solidFill>
                  <a:srgbClr val="001D4D"/>
                </a:solidFill>
                <a:latin typeface="Trebuchet MS"/>
                <a:ea typeface="Trebuchet MS"/>
                <a:cs typeface="Trebuchet MS"/>
                <a:sym typeface="Trebuchet MS"/>
              </a:defRPr>
            </a:lvl1pPr>
            <a:lvl2pPr indent="-171450" lvl="1" marL="577850" marR="0" rtl="0" algn="l">
              <a:spcBef>
                <a:spcPts val="600"/>
              </a:spcBef>
              <a:spcAft>
                <a:spcPts val="0"/>
              </a:spcAft>
              <a:buClr>
                <a:srgbClr val="001D4D"/>
              </a:buClr>
              <a:buSzPct val="100000"/>
              <a:buFont typeface="Noto Sans Symbols"/>
              <a:buChar char="●"/>
              <a:defRPr b="0" i="0" sz="2000" u="none" cap="none" strike="noStrike">
                <a:solidFill>
                  <a:srgbClr val="001D4D"/>
                </a:solidFill>
                <a:latin typeface="Trebuchet MS"/>
                <a:ea typeface="Trebuchet MS"/>
                <a:cs typeface="Trebuchet MS"/>
                <a:sym typeface="Trebuchet MS"/>
              </a:defRPr>
            </a:lvl2pPr>
            <a:lvl3pPr indent="-174625" lvl="2" marL="86042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3pPr>
            <a:lvl4pPr indent="-177800" lvl="3" marL="114300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4pPr>
            <a:lvl5pPr indent="-168275" lvl="4" marL="142557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5pPr>
            <a:lvl6pPr indent="-101600" lvl="5" marL="2514600" marR="0" rtl="0" algn="l">
              <a:spcBef>
                <a:spcPts val="400"/>
              </a:spcBef>
              <a:buClr>
                <a:schemeClr val="dk1"/>
              </a:buClr>
              <a:buSzPct val="100000"/>
              <a:buFont typeface="Arial"/>
              <a:buChar char="•"/>
              <a:defRPr b="0" i="0" sz="2000" u="none" cap="none" strike="noStrike">
                <a:solidFill>
                  <a:schemeClr val="dk1"/>
                </a:solidFill>
                <a:latin typeface="Trebuchet MS"/>
                <a:ea typeface="Trebuchet MS"/>
                <a:cs typeface="Trebuchet MS"/>
                <a:sym typeface="Trebuchet MS"/>
              </a:defRPr>
            </a:lvl6pPr>
            <a:lvl7pPr indent="-101600" lvl="6" marL="2971800" marR="0" rtl="0" algn="l">
              <a:spcBef>
                <a:spcPts val="400"/>
              </a:spcBef>
              <a:buClr>
                <a:schemeClr val="dk1"/>
              </a:buClr>
              <a:buSzPct val="100000"/>
              <a:buFont typeface="Arial"/>
              <a:buChar char="•"/>
              <a:defRPr b="0" i="0" sz="2000" u="none" cap="none" strike="noStrike">
                <a:solidFill>
                  <a:schemeClr val="dk1"/>
                </a:solidFill>
                <a:latin typeface="Trebuchet MS"/>
                <a:ea typeface="Trebuchet MS"/>
                <a:cs typeface="Trebuchet MS"/>
                <a:sym typeface="Trebuchet MS"/>
              </a:defRPr>
            </a:lvl7pPr>
            <a:lvl8pPr indent="-101600" lvl="7" marL="3429000" marR="0" rtl="0" algn="l">
              <a:spcBef>
                <a:spcPts val="400"/>
              </a:spcBef>
              <a:buClr>
                <a:schemeClr val="dk1"/>
              </a:buClr>
              <a:buSzPct val="100000"/>
              <a:buFont typeface="Arial"/>
              <a:buChar char="•"/>
              <a:defRPr b="0" i="0" sz="2000" u="none" cap="none" strike="noStrike">
                <a:solidFill>
                  <a:schemeClr val="dk1"/>
                </a:solidFill>
                <a:latin typeface="Trebuchet MS"/>
                <a:ea typeface="Trebuchet MS"/>
                <a:cs typeface="Trebuchet MS"/>
                <a:sym typeface="Trebuchet MS"/>
              </a:defRPr>
            </a:lvl8pPr>
            <a:lvl9pPr indent="-101600" lvl="8" marL="3886200" marR="0" rtl="0" algn="l">
              <a:spcBef>
                <a:spcPts val="400"/>
              </a:spcBef>
              <a:buClr>
                <a:schemeClr val="dk1"/>
              </a:buClr>
              <a:buSzPct val="100000"/>
              <a:buFont typeface="Arial"/>
              <a:buChar char="•"/>
              <a:defRPr b="0" i="0" sz="2000" u="none" cap="none" strike="noStrike">
                <a:solidFill>
                  <a:schemeClr val="dk1"/>
                </a:solidFill>
                <a:latin typeface="Trebuchet MS"/>
                <a:ea typeface="Trebuchet MS"/>
                <a:cs typeface="Trebuchet MS"/>
                <a:sym typeface="Trebuchet MS"/>
              </a:defRPr>
            </a:lvl9pPr>
          </a:lstStyle>
          <a:p/>
        </p:txBody>
      </p:sp>
      <p:sp>
        <p:nvSpPr>
          <p:cNvPr id="141" name="Shape 141"/>
          <p:cNvSpPr txBox="1"/>
          <p:nvPr>
            <p:ph idx="10" type="dt"/>
          </p:nvPr>
        </p:nvSpPr>
        <p:spPr>
          <a:xfrm>
            <a:off x="381000" y="6288087"/>
            <a:ext cx="1887538" cy="365125"/>
          </a:xfrm>
          <a:prstGeom prst="rect">
            <a:avLst/>
          </a:prstGeom>
          <a:noFill/>
          <a:ln>
            <a:noFill/>
          </a:ln>
        </p:spPr>
        <p:txBody>
          <a:bodyPr anchorCtr="0" anchor="ctr" bIns="91425" lIns="91425" rIns="91425" tIns="91425"/>
          <a:lstStyle>
            <a:lvl1pPr indent="0" lvl="0" marL="0" marR="0" rtl="0" algn="l">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142" name="Shape 142"/>
          <p:cNvSpPr txBox="1"/>
          <p:nvPr>
            <p:ph idx="11" type="ftr"/>
          </p:nvPr>
        </p:nvSpPr>
        <p:spPr>
          <a:xfrm>
            <a:off x="3305175" y="6288087"/>
            <a:ext cx="5238750" cy="365125"/>
          </a:xfrm>
          <a:prstGeom prst="rect">
            <a:avLst/>
          </a:prstGeom>
          <a:noFill/>
          <a:ln>
            <a:noFill/>
          </a:ln>
        </p:spPr>
        <p:txBody>
          <a:bodyPr anchorCtr="0" anchor="ctr" bIns="91425" lIns="91425" rIns="91425" tIns="91425"/>
          <a:lstStyle>
            <a:lvl1pPr indent="0" lvl="0" marL="0" marR="0" rtl="0" algn="r">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143" name="Shape 143"/>
          <p:cNvSpPr txBox="1"/>
          <p:nvPr>
            <p:ph idx="12" type="sldNum"/>
          </p:nvPr>
        </p:nvSpPr>
        <p:spPr>
          <a:xfrm>
            <a:off x="8404225" y="219075"/>
            <a:ext cx="493713" cy="365125"/>
          </a:xfrm>
          <a:prstGeom prst="rect">
            <a:avLst/>
          </a:prstGeom>
          <a:noFill/>
          <a:ln>
            <a:noFill/>
          </a:ln>
        </p:spPr>
        <p:txBody>
          <a:bodyPr anchorCtr="0" anchor="ctr"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2"/>
                </a:solidFill>
                <a:latin typeface="Trebuchet MS"/>
                <a:ea typeface="Trebuchet MS"/>
                <a:cs typeface="Trebuchet MS"/>
                <a:sym typeface="Trebuchet MS"/>
              </a:rPr>
              <a:t>‹#›</a:t>
            </a:fld>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type="title">
  <p:cSld name="Title Slide">
    <p:spTree>
      <p:nvGrpSpPr>
        <p:cNvPr id="152" name="Shape 152"/>
        <p:cNvGrpSpPr/>
        <p:nvPr/>
      </p:nvGrpSpPr>
      <p:grpSpPr>
        <a:xfrm>
          <a:off x="0" y="0"/>
          <a:ext cx="0" cy="0"/>
          <a:chOff x="0" y="0"/>
          <a:chExt cx="0" cy="0"/>
        </a:xfrm>
      </p:grpSpPr>
      <p:pic>
        <p:nvPicPr>
          <p:cNvPr descr="Overlay-TitleSlide.png" id="153" name="Shape 153"/>
          <p:cNvPicPr preferRelativeResize="0"/>
          <p:nvPr/>
        </p:nvPicPr>
        <p:blipFill rotWithShape="1">
          <a:blip r:embed="rId2">
            <a:alphaModFix/>
          </a:blip>
          <a:srcRect b="0" l="0" r="0" t="0"/>
          <a:stretch/>
        </p:blipFill>
        <p:spPr>
          <a:xfrm>
            <a:off x="158750" y="187325"/>
            <a:ext cx="8826498" cy="6483349"/>
          </a:xfrm>
          <a:prstGeom prst="rect">
            <a:avLst/>
          </a:prstGeom>
          <a:noFill/>
          <a:ln>
            <a:noFill/>
          </a:ln>
        </p:spPr>
      </p:pic>
      <p:sp>
        <p:nvSpPr>
          <p:cNvPr id="154" name="Shape 154"/>
          <p:cNvSpPr txBox="1"/>
          <p:nvPr>
            <p:ph type="ctrTitle"/>
          </p:nvPr>
        </p:nvSpPr>
        <p:spPr>
          <a:xfrm>
            <a:off x="1600200" y="2492375"/>
            <a:ext cx="6762748" cy="1470023"/>
          </a:xfrm>
          <a:prstGeom prst="rect">
            <a:avLst/>
          </a:prstGeom>
          <a:noFill/>
          <a:ln>
            <a:noFill/>
          </a:ln>
        </p:spPr>
        <p:txBody>
          <a:bodyPr anchorCtr="0" anchor="b" bIns="91425" lIns="91425" rIns="91425" tIns="91425"/>
          <a:lstStyle>
            <a:lvl1pPr indent="0" lvl="0" marL="0" marR="0" rtl="0" algn="r">
              <a:lnSpc>
                <a:spcPct val="100000"/>
              </a:lnSpc>
              <a:spcBef>
                <a:spcPts val="0"/>
              </a:spcBef>
              <a:spcAft>
                <a:spcPts val="0"/>
              </a:spcAft>
              <a:buClr>
                <a:srgbClr val="001D4D"/>
              </a:buClr>
              <a:buFont typeface="Trebuchet MS"/>
              <a:buNone/>
              <a:defRPr b="0" i="0" sz="4400" u="none" cap="none" strike="noStrike">
                <a:solidFill>
                  <a:srgbClr val="001D4D"/>
                </a:solidFill>
                <a:latin typeface="Trebuchet MS"/>
                <a:ea typeface="Trebuchet MS"/>
                <a:cs typeface="Trebuchet MS"/>
                <a:sym typeface="Trebuchet MS"/>
              </a:defRPr>
            </a:lvl1pPr>
            <a:lvl2pPr indent="0" lvl="1" marL="0" marR="0" rtl="0" algn="l">
              <a:spcBef>
                <a:spcPts val="0"/>
              </a:spcBef>
              <a:spcAft>
                <a:spcPts val="0"/>
              </a:spcAft>
              <a:buClr>
                <a:srgbClr val="001D4D"/>
              </a:buClr>
              <a:buFont typeface="Trebuchet MS"/>
              <a:buNone/>
              <a:defRPr b="0" i="0" sz="3800" u="none" cap="none" strike="noStrike">
                <a:solidFill>
                  <a:srgbClr val="001D4D"/>
                </a:solidFill>
                <a:latin typeface="Trebuchet MS"/>
                <a:ea typeface="Trebuchet MS"/>
                <a:cs typeface="Trebuchet MS"/>
                <a:sym typeface="Trebuchet MS"/>
              </a:defRPr>
            </a:lvl2pPr>
            <a:lvl3pPr indent="0" lvl="2" marL="0" marR="0" rtl="0" algn="l">
              <a:spcBef>
                <a:spcPts val="0"/>
              </a:spcBef>
              <a:spcAft>
                <a:spcPts val="0"/>
              </a:spcAft>
              <a:buClr>
                <a:srgbClr val="001D4D"/>
              </a:buClr>
              <a:buFont typeface="Trebuchet MS"/>
              <a:buNone/>
              <a:defRPr b="0" i="0" sz="3800" u="none" cap="none" strike="noStrike">
                <a:solidFill>
                  <a:srgbClr val="001D4D"/>
                </a:solidFill>
                <a:latin typeface="Trebuchet MS"/>
                <a:ea typeface="Trebuchet MS"/>
                <a:cs typeface="Trebuchet MS"/>
                <a:sym typeface="Trebuchet MS"/>
              </a:defRPr>
            </a:lvl3pPr>
            <a:lvl4pPr indent="0" lvl="3" marL="0" marR="0" rtl="0" algn="l">
              <a:spcBef>
                <a:spcPts val="0"/>
              </a:spcBef>
              <a:spcAft>
                <a:spcPts val="0"/>
              </a:spcAft>
              <a:buClr>
                <a:srgbClr val="001D4D"/>
              </a:buClr>
              <a:buFont typeface="Trebuchet MS"/>
              <a:buNone/>
              <a:defRPr b="0" i="0" sz="3800" u="none" cap="none" strike="noStrike">
                <a:solidFill>
                  <a:srgbClr val="001D4D"/>
                </a:solidFill>
                <a:latin typeface="Trebuchet MS"/>
                <a:ea typeface="Trebuchet MS"/>
                <a:cs typeface="Trebuchet MS"/>
                <a:sym typeface="Trebuchet MS"/>
              </a:defRPr>
            </a:lvl4pPr>
            <a:lvl5pPr indent="0" lvl="4" marL="0" marR="0" rtl="0" algn="l">
              <a:spcBef>
                <a:spcPts val="0"/>
              </a:spcBef>
              <a:spcAft>
                <a:spcPts val="0"/>
              </a:spcAft>
              <a:buClr>
                <a:srgbClr val="001D4D"/>
              </a:buClr>
              <a:buFont typeface="Trebuchet MS"/>
              <a:buNone/>
              <a:defRPr b="0" i="0" sz="3800" u="none" cap="none" strike="noStrike">
                <a:solidFill>
                  <a:srgbClr val="001D4D"/>
                </a:solidFill>
                <a:latin typeface="Trebuchet MS"/>
                <a:ea typeface="Trebuchet MS"/>
                <a:cs typeface="Trebuchet MS"/>
                <a:sym typeface="Trebuchet MS"/>
              </a:defRPr>
            </a:lvl5pPr>
            <a:lvl6pPr indent="0" lvl="5" marL="457200" marR="0" rtl="0" algn="l">
              <a:spcBef>
                <a:spcPts val="0"/>
              </a:spcBef>
              <a:spcAft>
                <a:spcPts val="0"/>
              </a:spcAft>
              <a:buClr>
                <a:srgbClr val="001D4D"/>
              </a:buClr>
              <a:buFont typeface="Trebuchet MS"/>
              <a:buNone/>
              <a:defRPr b="0" i="0" sz="3800" u="none" cap="none" strike="noStrike">
                <a:solidFill>
                  <a:srgbClr val="001D4D"/>
                </a:solidFill>
                <a:latin typeface="Trebuchet MS"/>
                <a:ea typeface="Trebuchet MS"/>
                <a:cs typeface="Trebuchet MS"/>
                <a:sym typeface="Trebuchet MS"/>
              </a:defRPr>
            </a:lvl6pPr>
            <a:lvl7pPr indent="0" lvl="6" marL="914400" marR="0" rtl="0" algn="l">
              <a:spcBef>
                <a:spcPts val="0"/>
              </a:spcBef>
              <a:spcAft>
                <a:spcPts val="0"/>
              </a:spcAft>
              <a:buClr>
                <a:srgbClr val="001D4D"/>
              </a:buClr>
              <a:buFont typeface="Trebuchet MS"/>
              <a:buNone/>
              <a:defRPr b="0" i="0" sz="3800" u="none" cap="none" strike="noStrike">
                <a:solidFill>
                  <a:srgbClr val="001D4D"/>
                </a:solidFill>
                <a:latin typeface="Trebuchet MS"/>
                <a:ea typeface="Trebuchet MS"/>
                <a:cs typeface="Trebuchet MS"/>
                <a:sym typeface="Trebuchet MS"/>
              </a:defRPr>
            </a:lvl7pPr>
            <a:lvl8pPr indent="0" lvl="7" marL="1371600" marR="0" rtl="0" algn="l">
              <a:spcBef>
                <a:spcPts val="0"/>
              </a:spcBef>
              <a:spcAft>
                <a:spcPts val="0"/>
              </a:spcAft>
              <a:buClr>
                <a:srgbClr val="001D4D"/>
              </a:buClr>
              <a:buFont typeface="Trebuchet MS"/>
              <a:buNone/>
              <a:defRPr b="0" i="0" sz="3800" u="none" cap="none" strike="noStrike">
                <a:solidFill>
                  <a:srgbClr val="001D4D"/>
                </a:solidFill>
                <a:latin typeface="Trebuchet MS"/>
                <a:ea typeface="Trebuchet MS"/>
                <a:cs typeface="Trebuchet MS"/>
                <a:sym typeface="Trebuchet MS"/>
              </a:defRPr>
            </a:lvl8pPr>
            <a:lvl9pPr indent="0" lvl="8" marL="1828800" marR="0" rtl="0" algn="l">
              <a:spcBef>
                <a:spcPts val="0"/>
              </a:spcBef>
              <a:spcAft>
                <a:spcPts val="0"/>
              </a:spcAft>
              <a:buClr>
                <a:srgbClr val="001D4D"/>
              </a:buClr>
              <a:buFont typeface="Trebuchet MS"/>
              <a:buNone/>
              <a:defRPr b="0" i="0" sz="3800" u="none" cap="none" strike="noStrike">
                <a:solidFill>
                  <a:srgbClr val="001D4D"/>
                </a:solidFill>
                <a:latin typeface="Trebuchet MS"/>
                <a:ea typeface="Trebuchet MS"/>
                <a:cs typeface="Trebuchet MS"/>
                <a:sym typeface="Trebuchet MS"/>
              </a:defRPr>
            </a:lvl9pPr>
          </a:lstStyle>
          <a:p/>
        </p:txBody>
      </p:sp>
      <p:sp>
        <p:nvSpPr>
          <p:cNvPr id="155" name="Shape 155"/>
          <p:cNvSpPr txBox="1"/>
          <p:nvPr>
            <p:ph idx="1" type="subTitle"/>
          </p:nvPr>
        </p:nvSpPr>
        <p:spPr>
          <a:xfrm>
            <a:off x="1600200" y="3966882"/>
            <a:ext cx="6762748" cy="1752600"/>
          </a:xfrm>
          <a:prstGeom prst="rect">
            <a:avLst/>
          </a:prstGeom>
          <a:noFill/>
          <a:ln>
            <a:noFill/>
          </a:ln>
        </p:spPr>
        <p:txBody>
          <a:bodyPr anchorCtr="0" anchor="t" bIns="91425" lIns="91425" rIns="91425" tIns="91425"/>
          <a:lstStyle>
            <a:lvl1pPr indent="0" lvl="0" marL="0" marR="0" rtl="0" algn="r">
              <a:lnSpc>
                <a:spcPct val="100000"/>
              </a:lnSpc>
              <a:spcBef>
                <a:spcPts val="600"/>
              </a:spcBef>
              <a:spcAft>
                <a:spcPts val="0"/>
              </a:spcAft>
              <a:buClr>
                <a:schemeClr val="lt1"/>
              </a:buClr>
              <a:buFont typeface="Noto Sans Symbols"/>
              <a:buNone/>
              <a:defRPr b="0" i="0" sz="1800" u="none" cap="none" strike="noStrike">
                <a:solidFill>
                  <a:schemeClr val="lt1"/>
                </a:solidFill>
                <a:latin typeface="Trebuchet MS"/>
                <a:ea typeface="Trebuchet MS"/>
                <a:cs typeface="Trebuchet MS"/>
                <a:sym typeface="Trebuchet MS"/>
              </a:defRPr>
            </a:lvl1pPr>
            <a:lvl2pPr indent="0" lvl="1" marL="457200" marR="0" rtl="0" algn="ctr">
              <a:lnSpc>
                <a:spcPct val="100000"/>
              </a:lnSpc>
              <a:spcBef>
                <a:spcPts val="600"/>
              </a:spcBef>
              <a:spcAft>
                <a:spcPts val="0"/>
              </a:spcAft>
              <a:buClr>
                <a:srgbClr val="888888"/>
              </a:buClr>
              <a:buFont typeface="Noto Sans Symbols"/>
              <a:buNone/>
              <a:defRPr b="0" i="0" sz="2000" u="none" cap="none" strike="noStrike">
                <a:solidFill>
                  <a:srgbClr val="888888"/>
                </a:solidFill>
                <a:latin typeface="Trebuchet MS"/>
                <a:ea typeface="Trebuchet MS"/>
                <a:cs typeface="Trebuchet MS"/>
                <a:sym typeface="Trebuchet MS"/>
              </a:defRPr>
            </a:lvl2pPr>
            <a:lvl3pPr indent="0" lvl="2" marL="914400" marR="0" rtl="0" algn="ctr">
              <a:lnSpc>
                <a:spcPct val="100000"/>
              </a:lnSpc>
              <a:spcBef>
                <a:spcPts val="600"/>
              </a:spcBef>
              <a:spcAft>
                <a:spcPts val="0"/>
              </a:spcAft>
              <a:buClr>
                <a:srgbClr val="888888"/>
              </a:buClr>
              <a:buFont typeface="Noto Sans Symbols"/>
              <a:buNone/>
              <a:defRPr b="0" i="0" sz="1800" u="none" cap="none" strike="noStrike">
                <a:solidFill>
                  <a:srgbClr val="888888"/>
                </a:solidFill>
                <a:latin typeface="Trebuchet MS"/>
                <a:ea typeface="Trebuchet MS"/>
                <a:cs typeface="Trebuchet MS"/>
                <a:sym typeface="Trebuchet MS"/>
              </a:defRPr>
            </a:lvl3pPr>
            <a:lvl4pPr indent="0" lvl="3" marL="1371600" marR="0" rtl="0" algn="ctr">
              <a:lnSpc>
                <a:spcPct val="100000"/>
              </a:lnSpc>
              <a:spcBef>
                <a:spcPts val="600"/>
              </a:spcBef>
              <a:spcAft>
                <a:spcPts val="0"/>
              </a:spcAft>
              <a:buClr>
                <a:srgbClr val="888888"/>
              </a:buClr>
              <a:buFont typeface="Noto Sans Symbols"/>
              <a:buNone/>
              <a:defRPr b="0" i="0" sz="1800" u="none" cap="none" strike="noStrike">
                <a:solidFill>
                  <a:srgbClr val="888888"/>
                </a:solidFill>
                <a:latin typeface="Trebuchet MS"/>
                <a:ea typeface="Trebuchet MS"/>
                <a:cs typeface="Trebuchet MS"/>
                <a:sym typeface="Trebuchet MS"/>
              </a:defRPr>
            </a:lvl4pPr>
            <a:lvl5pPr indent="0" lvl="4" marL="1828800" marR="0" rtl="0" algn="ctr">
              <a:lnSpc>
                <a:spcPct val="100000"/>
              </a:lnSpc>
              <a:spcBef>
                <a:spcPts val="600"/>
              </a:spcBef>
              <a:spcAft>
                <a:spcPts val="0"/>
              </a:spcAft>
              <a:buClr>
                <a:srgbClr val="888888"/>
              </a:buClr>
              <a:buFont typeface="Noto Sans Symbols"/>
              <a:buNone/>
              <a:defRPr b="0" i="0" sz="1800" u="none" cap="none" strike="noStrike">
                <a:solidFill>
                  <a:srgbClr val="888888"/>
                </a:solidFill>
                <a:latin typeface="Trebuchet MS"/>
                <a:ea typeface="Trebuchet MS"/>
                <a:cs typeface="Trebuchet MS"/>
                <a:sym typeface="Trebuchet MS"/>
              </a:defRPr>
            </a:lvl5pPr>
            <a:lvl6pPr indent="0" lvl="5" marL="2286000" marR="0" rtl="0" algn="ctr">
              <a:lnSpc>
                <a:spcPct val="100000"/>
              </a:lnSpc>
              <a:spcBef>
                <a:spcPts val="400"/>
              </a:spcBef>
              <a:spcAft>
                <a:spcPts val="0"/>
              </a:spcAft>
              <a:buClr>
                <a:srgbClr val="888888"/>
              </a:buClr>
              <a:buFont typeface="Arial"/>
              <a:buNone/>
              <a:defRPr b="0" i="0" sz="2000" u="none" cap="none" strike="noStrike">
                <a:solidFill>
                  <a:srgbClr val="888888"/>
                </a:solidFill>
                <a:latin typeface="Trebuchet MS"/>
                <a:ea typeface="Trebuchet MS"/>
                <a:cs typeface="Trebuchet MS"/>
                <a:sym typeface="Trebuchet MS"/>
              </a:defRPr>
            </a:lvl6pPr>
            <a:lvl7pPr indent="0" lvl="6" marL="2743200" marR="0" rtl="0" algn="ctr">
              <a:lnSpc>
                <a:spcPct val="100000"/>
              </a:lnSpc>
              <a:spcBef>
                <a:spcPts val="400"/>
              </a:spcBef>
              <a:spcAft>
                <a:spcPts val="0"/>
              </a:spcAft>
              <a:buClr>
                <a:srgbClr val="888888"/>
              </a:buClr>
              <a:buFont typeface="Arial"/>
              <a:buNone/>
              <a:defRPr b="0" i="0" sz="2000" u="none" cap="none" strike="noStrike">
                <a:solidFill>
                  <a:srgbClr val="888888"/>
                </a:solidFill>
                <a:latin typeface="Trebuchet MS"/>
                <a:ea typeface="Trebuchet MS"/>
                <a:cs typeface="Trebuchet MS"/>
                <a:sym typeface="Trebuchet MS"/>
              </a:defRPr>
            </a:lvl7pPr>
            <a:lvl8pPr indent="0" lvl="7" marL="3200400" marR="0" rtl="0" algn="ctr">
              <a:lnSpc>
                <a:spcPct val="100000"/>
              </a:lnSpc>
              <a:spcBef>
                <a:spcPts val="400"/>
              </a:spcBef>
              <a:spcAft>
                <a:spcPts val="0"/>
              </a:spcAft>
              <a:buClr>
                <a:srgbClr val="888888"/>
              </a:buClr>
              <a:buFont typeface="Arial"/>
              <a:buNone/>
              <a:defRPr b="0" i="0" sz="2000" u="none" cap="none" strike="noStrike">
                <a:solidFill>
                  <a:srgbClr val="888888"/>
                </a:solidFill>
                <a:latin typeface="Trebuchet MS"/>
                <a:ea typeface="Trebuchet MS"/>
                <a:cs typeface="Trebuchet MS"/>
                <a:sym typeface="Trebuchet MS"/>
              </a:defRPr>
            </a:lvl8pPr>
            <a:lvl9pPr indent="0" lvl="8" marL="3657600" marR="0" rtl="0" algn="ctr">
              <a:lnSpc>
                <a:spcPct val="100000"/>
              </a:lnSpc>
              <a:spcBef>
                <a:spcPts val="400"/>
              </a:spcBef>
              <a:spcAft>
                <a:spcPts val="0"/>
              </a:spcAft>
              <a:buClr>
                <a:srgbClr val="888888"/>
              </a:buClr>
              <a:buFont typeface="Arial"/>
              <a:buNone/>
              <a:defRPr b="0" i="0" sz="2000" u="none" cap="none" strike="noStrike">
                <a:solidFill>
                  <a:srgbClr val="888888"/>
                </a:solidFill>
                <a:latin typeface="Trebuchet MS"/>
                <a:ea typeface="Trebuchet MS"/>
                <a:cs typeface="Trebuchet MS"/>
                <a:sym typeface="Trebuchet MS"/>
              </a:defRPr>
            </a:lvl9pPr>
          </a:lstStyle>
          <a:p/>
        </p:txBody>
      </p:sp>
      <p:sp>
        <p:nvSpPr>
          <p:cNvPr id="156" name="Shape 156"/>
          <p:cNvSpPr txBox="1"/>
          <p:nvPr>
            <p:ph idx="12" type="sldNum"/>
          </p:nvPr>
        </p:nvSpPr>
        <p:spPr>
          <a:xfrm>
            <a:off x="8404225" y="219075"/>
            <a:ext cx="493713" cy="365125"/>
          </a:xfrm>
          <a:prstGeom prst="rect">
            <a:avLst/>
          </a:prstGeom>
          <a:noFill/>
          <a:ln>
            <a:noFill/>
          </a:ln>
        </p:spPr>
        <p:txBody>
          <a:bodyPr anchorCtr="0" anchor="ctr" bIns="45700" lIns="91425" rIns="91425" tIns="45700">
            <a:noAutofit/>
          </a:bodyPr>
          <a:lstStyle/>
          <a:p>
            <a:pPr indent="0" lvl="0" marL="0" marR="0" rtl="0" algn="r">
              <a:lnSpc>
                <a:spcPct val="100000"/>
              </a:lnSpc>
              <a:spcBef>
                <a:spcPts val="0"/>
              </a:spcBef>
              <a:spcAft>
                <a:spcPts val="0"/>
              </a:spcAft>
              <a:buClr>
                <a:schemeClr val="dk2"/>
              </a:buClr>
              <a:buSzPct val="25000"/>
              <a:buFont typeface="Trebuchet MS"/>
              <a:buNone/>
            </a:pPr>
            <a:fld id="{00000000-1234-1234-1234-123412341234}" type="slidenum">
              <a:rPr b="0" i="0" lang="en-US" sz="1200" u="none" cap="none" strike="noStrike">
                <a:solidFill>
                  <a:schemeClr val="dk2"/>
                </a:solidFill>
                <a:latin typeface="Trebuchet MS"/>
                <a:ea typeface="Trebuchet MS"/>
                <a:cs typeface="Trebuchet MS"/>
                <a:sym typeface="Trebuchet MS"/>
              </a:rPr>
              <a:t>‹#›</a:t>
            </a:fld>
          </a:p>
        </p:txBody>
      </p:sp>
      <p:sp>
        <p:nvSpPr>
          <p:cNvPr id="157" name="Shape 157"/>
          <p:cNvSpPr txBox="1"/>
          <p:nvPr>
            <p:ph idx="10" type="dt"/>
          </p:nvPr>
        </p:nvSpPr>
        <p:spPr>
          <a:xfrm>
            <a:off x="381000" y="6288087"/>
            <a:ext cx="1887538" cy="365125"/>
          </a:xfrm>
          <a:prstGeom prst="rect">
            <a:avLst/>
          </a:prstGeom>
          <a:noFill/>
          <a:ln>
            <a:noFill/>
          </a:ln>
        </p:spPr>
        <p:txBody>
          <a:bodyPr anchorCtr="0" anchor="ctr" bIns="91425" lIns="91425" rIns="91425" tIns="91425"/>
          <a:lstStyle>
            <a:lvl1pPr indent="0" lvl="0" marL="0" marR="0" rtl="0" algn="l">
              <a:lnSpc>
                <a:spcPct val="100000"/>
              </a:lnSpc>
              <a:spcBef>
                <a:spcPts val="0"/>
              </a:spcBef>
              <a:spcAft>
                <a:spcPts val="0"/>
              </a:spcAft>
              <a:buClr>
                <a:schemeClr val="lt2"/>
              </a:buClr>
              <a:buFont typeface="Trebuchet MS"/>
              <a:buNone/>
              <a:defRPr b="0" i="0" sz="1200" u="none" cap="none" strike="noStrike">
                <a:solidFill>
                  <a:schemeClr val="lt2"/>
                </a:solidFill>
                <a:latin typeface="Trebuchet MS"/>
                <a:ea typeface="Trebuchet MS"/>
                <a:cs typeface="Trebuchet MS"/>
                <a:sym typeface="Trebuchet MS"/>
              </a:defRPr>
            </a:lvl1pPr>
            <a:lvl2pPr indent="0" lvl="1" marL="457200" marR="0" rtl="0" algn="l">
              <a:lnSpc>
                <a:spcPct val="100000"/>
              </a:lnSpc>
              <a:spcBef>
                <a:spcPts val="0"/>
              </a:spcBef>
              <a:spcAft>
                <a:spcPts val="0"/>
              </a:spcAft>
              <a:buClr>
                <a:schemeClr val="dk1"/>
              </a:buClr>
              <a:buFont typeface="Arial"/>
              <a:buNone/>
              <a:defRPr b="0" i="0" sz="1800" u="none" cap="none" strike="noStrike">
                <a:solidFill>
                  <a:schemeClr val="dk1"/>
                </a:solidFill>
                <a:latin typeface="Arial"/>
                <a:ea typeface="Arial"/>
                <a:cs typeface="Arial"/>
                <a:sym typeface="Arial"/>
              </a:defRPr>
            </a:lvl2pPr>
            <a:lvl3pPr indent="0" lvl="2" marL="914400" marR="0" rtl="0" algn="l">
              <a:lnSpc>
                <a:spcPct val="100000"/>
              </a:lnSpc>
              <a:spcBef>
                <a:spcPts val="0"/>
              </a:spcBef>
              <a:spcAft>
                <a:spcPts val="0"/>
              </a:spcAft>
              <a:buClr>
                <a:schemeClr val="dk1"/>
              </a:buClr>
              <a:buFont typeface="Arial"/>
              <a:buNone/>
              <a:defRPr b="0" i="0" sz="1800" u="none" cap="none" strike="noStrike">
                <a:solidFill>
                  <a:schemeClr val="dk1"/>
                </a:solidFill>
                <a:latin typeface="Arial"/>
                <a:ea typeface="Arial"/>
                <a:cs typeface="Arial"/>
                <a:sym typeface="Arial"/>
              </a:defRPr>
            </a:lvl3pPr>
            <a:lvl4pPr indent="0" lvl="3" marL="1371600" marR="0" rtl="0" algn="l">
              <a:lnSpc>
                <a:spcPct val="100000"/>
              </a:lnSpc>
              <a:spcBef>
                <a:spcPts val="0"/>
              </a:spcBef>
              <a:spcAft>
                <a:spcPts val="0"/>
              </a:spcAft>
              <a:buClr>
                <a:schemeClr val="dk1"/>
              </a:buClr>
              <a:buFont typeface="Arial"/>
              <a:buNone/>
              <a:defRPr b="0" i="0" sz="1800" u="none" cap="none" strike="noStrike">
                <a:solidFill>
                  <a:schemeClr val="dk1"/>
                </a:solidFill>
                <a:latin typeface="Arial"/>
                <a:ea typeface="Arial"/>
                <a:cs typeface="Arial"/>
                <a:sym typeface="Arial"/>
              </a:defRPr>
            </a:lvl4pPr>
            <a:lvl5pPr indent="0" lvl="4" marL="1828800" marR="0" rtl="0" algn="l">
              <a:lnSpc>
                <a:spcPct val="100000"/>
              </a:lnSpc>
              <a:spcBef>
                <a:spcPts val="0"/>
              </a:spcBef>
              <a:spcAft>
                <a:spcPts val="0"/>
              </a:spcAft>
              <a:buClr>
                <a:schemeClr val="dk1"/>
              </a:buClr>
              <a:buFont typeface="Arial"/>
              <a:buNone/>
              <a:defRPr b="0" i="0" sz="1800" u="none" cap="none" strike="noStrike">
                <a:solidFill>
                  <a:schemeClr val="dk1"/>
                </a:solidFill>
                <a:latin typeface="Arial"/>
                <a:ea typeface="Arial"/>
                <a:cs typeface="Arial"/>
                <a:sym typeface="Arial"/>
              </a:defRPr>
            </a:lvl5pPr>
            <a:lvl6pPr indent="0" lvl="5" marL="2286000" marR="0" rtl="0" algn="l">
              <a:lnSpc>
                <a:spcPct val="100000"/>
              </a:lnSpc>
              <a:spcBef>
                <a:spcPts val="0"/>
              </a:spcBef>
              <a:spcAft>
                <a:spcPts val="0"/>
              </a:spcAft>
              <a:buClr>
                <a:schemeClr val="dk1"/>
              </a:buClr>
              <a:buFont typeface="Arial"/>
              <a:buNone/>
              <a:defRPr b="0" i="0" sz="1800" u="none" cap="none" strike="noStrike">
                <a:solidFill>
                  <a:schemeClr val="dk1"/>
                </a:solidFill>
                <a:latin typeface="Arial"/>
                <a:ea typeface="Arial"/>
                <a:cs typeface="Arial"/>
                <a:sym typeface="Arial"/>
              </a:defRPr>
            </a:lvl6pPr>
            <a:lvl7pPr indent="0" lvl="6" marL="2743200" marR="0" rtl="0" algn="l">
              <a:lnSpc>
                <a:spcPct val="100000"/>
              </a:lnSpc>
              <a:spcBef>
                <a:spcPts val="0"/>
              </a:spcBef>
              <a:spcAft>
                <a:spcPts val="0"/>
              </a:spcAft>
              <a:buClr>
                <a:schemeClr val="dk1"/>
              </a:buClr>
              <a:buFont typeface="Arial"/>
              <a:buNone/>
              <a:defRPr b="0" i="0" sz="1800" u="none" cap="none" strike="noStrike">
                <a:solidFill>
                  <a:schemeClr val="dk1"/>
                </a:solidFill>
                <a:latin typeface="Arial"/>
                <a:ea typeface="Arial"/>
                <a:cs typeface="Arial"/>
                <a:sym typeface="Arial"/>
              </a:defRPr>
            </a:lvl7pPr>
            <a:lvl8pPr indent="0" lvl="7" marL="3200400" marR="0" rtl="0" algn="l">
              <a:lnSpc>
                <a:spcPct val="100000"/>
              </a:lnSpc>
              <a:spcBef>
                <a:spcPts val="0"/>
              </a:spcBef>
              <a:spcAft>
                <a:spcPts val="0"/>
              </a:spcAft>
              <a:buClr>
                <a:schemeClr val="dk1"/>
              </a:buClr>
              <a:buFont typeface="Arial"/>
              <a:buNone/>
              <a:defRPr b="0" i="0" sz="1800" u="none" cap="none" strike="noStrike">
                <a:solidFill>
                  <a:schemeClr val="dk1"/>
                </a:solidFill>
                <a:latin typeface="Arial"/>
                <a:ea typeface="Arial"/>
                <a:cs typeface="Arial"/>
                <a:sym typeface="Arial"/>
              </a:defRPr>
            </a:lvl8pPr>
            <a:lvl9pPr indent="0" lvl="8" marL="3657600" marR="0" rtl="0" algn="l">
              <a:lnSpc>
                <a:spcPct val="100000"/>
              </a:lnSpc>
              <a:spcBef>
                <a:spcPts val="0"/>
              </a:spcBef>
              <a:spcAft>
                <a:spcPts val="0"/>
              </a:spcAft>
              <a:buClr>
                <a:schemeClr val="dk1"/>
              </a:buClr>
              <a:buFont typeface="Arial"/>
              <a:buNone/>
              <a:defRPr b="0" i="0" sz="1800" u="none" cap="none" strike="noStrike">
                <a:solidFill>
                  <a:schemeClr val="dk1"/>
                </a:solidFill>
                <a:latin typeface="Arial"/>
                <a:ea typeface="Arial"/>
                <a:cs typeface="Arial"/>
                <a:sym typeface="Arial"/>
              </a:defRPr>
            </a:lvl9pPr>
          </a:lstStyle>
          <a:p/>
        </p:txBody>
      </p:sp>
      <p:sp>
        <p:nvSpPr>
          <p:cNvPr id="158" name="Shape 158"/>
          <p:cNvSpPr txBox="1"/>
          <p:nvPr>
            <p:ph idx="11" type="ftr"/>
          </p:nvPr>
        </p:nvSpPr>
        <p:spPr>
          <a:xfrm>
            <a:off x="3305175" y="6288087"/>
            <a:ext cx="5238750" cy="365125"/>
          </a:xfrm>
          <a:prstGeom prst="rect">
            <a:avLst/>
          </a:prstGeom>
          <a:noFill/>
          <a:ln>
            <a:noFill/>
          </a:ln>
        </p:spPr>
        <p:txBody>
          <a:bodyPr anchorCtr="0" anchor="ctr" bIns="91425" lIns="91425" rIns="91425" tIns="91425"/>
          <a:lstStyle>
            <a:lvl1pPr indent="0" lvl="0" marL="0" marR="0" rtl="0" algn="r">
              <a:lnSpc>
                <a:spcPct val="100000"/>
              </a:lnSpc>
              <a:spcBef>
                <a:spcPts val="0"/>
              </a:spcBef>
              <a:spcAft>
                <a:spcPts val="0"/>
              </a:spcAft>
              <a:buClr>
                <a:schemeClr val="lt2"/>
              </a:buClr>
              <a:buFont typeface="Trebuchet MS"/>
              <a:buNone/>
              <a:defRPr b="0" i="0" sz="1200" u="none" cap="none" strike="noStrike">
                <a:solidFill>
                  <a:schemeClr val="lt2"/>
                </a:solidFill>
                <a:latin typeface="Trebuchet MS"/>
                <a:ea typeface="Trebuchet MS"/>
                <a:cs typeface="Trebuchet MS"/>
                <a:sym typeface="Trebuchet MS"/>
              </a:defRPr>
            </a:lvl1pPr>
            <a:lvl2pPr indent="0" lvl="1" marL="457200" marR="0" rtl="0" algn="l">
              <a:lnSpc>
                <a:spcPct val="100000"/>
              </a:lnSpc>
              <a:spcBef>
                <a:spcPts val="0"/>
              </a:spcBef>
              <a:spcAft>
                <a:spcPts val="0"/>
              </a:spcAft>
              <a:buClr>
                <a:schemeClr val="dk1"/>
              </a:buClr>
              <a:buFont typeface="Arial"/>
              <a:buNone/>
              <a:defRPr b="0" i="0" sz="1800" u="none" cap="none" strike="noStrike">
                <a:solidFill>
                  <a:schemeClr val="dk1"/>
                </a:solidFill>
                <a:latin typeface="Arial"/>
                <a:ea typeface="Arial"/>
                <a:cs typeface="Arial"/>
                <a:sym typeface="Arial"/>
              </a:defRPr>
            </a:lvl2pPr>
            <a:lvl3pPr indent="0" lvl="2" marL="914400" marR="0" rtl="0" algn="l">
              <a:lnSpc>
                <a:spcPct val="100000"/>
              </a:lnSpc>
              <a:spcBef>
                <a:spcPts val="0"/>
              </a:spcBef>
              <a:spcAft>
                <a:spcPts val="0"/>
              </a:spcAft>
              <a:buClr>
                <a:schemeClr val="dk1"/>
              </a:buClr>
              <a:buFont typeface="Arial"/>
              <a:buNone/>
              <a:defRPr b="0" i="0" sz="1800" u="none" cap="none" strike="noStrike">
                <a:solidFill>
                  <a:schemeClr val="dk1"/>
                </a:solidFill>
                <a:latin typeface="Arial"/>
                <a:ea typeface="Arial"/>
                <a:cs typeface="Arial"/>
                <a:sym typeface="Arial"/>
              </a:defRPr>
            </a:lvl3pPr>
            <a:lvl4pPr indent="0" lvl="3" marL="1371600" marR="0" rtl="0" algn="l">
              <a:lnSpc>
                <a:spcPct val="100000"/>
              </a:lnSpc>
              <a:spcBef>
                <a:spcPts val="0"/>
              </a:spcBef>
              <a:spcAft>
                <a:spcPts val="0"/>
              </a:spcAft>
              <a:buClr>
                <a:schemeClr val="dk1"/>
              </a:buClr>
              <a:buFont typeface="Arial"/>
              <a:buNone/>
              <a:defRPr b="0" i="0" sz="1800" u="none" cap="none" strike="noStrike">
                <a:solidFill>
                  <a:schemeClr val="dk1"/>
                </a:solidFill>
                <a:latin typeface="Arial"/>
                <a:ea typeface="Arial"/>
                <a:cs typeface="Arial"/>
                <a:sym typeface="Arial"/>
              </a:defRPr>
            </a:lvl4pPr>
            <a:lvl5pPr indent="0" lvl="4" marL="1828800" marR="0" rtl="0" algn="l">
              <a:lnSpc>
                <a:spcPct val="100000"/>
              </a:lnSpc>
              <a:spcBef>
                <a:spcPts val="0"/>
              </a:spcBef>
              <a:spcAft>
                <a:spcPts val="0"/>
              </a:spcAft>
              <a:buClr>
                <a:schemeClr val="dk1"/>
              </a:buClr>
              <a:buFont typeface="Arial"/>
              <a:buNone/>
              <a:defRPr b="0" i="0" sz="1800" u="none" cap="none" strike="noStrike">
                <a:solidFill>
                  <a:schemeClr val="dk1"/>
                </a:solidFill>
                <a:latin typeface="Arial"/>
                <a:ea typeface="Arial"/>
                <a:cs typeface="Arial"/>
                <a:sym typeface="Arial"/>
              </a:defRPr>
            </a:lvl5pPr>
            <a:lvl6pPr indent="0" lvl="5" marL="2286000" marR="0" rtl="0" algn="l">
              <a:lnSpc>
                <a:spcPct val="100000"/>
              </a:lnSpc>
              <a:spcBef>
                <a:spcPts val="0"/>
              </a:spcBef>
              <a:spcAft>
                <a:spcPts val="0"/>
              </a:spcAft>
              <a:buClr>
                <a:schemeClr val="dk1"/>
              </a:buClr>
              <a:buFont typeface="Arial"/>
              <a:buNone/>
              <a:defRPr b="0" i="0" sz="1800" u="none" cap="none" strike="noStrike">
                <a:solidFill>
                  <a:schemeClr val="dk1"/>
                </a:solidFill>
                <a:latin typeface="Arial"/>
                <a:ea typeface="Arial"/>
                <a:cs typeface="Arial"/>
                <a:sym typeface="Arial"/>
              </a:defRPr>
            </a:lvl6pPr>
            <a:lvl7pPr indent="0" lvl="6" marL="2743200" marR="0" rtl="0" algn="l">
              <a:lnSpc>
                <a:spcPct val="100000"/>
              </a:lnSpc>
              <a:spcBef>
                <a:spcPts val="0"/>
              </a:spcBef>
              <a:spcAft>
                <a:spcPts val="0"/>
              </a:spcAft>
              <a:buClr>
                <a:schemeClr val="dk1"/>
              </a:buClr>
              <a:buFont typeface="Arial"/>
              <a:buNone/>
              <a:defRPr b="0" i="0" sz="1800" u="none" cap="none" strike="noStrike">
                <a:solidFill>
                  <a:schemeClr val="dk1"/>
                </a:solidFill>
                <a:latin typeface="Arial"/>
                <a:ea typeface="Arial"/>
                <a:cs typeface="Arial"/>
                <a:sym typeface="Arial"/>
              </a:defRPr>
            </a:lvl7pPr>
            <a:lvl8pPr indent="0" lvl="7" marL="3200400" marR="0" rtl="0" algn="l">
              <a:lnSpc>
                <a:spcPct val="100000"/>
              </a:lnSpc>
              <a:spcBef>
                <a:spcPts val="0"/>
              </a:spcBef>
              <a:spcAft>
                <a:spcPts val="0"/>
              </a:spcAft>
              <a:buClr>
                <a:schemeClr val="dk1"/>
              </a:buClr>
              <a:buFont typeface="Arial"/>
              <a:buNone/>
              <a:defRPr b="0" i="0" sz="1800" u="none" cap="none" strike="noStrike">
                <a:solidFill>
                  <a:schemeClr val="dk1"/>
                </a:solidFill>
                <a:latin typeface="Arial"/>
                <a:ea typeface="Arial"/>
                <a:cs typeface="Arial"/>
                <a:sym typeface="Arial"/>
              </a:defRPr>
            </a:lvl8pPr>
            <a:lvl9pPr indent="0" lvl="8" marL="3657600" marR="0" rtl="0" algn="l">
              <a:lnSpc>
                <a:spcPct val="100000"/>
              </a:lnSpc>
              <a:spcBef>
                <a:spcPts val="0"/>
              </a:spcBef>
              <a:spcAft>
                <a:spcPts val="0"/>
              </a:spcAft>
              <a:buClr>
                <a:schemeClr val="dk1"/>
              </a:buClr>
              <a:buFont typeface="Arial"/>
              <a:buNone/>
              <a:defRPr b="0" i="0" sz="1800" u="none" cap="none" strike="noStrike">
                <a:solidFill>
                  <a:schemeClr val="dk1"/>
                </a:solidFill>
                <a:latin typeface="Arial"/>
                <a:ea typeface="Arial"/>
                <a:cs typeface="Arial"/>
                <a:sym typeface="Arial"/>
              </a:defRPr>
            </a:lvl9pPr>
          </a:lstStyle>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type="obj">
  <p:cSld name="Title and Content">
    <p:spTree>
      <p:nvGrpSpPr>
        <p:cNvPr id="159" name="Shape 159"/>
        <p:cNvGrpSpPr/>
        <p:nvPr/>
      </p:nvGrpSpPr>
      <p:grpSpPr>
        <a:xfrm>
          <a:off x="0" y="0"/>
          <a:ext cx="0" cy="0"/>
          <a:chOff x="0" y="0"/>
          <a:chExt cx="0" cy="0"/>
        </a:xfrm>
      </p:grpSpPr>
      <p:pic>
        <p:nvPicPr>
          <p:cNvPr descr="Overlay-ContentSlides.png" id="160" name="Shape 160"/>
          <p:cNvPicPr preferRelativeResize="0"/>
          <p:nvPr/>
        </p:nvPicPr>
        <p:blipFill rotWithShape="1">
          <a:blip r:embed="rId2">
            <a:alphaModFix/>
          </a:blip>
          <a:srcRect b="0" l="0" r="0" t="0"/>
          <a:stretch/>
        </p:blipFill>
        <p:spPr>
          <a:xfrm>
            <a:off x="150813" y="187325"/>
            <a:ext cx="8828086" cy="6481761"/>
          </a:xfrm>
          <a:prstGeom prst="rect">
            <a:avLst/>
          </a:prstGeom>
          <a:noFill/>
          <a:ln>
            <a:noFill/>
          </a:ln>
        </p:spPr>
      </p:pic>
      <p:sp>
        <p:nvSpPr>
          <p:cNvPr id="161" name="Shape 161"/>
          <p:cNvSpPr txBox="1"/>
          <p:nvPr>
            <p:ph type="title"/>
          </p:nvPr>
        </p:nvSpPr>
        <p:spPr>
          <a:xfrm>
            <a:off x="779462" y="381000"/>
            <a:ext cx="7583486" cy="1044575"/>
          </a:xfrm>
          <a:prstGeom prst="rect">
            <a:avLst/>
          </a:prstGeom>
          <a:noFill/>
          <a:ln>
            <a:noFill/>
          </a:ln>
        </p:spPr>
        <p:txBody>
          <a:bodyPr anchorCtr="0" anchor="b" bIns="91425" lIns="91425" rIns="91425" tIns="91425"/>
          <a:lstStyle>
            <a:lvl1pPr indent="0" lvl="0" marL="0" marR="0" rtl="0" algn="l">
              <a:lnSpc>
                <a:spcPct val="100000"/>
              </a:lnSpc>
              <a:spcBef>
                <a:spcPts val="0"/>
              </a:spcBef>
              <a:spcAft>
                <a:spcPts val="0"/>
              </a:spcAft>
              <a:buClr>
                <a:srgbClr val="001D4D"/>
              </a:buClr>
              <a:buFont typeface="Trebuchet MS"/>
              <a:buNone/>
              <a:defRPr b="0" i="0" sz="3800" u="none" cap="none" strike="noStrike">
                <a:solidFill>
                  <a:srgbClr val="001D4D"/>
                </a:solidFill>
                <a:latin typeface="Trebuchet MS"/>
                <a:ea typeface="Trebuchet MS"/>
                <a:cs typeface="Trebuchet MS"/>
                <a:sym typeface="Trebuchet MS"/>
              </a:defRPr>
            </a:lvl1pPr>
            <a:lvl2pPr indent="0" lvl="1" marL="0" marR="0" rtl="0" algn="l">
              <a:spcBef>
                <a:spcPts val="0"/>
              </a:spcBef>
              <a:spcAft>
                <a:spcPts val="0"/>
              </a:spcAft>
              <a:buClr>
                <a:srgbClr val="001D4D"/>
              </a:buClr>
              <a:buFont typeface="Trebuchet MS"/>
              <a:buNone/>
              <a:defRPr b="0" i="0" sz="3800" u="none" cap="none" strike="noStrike">
                <a:solidFill>
                  <a:srgbClr val="001D4D"/>
                </a:solidFill>
                <a:latin typeface="Trebuchet MS"/>
                <a:ea typeface="Trebuchet MS"/>
                <a:cs typeface="Trebuchet MS"/>
                <a:sym typeface="Trebuchet MS"/>
              </a:defRPr>
            </a:lvl2pPr>
            <a:lvl3pPr indent="0" lvl="2" marL="0" marR="0" rtl="0" algn="l">
              <a:spcBef>
                <a:spcPts val="0"/>
              </a:spcBef>
              <a:spcAft>
                <a:spcPts val="0"/>
              </a:spcAft>
              <a:buClr>
                <a:srgbClr val="001D4D"/>
              </a:buClr>
              <a:buFont typeface="Trebuchet MS"/>
              <a:buNone/>
              <a:defRPr b="0" i="0" sz="3800" u="none" cap="none" strike="noStrike">
                <a:solidFill>
                  <a:srgbClr val="001D4D"/>
                </a:solidFill>
                <a:latin typeface="Trebuchet MS"/>
                <a:ea typeface="Trebuchet MS"/>
                <a:cs typeface="Trebuchet MS"/>
                <a:sym typeface="Trebuchet MS"/>
              </a:defRPr>
            </a:lvl3pPr>
            <a:lvl4pPr indent="0" lvl="3" marL="0" marR="0" rtl="0" algn="l">
              <a:spcBef>
                <a:spcPts val="0"/>
              </a:spcBef>
              <a:spcAft>
                <a:spcPts val="0"/>
              </a:spcAft>
              <a:buClr>
                <a:srgbClr val="001D4D"/>
              </a:buClr>
              <a:buFont typeface="Trebuchet MS"/>
              <a:buNone/>
              <a:defRPr b="0" i="0" sz="3800" u="none" cap="none" strike="noStrike">
                <a:solidFill>
                  <a:srgbClr val="001D4D"/>
                </a:solidFill>
                <a:latin typeface="Trebuchet MS"/>
                <a:ea typeface="Trebuchet MS"/>
                <a:cs typeface="Trebuchet MS"/>
                <a:sym typeface="Trebuchet MS"/>
              </a:defRPr>
            </a:lvl4pPr>
            <a:lvl5pPr indent="0" lvl="4" marL="0" marR="0" rtl="0" algn="l">
              <a:spcBef>
                <a:spcPts val="0"/>
              </a:spcBef>
              <a:spcAft>
                <a:spcPts val="0"/>
              </a:spcAft>
              <a:buClr>
                <a:srgbClr val="001D4D"/>
              </a:buClr>
              <a:buFont typeface="Trebuchet MS"/>
              <a:buNone/>
              <a:defRPr b="0" i="0" sz="3800" u="none" cap="none" strike="noStrike">
                <a:solidFill>
                  <a:srgbClr val="001D4D"/>
                </a:solidFill>
                <a:latin typeface="Trebuchet MS"/>
                <a:ea typeface="Trebuchet MS"/>
                <a:cs typeface="Trebuchet MS"/>
                <a:sym typeface="Trebuchet MS"/>
              </a:defRPr>
            </a:lvl5pPr>
            <a:lvl6pPr indent="0" lvl="5" marL="457200" marR="0" rtl="0" algn="l">
              <a:spcBef>
                <a:spcPts val="0"/>
              </a:spcBef>
              <a:spcAft>
                <a:spcPts val="0"/>
              </a:spcAft>
              <a:buClr>
                <a:srgbClr val="001D4D"/>
              </a:buClr>
              <a:buFont typeface="Trebuchet MS"/>
              <a:buNone/>
              <a:defRPr b="0" i="0" sz="3800" u="none" cap="none" strike="noStrike">
                <a:solidFill>
                  <a:srgbClr val="001D4D"/>
                </a:solidFill>
                <a:latin typeface="Trebuchet MS"/>
                <a:ea typeface="Trebuchet MS"/>
                <a:cs typeface="Trebuchet MS"/>
                <a:sym typeface="Trebuchet MS"/>
              </a:defRPr>
            </a:lvl6pPr>
            <a:lvl7pPr indent="0" lvl="6" marL="914400" marR="0" rtl="0" algn="l">
              <a:spcBef>
                <a:spcPts val="0"/>
              </a:spcBef>
              <a:spcAft>
                <a:spcPts val="0"/>
              </a:spcAft>
              <a:buClr>
                <a:srgbClr val="001D4D"/>
              </a:buClr>
              <a:buFont typeface="Trebuchet MS"/>
              <a:buNone/>
              <a:defRPr b="0" i="0" sz="3800" u="none" cap="none" strike="noStrike">
                <a:solidFill>
                  <a:srgbClr val="001D4D"/>
                </a:solidFill>
                <a:latin typeface="Trebuchet MS"/>
                <a:ea typeface="Trebuchet MS"/>
                <a:cs typeface="Trebuchet MS"/>
                <a:sym typeface="Trebuchet MS"/>
              </a:defRPr>
            </a:lvl7pPr>
            <a:lvl8pPr indent="0" lvl="7" marL="1371600" marR="0" rtl="0" algn="l">
              <a:spcBef>
                <a:spcPts val="0"/>
              </a:spcBef>
              <a:spcAft>
                <a:spcPts val="0"/>
              </a:spcAft>
              <a:buClr>
                <a:srgbClr val="001D4D"/>
              </a:buClr>
              <a:buFont typeface="Trebuchet MS"/>
              <a:buNone/>
              <a:defRPr b="0" i="0" sz="3800" u="none" cap="none" strike="noStrike">
                <a:solidFill>
                  <a:srgbClr val="001D4D"/>
                </a:solidFill>
                <a:latin typeface="Trebuchet MS"/>
                <a:ea typeface="Trebuchet MS"/>
                <a:cs typeface="Trebuchet MS"/>
                <a:sym typeface="Trebuchet MS"/>
              </a:defRPr>
            </a:lvl8pPr>
            <a:lvl9pPr indent="0" lvl="8" marL="1828800" marR="0" rtl="0" algn="l">
              <a:spcBef>
                <a:spcPts val="0"/>
              </a:spcBef>
              <a:spcAft>
                <a:spcPts val="0"/>
              </a:spcAft>
              <a:buClr>
                <a:srgbClr val="001D4D"/>
              </a:buClr>
              <a:buFont typeface="Trebuchet MS"/>
              <a:buNone/>
              <a:defRPr b="0" i="0" sz="3800" u="none" cap="none" strike="noStrike">
                <a:solidFill>
                  <a:srgbClr val="001D4D"/>
                </a:solidFill>
                <a:latin typeface="Trebuchet MS"/>
                <a:ea typeface="Trebuchet MS"/>
                <a:cs typeface="Trebuchet MS"/>
                <a:sym typeface="Trebuchet MS"/>
              </a:defRPr>
            </a:lvl9pPr>
          </a:lstStyle>
          <a:p/>
        </p:txBody>
      </p:sp>
      <p:sp>
        <p:nvSpPr>
          <p:cNvPr id="162" name="Shape 162"/>
          <p:cNvSpPr txBox="1"/>
          <p:nvPr>
            <p:ph idx="1" type="body"/>
          </p:nvPr>
        </p:nvSpPr>
        <p:spPr>
          <a:xfrm>
            <a:off x="779462" y="1828800"/>
            <a:ext cx="7583486" cy="4208462"/>
          </a:xfrm>
          <a:prstGeom prst="rect">
            <a:avLst/>
          </a:prstGeom>
          <a:noFill/>
          <a:ln>
            <a:noFill/>
          </a:ln>
        </p:spPr>
        <p:txBody>
          <a:bodyPr anchorCtr="0" anchor="t" bIns="91425" lIns="91425" rIns="91425" tIns="91425"/>
          <a:lstStyle>
            <a:lvl1pPr indent="-3175" lvl="0" marL="282575" marR="0" rtl="0" algn="l">
              <a:lnSpc>
                <a:spcPct val="100000"/>
              </a:lnSpc>
              <a:spcBef>
                <a:spcPts val="2000"/>
              </a:spcBef>
              <a:spcAft>
                <a:spcPts val="0"/>
              </a:spcAft>
              <a:buClr>
                <a:srgbClr val="001D4D"/>
              </a:buClr>
              <a:buSzPct val="100000"/>
              <a:buFont typeface="Noto Sans Symbols"/>
              <a:buChar char="●"/>
              <a:defRPr b="0" i="0" sz="2200" u="none" cap="none" strike="noStrike">
                <a:solidFill>
                  <a:srgbClr val="001D4D"/>
                </a:solidFill>
                <a:latin typeface="Trebuchet MS"/>
                <a:ea typeface="Trebuchet MS"/>
                <a:cs typeface="Trebuchet MS"/>
                <a:sym typeface="Trebuchet MS"/>
              </a:defRPr>
            </a:lvl1pPr>
            <a:lvl2pPr indent="-44450" lvl="1" marL="577850" marR="0" rtl="0" algn="l">
              <a:lnSpc>
                <a:spcPct val="100000"/>
              </a:lnSpc>
              <a:spcBef>
                <a:spcPts val="600"/>
              </a:spcBef>
              <a:spcAft>
                <a:spcPts val="0"/>
              </a:spcAft>
              <a:buClr>
                <a:srgbClr val="001D4D"/>
              </a:buClr>
              <a:buSzPct val="100000"/>
              <a:buFont typeface="Noto Sans Symbols"/>
              <a:buChar char="●"/>
              <a:defRPr b="0" i="0" sz="2000" u="none" cap="none" strike="noStrike">
                <a:solidFill>
                  <a:srgbClr val="001D4D"/>
                </a:solidFill>
                <a:latin typeface="Trebuchet MS"/>
                <a:ea typeface="Trebuchet MS"/>
                <a:cs typeface="Trebuchet MS"/>
                <a:sym typeface="Trebuchet MS"/>
              </a:defRPr>
            </a:lvl2pPr>
            <a:lvl3pPr indent="-60325" lvl="2" marL="860425" marR="0" rtl="0" algn="l">
              <a:lnSpc>
                <a:spcPct val="100000"/>
              </a:lnSpc>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3pPr>
            <a:lvl4pPr indent="-63500" lvl="3" marL="1143000" marR="0" rtl="0" algn="l">
              <a:lnSpc>
                <a:spcPct val="100000"/>
              </a:lnSpc>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4pPr>
            <a:lvl5pPr indent="-53975" lvl="4" marL="1425575" marR="0" rtl="0" algn="l">
              <a:lnSpc>
                <a:spcPct val="100000"/>
              </a:lnSpc>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5pPr>
            <a:lvl6pPr indent="25400" lvl="5" marL="2514600" marR="0" rtl="0" algn="l">
              <a:lnSpc>
                <a:spcPct val="100000"/>
              </a:lnSpc>
              <a:spcBef>
                <a:spcPts val="400"/>
              </a:spcBef>
              <a:spcAft>
                <a:spcPts val="0"/>
              </a:spcAft>
              <a:buClr>
                <a:schemeClr val="dk1"/>
              </a:buClr>
              <a:buSzPct val="100000"/>
              <a:buFont typeface="Arial"/>
              <a:buChar char="•"/>
              <a:defRPr b="0" i="0" sz="2000" u="none" cap="none" strike="noStrike">
                <a:solidFill>
                  <a:schemeClr val="dk1"/>
                </a:solidFill>
                <a:latin typeface="Trebuchet MS"/>
                <a:ea typeface="Trebuchet MS"/>
                <a:cs typeface="Trebuchet MS"/>
                <a:sym typeface="Trebuchet MS"/>
              </a:defRPr>
            </a:lvl6pPr>
            <a:lvl7pPr indent="25400" lvl="6" marL="2971800" marR="0" rtl="0" algn="l">
              <a:lnSpc>
                <a:spcPct val="100000"/>
              </a:lnSpc>
              <a:spcBef>
                <a:spcPts val="400"/>
              </a:spcBef>
              <a:spcAft>
                <a:spcPts val="0"/>
              </a:spcAft>
              <a:buClr>
                <a:schemeClr val="dk1"/>
              </a:buClr>
              <a:buSzPct val="100000"/>
              <a:buFont typeface="Arial"/>
              <a:buChar char="•"/>
              <a:defRPr b="0" i="0" sz="2000" u="none" cap="none" strike="noStrike">
                <a:solidFill>
                  <a:schemeClr val="dk1"/>
                </a:solidFill>
                <a:latin typeface="Trebuchet MS"/>
                <a:ea typeface="Trebuchet MS"/>
                <a:cs typeface="Trebuchet MS"/>
                <a:sym typeface="Trebuchet MS"/>
              </a:defRPr>
            </a:lvl7pPr>
            <a:lvl8pPr indent="25400" lvl="7" marL="3429000" marR="0" rtl="0" algn="l">
              <a:lnSpc>
                <a:spcPct val="100000"/>
              </a:lnSpc>
              <a:spcBef>
                <a:spcPts val="400"/>
              </a:spcBef>
              <a:spcAft>
                <a:spcPts val="0"/>
              </a:spcAft>
              <a:buClr>
                <a:schemeClr val="dk1"/>
              </a:buClr>
              <a:buSzPct val="100000"/>
              <a:buFont typeface="Arial"/>
              <a:buChar char="•"/>
              <a:defRPr b="0" i="0" sz="2000" u="none" cap="none" strike="noStrike">
                <a:solidFill>
                  <a:schemeClr val="dk1"/>
                </a:solidFill>
                <a:latin typeface="Trebuchet MS"/>
                <a:ea typeface="Trebuchet MS"/>
                <a:cs typeface="Trebuchet MS"/>
                <a:sym typeface="Trebuchet MS"/>
              </a:defRPr>
            </a:lvl8pPr>
            <a:lvl9pPr indent="25400" lvl="8" marL="3886200" marR="0" rtl="0" algn="l">
              <a:lnSpc>
                <a:spcPct val="100000"/>
              </a:lnSpc>
              <a:spcBef>
                <a:spcPts val="400"/>
              </a:spcBef>
              <a:spcAft>
                <a:spcPts val="0"/>
              </a:spcAft>
              <a:buClr>
                <a:schemeClr val="dk1"/>
              </a:buClr>
              <a:buSzPct val="100000"/>
              <a:buFont typeface="Arial"/>
              <a:buChar char="•"/>
              <a:defRPr b="0" i="0" sz="2000" u="none" cap="none" strike="noStrike">
                <a:solidFill>
                  <a:schemeClr val="dk1"/>
                </a:solidFill>
                <a:latin typeface="Trebuchet MS"/>
                <a:ea typeface="Trebuchet MS"/>
                <a:cs typeface="Trebuchet MS"/>
                <a:sym typeface="Trebuchet MS"/>
              </a:defRPr>
            </a:lvl9pPr>
          </a:lstStyle>
          <a:p/>
        </p:txBody>
      </p:sp>
      <p:sp>
        <p:nvSpPr>
          <p:cNvPr id="163" name="Shape 163"/>
          <p:cNvSpPr txBox="1"/>
          <p:nvPr>
            <p:ph idx="10" type="dt"/>
          </p:nvPr>
        </p:nvSpPr>
        <p:spPr>
          <a:xfrm>
            <a:off x="381000" y="6288087"/>
            <a:ext cx="1887538" cy="365125"/>
          </a:xfrm>
          <a:prstGeom prst="rect">
            <a:avLst/>
          </a:prstGeom>
          <a:noFill/>
          <a:ln>
            <a:noFill/>
          </a:ln>
        </p:spPr>
        <p:txBody>
          <a:bodyPr anchorCtr="0" anchor="ctr" bIns="91425" lIns="91425" rIns="91425" tIns="91425"/>
          <a:lstStyle>
            <a:lvl1pPr indent="0" lvl="0" marL="0" marR="0" rtl="0" algn="l">
              <a:lnSpc>
                <a:spcPct val="100000"/>
              </a:lnSpc>
              <a:spcBef>
                <a:spcPts val="0"/>
              </a:spcBef>
              <a:spcAft>
                <a:spcPts val="0"/>
              </a:spcAft>
              <a:buClr>
                <a:schemeClr val="lt2"/>
              </a:buClr>
              <a:buFont typeface="Trebuchet MS"/>
              <a:buNone/>
              <a:defRPr b="0" i="0" sz="1200" u="none" cap="none" strike="noStrike">
                <a:solidFill>
                  <a:schemeClr val="lt2"/>
                </a:solidFill>
                <a:latin typeface="Trebuchet MS"/>
                <a:ea typeface="Trebuchet MS"/>
                <a:cs typeface="Trebuchet MS"/>
                <a:sym typeface="Trebuchet MS"/>
              </a:defRPr>
            </a:lvl1pPr>
            <a:lvl2pPr indent="0" lvl="1" marL="457200" marR="0" rtl="0" algn="l">
              <a:lnSpc>
                <a:spcPct val="100000"/>
              </a:lnSpc>
              <a:spcBef>
                <a:spcPts val="0"/>
              </a:spcBef>
              <a:spcAft>
                <a:spcPts val="0"/>
              </a:spcAft>
              <a:buClr>
                <a:schemeClr val="dk1"/>
              </a:buClr>
              <a:buFont typeface="Arial"/>
              <a:buNone/>
              <a:defRPr b="0" i="0" sz="1800" u="none" cap="none" strike="noStrike">
                <a:solidFill>
                  <a:schemeClr val="dk1"/>
                </a:solidFill>
                <a:latin typeface="Arial"/>
                <a:ea typeface="Arial"/>
                <a:cs typeface="Arial"/>
                <a:sym typeface="Arial"/>
              </a:defRPr>
            </a:lvl2pPr>
            <a:lvl3pPr indent="0" lvl="2" marL="914400" marR="0" rtl="0" algn="l">
              <a:lnSpc>
                <a:spcPct val="100000"/>
              </a:lnSpc>
              <a:spcBef>
                <a:spcPts val="0"/>
              </a:spcBef>
              <a:spcAft>
                <a:spcPts val="0"/>
              </a:spcAft>
              <a:buClr>
                <a:schemeClr val="dk1"/>
              </a:buClr>
              <a:buFont typeface="Arial"/>
              <a:buNone/>
              <a:defRPr b="0" i="0" sz="1800" u="none" cap="none" strike="noStrike">
                <a:solidFill>
                  <a:schemeClr val="dk1"/>
                </a:solidFill>
                <a:latin typeface="Arial"/>
                <a:ea typeface="Arial"/>
                <a:cs typeface="Arial"/>
                <a:sym typeface="Arial"/>
              </a:defRPr>
            </a:lvl3pPr>
            <a:lvl4pPr indent="0" lvl="3" marL="1371600" marR="0" rtl="0" algn="l">
              <a:lnSpc>
                <a:spcPct val="100000"/>
              </a:lnSpc>
              <a:spcBef>
                <a:spcPts val="0"/>
              </a:spcBef>
              <a:spcAft>
                <a:spcPts val="0"/>
              </a:spcAft>
              <a:buClr>
                <a:schemeClr val="dk1"/>
              </a:buClr>
              <a:buFont typeface="Arial"/>
              <a:buNone/>
              <a:defRPr b="0" i="0" sz="1800" u="none" cap="none" strike="noStrike">
                <a:solidFill>
                  <a:schemeClr val="dk1"/>
                </a:solidFill>
                <a:latin typeface="Arial"/>
                <a:ea typeface="Arial"/>
                <a:cs typeface="Arial"/>
                <a:sym typeface="Arial"/>
              </a:defRPr>
            </a:lvl4pPr>
            <a:lvl5pPr indent="0" lvl="4" marL="1828800" marR="0" rtl="0" algn="l">
              <a:lnSpc>
                <a:spcPct val="100000"/>
              </a:lnSpc>
              <a:spcBef>
                <a:spcPts val="0"/>
              </a:spcBef>
              <a:spcAft>
                <a:spcPts val="0"/>
              </a:spcAft>
              <a:buClr>
                <a:schemeClr val="dk1"/>
              </a:buClr>
              <a:buFont typeface="Arial"/>
              <a:buNone/>
              <a:defRPr b="0" i="0" sz="1800" u="none" cap="none" strike="noStrike">
                <a:solidFill>
                  <a:schemeClr val="dk1"/>
                </a:solidFill>
                <a:latin typeface="Arial"/>
                <a:ea typeface="Arial"/>
                <a:cs typeface="Arial"/>
                <a:sym typeface="Arial"/>
              </a:defRPr>
            </a:lvl5pPr>
            <a:lvl6pPr indent="0" lvl="5" marL="2286000" marR="0" rtl="0" algn="l">
              <a:lnSpc>
                <a:spcPct val="100000"/>
              </a:lnSpc>
              <a:spcBef>
                <a:spcPts val="0"/>
              </a:spcBef>
              <a:spcAft>
                <a:spcPts val="0"/>
              </a:spcAft>
              <a:buClr>
                <a:schemeClr val="dk1"/>
              </a:buClr>
              <a:buFont typeface="Arial"/>
              <a:buNone/>
              <a:defRPr b="0" i="0" sz="1800" u="none" cap="none" strike="noStrike">
                <a:solidFill>
                  <a:schemeClr val="dk1"/>
                </a:solidFill>
                <a:latin typeface="Arial"/>
                <a:ea typeface="Arial"/>
                <a:cs typeface="Arial"/>
                <a:sym typeface="Arial"/>
              </a:defRPr>
            </a:lvl6pPr>
            <a:lvl7pPr indent="0" lvl="6" marL="2743200" marR="0" rtl="0" algn="l">
              <a:lnSpc>
                <a:spcPct val="100000"/>
              </a:lnSpc>
              <a:spcBef>
                <a:spcPts val="0"/>
              </a:spcBef>
              <a:spcAft>
                <a:spcPts val="0"/>
              </a:spcAft>
              <a:buClr>
                <a:schemeClr val="dk1"/>
              </a:buClr>
              <a:buFont typeface="Arial"/>
              <a:buNone/>
              <a:defRPr b="0" i="0" sz="1800" u="none" cap="none" strike="noStrike">
                <a:solidFill>
                  <a:schemeClr val="dk1"/>
                </a:solidFill>
                <a:latin typeface="Arial"/>
                <a:ea typeface="Arial"/>
                <a:cs typeface="Arial"/>
                <a:sym typeface="Arial"/>
              </a:defRPr>
            </a:lvl7pPr>
            <a:lvl8pPr indent="0" lvl="7" marL="3200400" marR="0" rtl="0" algn="l">
              <a:lnSpc>
                <a:spcPct val="100000"/>
              </a:lnSpc>
              <a:spcBef>
                <a:spcPts val="0"/>
              </a:spcBef>
              <a:spcAft>
                <a:spcPts val="0"/>
              </a:spcAft>
              <a:buClr>
                <a:schemeClr val="dk1"/>
              </a:buClr>
              <a:buFont typeface="Arial"/>
              <a:buNone/>
              <a:defRPr b="0" i="0" sz="1800" u="none" cap="none" strike="noStrike">
                <a:solidFill>
                  <a:schemeClr val="dk1"/>
                </a:solidFill>
                <a:latin typeface="Arial"/>
                <a:ea typeface="Arial"/>
                <a:cs typeface="Arial"/>
                <a:sym typeface="Arial"/>
              </a:defRPr>
            </a:lvl8pPr>
            <a:lvl9pPr indent="0" lvl="8" marL="3657600" marR="0" rtl="0" algn="l">
              <a:lnSpc>
                <a:spcPct val="100000"/>
              </a:lnSpc>
              <a:spcBef>
                <a:spcPts val="0"/>
              </a:spcBef>
              <a:spcAft>
                <a:spcPts val="0"/>
              </a:spcAft>
              <a:buClr>
                <a:schemeClr val="dk1"/>
              </a:buClr>
              <a:buFont typeface="Arial"/>
              <a:buNone/>
              <a:defRPr b="0" i="0" sz="1800" u="none" cap="none" strike="noStrike">
                <a:solidFill>
                  <a:schemeClr val="dk1"/>
                </a:solidFill>
                <a:latin typeface="Arial"/>
                <a:ea typeface="Arial"/>
                <a:cs typeface="Arial"/>
                <a:sym typeface="Arial"/>
              </a:defRPr>
            </a:lvl9pPr>
          </a:lstStyle>
          <a:p/>
        </p:txBody>
      </p:sp>
      <p:sp>
        <p:nvSpPr>
          <p:cNvPr id="164" name="Shape 164"/>
          <p:cNvSpPr txBox="1"/>
          <p:nvPr>
            <p:ph idx="11" type="ftr"/>
          </p:nvPr>
        </p:nvSpPr>
        <p:spPr>
          <a:xfrm>
            <a:off x="3305175" y="6288087"/>
            <a:ext cx="5238750" cy="365125"/>
          </a:xfrm>
          <a:prstGeom prst="rect">
            <a:avLst/>
          </a:prstGeom>
          <a:noFill/>
          <a:ln>
            <a:noFill/>
          </a:ln>
        </p:spPr>
        <p:txBody>
          <a:bodyPr anchorCtr="0" anchor="ctr" bIns="91425" lIns="91425" rIns="91425" tIns="91425"/>
          <a:lstStyle>
            <a:lvl1pPr indent="0" lvl="0" marL="0" marR="0" rtl="0" algn="r">
              <a:lnSpc>
                <a:spcPct val="100000"/>
              </a:lnSpc>
              <a:spcBef>
                <a:spcPts val="0"/>
              </a:spcBef>
              <a:spcAft>
                <a:spcPts val="0"/>
              </a:spcAft>
              <a:buClr>
                <a:schemeClr val="lt2"/>
              </a:buClr>
              <a:buFont typeface="Trebuchet MS"/>
              <a:buNone/>
              <a:defRPr b="0" i="0" sz="1200" u="none" cap="none" strike="noStrike">
                <a:solidFill>
                  <a:schemeClr val="lt2"/>
                </a:solidFill>
                <a:latin typeface="Trebuchet MS"/>
                <a:ea typeface="Trebuchet MS"/>
                <a:cs typeface="Trebuchet MS"/>
                <a:sym typeface="Trebuchet MS"/>
              </a:defRPr>
            </a:lvl1pPr>
            <a:lvl2pPr indent="0" lvl="1" marL="457200" marR="0" rtl="0" algn="l">
              <a:lnSpc>
                <a:spcPct val="100000"/>
              </a:lnSpc>
              <a:spcBef>
                <a:spcPts val="0"/>
              </a:spcBef>
              <a:spcAft>
                <a:spcPts val="0"/>
              </a:spcAft>
              <a:buClr>
                <a:schemeClr val="dk1"/>
              </a:buClr>
              <a:buFont typeface="Arial"/>
              <a:buNone/>
              <a:defRPr b="0" i="0" sz="1800" u="none" cap="none" strike="noStrike">
                <a:solidFill>
                  <a:schemeClr val="dk1"/>
                </a:solidFill>
                <a:latin typeface="Arial"/>
                <a:ea typeface="Arial"/>
                <a:cs typeface="Arial"/>
                <a:sym typeface="Arial"/>
              </a:defRPr>
            </a:lvl2pPr>
            <a:lvl3pPr indent="0" lvl="2" marL="914400" marR="0" rtl="0" algn="l">
              <a:lnSpc>
                <a:spcPct val="100000"/>
              </a:lnSpc>
              <a:spcBef>
                <a:spcPts val="0"/>
              </a:spcBef>
              <a:spcAft>
                <a:spcPts val="0"/>
              </a:spcAft>
              <a:buClr>
                <a:schemeClr val="dk1"/>
              </a:buClr>
              <a:buFont typeface="Arial"/>
              <a:buNone/>
              <a:defRPr b="0" i="0" sz="1800" u="none" cap="none" strike="noStrike">
                <a:solidFill>
                  <a:schemeClr val="dk1"/>
                </a:solidFill>
                <a:latin typeface="Arial"/>
                <a:ea typeface="Arial"/>
                <a:cs typeface="Arial"/>
                <a:sym typeface="Arial"/>
              </a:defRPr>
            </a:lvl3pPr>
            <a:lvl4pPr indent="0" lvl="3" marL="1371600" marR="0" rtl="0" algn="l">
              <a:lnSpc>
                <a:spcPct val="100000"/>
              </a:lnSpc>
              <a:spcBef>
                <a:spcPts val="0"/>
              </a:spcBef>
              <a:spcAft>
                <a:spcPts val="0"/>
              </a:spcAft>
              <a:buClr>
                <a:schemeClr val="dk1"/>
              </a:buClr>
              <a:buFont typeface="Arial"/>
              <a:buNone/>
              <a:defRPr b="0" i="0" sz="1800" u="none" cap="none" strike="noStrike">
                <a:solidFill>
                  <a:schemeClr val="dk1"/>
                </a:solidFill>
                <a:latin typeface="Arial"/>
                <a:ea typeface="Arial"/>
                <a:cs typeface="Arial"/>
                <a:sym typeface="Arial"/>
              </a:defRPr>
            </a:lvl4pPr>
            <a:lvl5pPr indent="0" lvl="4" marL="1828800" marR="0" rtl="0" algn="l">
              <a:lnSpc>
                <a:spcPct val="100000"/>
              </a:lnSpc>
              <a:spcBef>
                <a:spcPts val="0"/>
              </a:spcBef>
              <a:spcAft>
                <a:spcPts val="0"/>
              </a:spcAft>
              <a:buClr>
                <a:schemeClr val="dk1"/>
              </a:buClr>
              <a:buFont typeface="Arial"/>
              <a:buNone/>
              <a:defRPr b="0" i="0" sz="1800" u="none" cap="none" strike="noStrike">
                <a:solidFill>
                  <a:schemeClr val="dk1"/>
                </a:solidFill>
                <a:latin typeface="Arial"/>
                <a:ea typeface="Arial"/>
                <a:cs typeface="Arial"/>
                <a:sym typeface="Arial"/>
              </a:defRPr>
            </a:lvl5pPr>
            <a:lvl6pPr indent="0" lvl="5" marL="2286000" marR="0" rtl="0" algn="l">
              <a:lnSpc>
                <a:spcPct val="100000"/>
              </a:lnSpc>
              <a:spcBef>
                <a:spcPts val="0"/>
              </a:spcBef>
              <a:spcAft>
                <a:spcPts val="0"/>
              </a:spcAft>
              <a:buClr>
                <a:schemeClr val="dk1"/>
              </a:buClr>
              <a:buFont typeface="Arial"/>
              <a:buNone/>
              <a:defRPr b="0" i="0" sz="1800" u="none" cap="none" strike="noStrike">
                <a:solidFill>
                  <a:schemeClr val="dk1"/>
                </a:solidFill>
                <a:latin typeface="Arial"/>
                <a:ea typeface="Arial"/>
                <a:cs typeface="Arial"/>
                <a:sym typeface="Arial"/>
              </a:defRPr>
            </a:lvl6pPr>
            <a:lvl7pPr indent="0" lvl="6" marL="2743200" marR="0" rtl="0" algn="l">
              <a:lnSpc>
                <a:spcPct val="100000"/>
              </a:lnSpc>
              <a:spcBef>
                <a:spcPts val="0"/>
              </a:spcBef>
              <a:spcAft>
                <a:spcPts val="0"/>
              </a:spcAft>
              <a:buClr>
                <a:schemeClr val="dk1"/>
              </a:buClr>
              <a:buFont typeface="Arial"/>
              <a:buNone/>
              <a:defRPr b="0" i="0" sz="1800" u="none" cap="none" strike="noStrike">
                <a:solidFill>
                  <a:schemeClr val="dk1"/>
                </a:solidFill>
                <a:latin typeface="Arial"/>
                <a:ea typeface="Arial"/>
                <a:cs typeface="Arial"/>
                <a:sym typeface="Arial"/>
              </a:defRPr>
            </a:lvl7pPr>
            <a:lvl8pPr indent="0" lvl="7" marL="3200400" marR="0" rtl="0" algn="l">
              <a:lnSpc>
                <a:spcPct val="100000"/>
              </a:lnSpc>
              <a:spcBef>
                <a:spcPts val="0"/>
              </a:spcBef>
              <a:spcAft>
                <a:spcPts val="0"/>
              </a:spcAft>
              <a:buClr>
                <a:schemeClr val="dk1"/>
              </a:buClr>
              <a:buFont typeface="Arial"/>
              <a:buNone/>
              <a:defRPr b="0" i="0" sz="1800" u="none" cap="none" strike="noStrike">
                <a:solidFill>
                  <a:schemeClr val="dk1"/>
                </a:solidFill>
                <a:latin typeface="Arial"/>
                <a:ea typeface="Arial"/>
                <a:cs typeface="Arial"/>
                <a:sym typeface="Arial"/>
              </a:defRPr>
            </a:lvl8pPr>
            <a:lvl9pPr indent="0" lvl="8" marL="3657600" marR="0" rtl="0" algn="l">
              <a:lnSpc>
                <a:spcPct val="100000"/>
              </a:lnSpc>
              <a:spcBef>
                <a:spcPts val="0"/>
              </a:spcBef>
              <a:spcAft>
                <a:spcPts val="0"/>
              </a:spcAft>
              <a:buClr>
                <a:schemeClr val="dk1"/>
              </a:buClr>
              <a:buFont typeface="Arial"/>
              <a:buNone/>
              <a:defRPr b="0" i="0" sz="1800" u="none" cap="none" strike="noStrike">
                <a:solidFill>
                  <a:schemeClr val="dk1"/>
                </a:solidFill>
                <a:latin typeface="Arial"/>
                <a:ea typeface="Arial"/>
                <a:cs typeface="Arial"/>
                <a:sym typeface="Arial"/>
              </a:defRPr>
            </a:lvl9pPr>
          </a:lstStyle>
          <a:p/>
        </p:txBody>
      </p:sp>
      <p:sp>
        <p:nvSpPr>
          <p:cNvPr id="165" name="Shape 165"/>
          <p:cNvSpPr txBox="1"/>
          <p:nvPr>
            <p:ph idx="12" type="sldNum"/>
          </p:nvPr>
        </p:nvSpPr>
        <p:spPr>
          <a:xfrm>
            <a:off x="8404225" y="219075"/>
            <a:ext cx="493713" cy="365125"/>
          </a:xfrm>
          <a:prstGeom prst="rect">
            <a:avLst/>
          </a:prstGeom>
          <a:noFill/>
          <a:ln>
            <a:noFill/>
          </a:ln>
        </p:spPr>
        <p:txBody>
          <a:bodyPr anchorCtr="0" anchor="ctr" bIns="45700" lIns="91425" rIns="91425" tIns="45700">
            <a:noAutofit/>
          </a:bodyPr>
          <a:lstStyle/>
          <a:p>
            <a:pPr indent="0" lvl="0" marL="0" marR="0" rtl="0" algn="r">
              <a:lnSpc>
                <a:spcPct val="100000"/>
              </a:lnSpc>
              <a:spcBef>
                <a:spcPts val="0"/>
              </a:spcBef>
              <a:spcAft>
                <a:spcPts val="0"/>
              </a:spcAft>
              <a:buClr>
                <a:schemeClr val="dk2"/>
              </a:buClr>
              <a:buSzPct val="25000"/>
              <a:buFont typeface="Trebuchet MS"/>
              <a:buNone/>
            </a:pPr>
            <a:fld id="{00000000-1234-1234-1234-123412341234}" type="slidenum">
              <a:rPr b="0" i="0" lang="en-US" sz="1200" u="none" cap="none" strike="noStrike">
                <a:solidFill>
                  <a:schemeClr val="dk2"/>
                </a:solidFill>
                <a:latin typeface="Trebuchet MS"/>
                <a:ea typeface="Trebuchet MS"/>
                <a:cs typeface="Trebuchet MS"/>
                <a:sym typeface="Trebuchet MS"/>
              </a:rPr>
              <a:t>‹#›</a:t>
            </a:fld>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type="secHead">
  <p:cSld name="Section Header">
    <p:spTree>
      <p:nvGrpSpPr>
        <p:cNvPr id="166" name="Shape 166"/>
        <p:cNvGrpSpPr/>
        <p:nvPr/>
      </p:nvGrpSpPr>
      <p:grpSpPr>
        <a:xfrm>
          <a:off x="0" y="0"/>
          <a:ext cx="0" cy="0"/>
          <a:chOff x="0" y="0"/>
          <a:chExt cx="0" cy="0"/>
        </a:xfrm>
      </p:grpSpPr>
      <p:pic>
        <p:nvPicPr>
          <p:cNvPr descr="Overlay-SectionHeader.png" id="167" name="Shape 167"/>
          <p:cNvPicPr preferRelativeResize="0"/>
          <p:nvPr/>
        </p:nvPicPr>
        <p:blipFill rotWithShape="1">
          <a:blip r:embed="rId2">
            <a:alphaModFix/>
          </a:blip>
          <a:srcRect b="0" l="0" r="0" t="0"/>
          <a:stretch/>
        </p:blipFill>
        <p:spPr>
          <a:xfrm>
            <a:off x="381000" y="0"/>
            <a:ext cx="8826498" cy="6483349"/>
          </a:xfrm>
          <a:prstGeom prst="rect">
            <a:avLst/>
          </a:prstGeom>
          <a:noFill/>
          <a:ln>
            <a:noFill/>
          </a:ln>
        </p:spPr>
      </p:pic>
      <p:sp>
        <p:nvSpPr>
          <p:cNvPr id="168" name="Shape 168"/>
          <p:cNvSpPr txBox="1"/>
          <p:nvPr>
            <p:ph type="title"/>
          </p:nvPr>
        </p:nvSpPr>
        <p:spPr>
          <a:xfrm>
            <a:off x="779462" y="2591358"/>
            <a:ext cx="7583486" cy="1362075"/>
          </a:xfrm>
          <a:prstGeom prst="rect">
            <a:avLst/>
          </a:prstGeom>
          <a:noFill/>
          <a:ln>
            <a:noFill/>
          </a:ln>
        </p:spPr>
        <p:txBody>
          <a:bodyPr anchorCtr="0" anchor="b" bIns="91425" lIns="91425" rIns="91425" tIns="91425"/>
          <a:lstStyle>
            <a:lvl1pPr indent="0" lvl="0" marL="0" marR="0" rtl="0" algn="l">
              <a:lnSpc>
                <a:spcPct val="100000"/>
              </a:lnSpc>
              <a:spcBef>
                <a:spcPts val="0"/>
              </a:spcBef>
              <a:spcAft>
                <a:spcPts val="0"/>
              </a:spcAft>
              <a:buClr>
                <a:srgbClr val="001D4D"/>
              </a:buClr>
              <a:buFont typeface="Trebuchet MS"/>
              <a:buNone/>
              <a:defRPr b="1" i="0" sz="4400" u="none" cap="none" strike="noStrike">
                <a:solidFill>
                  <a:srgbClr val="001D4D"/>
                </a:solidFill>
                <a:latin typeface="Trebuchet MS"/>
                <a:ea typeface="Trebuchet MS"/>
                <a:cs typeface="Trebuchet MS"/>
                <a:sym typeface="Trebuchet MS"/>
              </a:defRPr>
            </a:lvl1pPr>
            <a:lvl2pPr indent="0" lvl="1" marL="0" marR="0" rtl="0" algn="l">
              <a:spcBef>
                <a:spcPts val="0"/>
              </a:spcBef>
              <a:spcAft>
                <a:spcPts val="0"/>
              </a:spcAft>
              <a:buClr>
                <a:srgbClr val="001D4D"/>
              </a:buClr>
              <a:buFont typeface="Trebuchet MS"/>
              <a:buNone/>
              <a:defRPr b="0" i="0" sz="3800" u="none" cap="none" strike="noStrike">
                <a:solidFill>
                  <a:srgbClr val="001D4D"/>
                </a:solidFill>
                <a:latin typeface="Trebuchet MS"/>
                <a:ea typeface="Trebuchet MS"/>
                <a:cs typeface="Trebuchet MS"/>
                <a:sym typeface="Trebuchet MS"/>
              </a:defRPr>
            </a:lvl2pPr>
            <a:lvl3pPr indent="0" lvl="2" marL="0" marR="0" rtl="0" algn="l">
              <a:spcBef>
                <a:spcPts val="0"/>
              </a:spcBef>
              <a:spcAft>
                <a:spcPts val="0"/>
              </a:spcAft>
              <a:buClr>
                <a:srgbClr val="001D4D"/>
              </a:buClr>
              <a:buFont typeface="Trebuchet MS"/>
              <a:buNone/>
              <a:defRPr b="0" i="0" sz="3800" u="none" cap="none" strike="noStrike">
                <a:solidFill>
                  <a:srgbClr val="001D4D"/>
                </a:solidFill>
                <a:latin typeface="Trebuchet MS"/>
                <a:ea typeface="Trebuchet MS"/>
                <a:cs typeface="Trebuchet MS"/>
                <a:sym typeface="Trebuchet MS"/>
              </a:defRPr>
            </a:lvl3pPr>
            <a:lvl4pPr indent="0" lvl="3" marL="0" marR="0" rtl="0" algn="l">
              <a:spcBef>
                <a:spcPts val="0"/>
              </a:spcBef>
              <a:spcAft>
                <a:spcPts val="0"/>
              </a:spcAft>
              <a:buClr>
                <a:srgbClr val="001D4D"/>
              </a:buClr>
              <a:buFont typeface="Trebuchet MS"/>
              <a:buNone/>
              <a:defRPr b="0" i="0" sz="3800" u="none" cap="none" strike="noStrike">
                <a:solidFill>
                  <a:srgbClr val="001D4D"/>
                </a:solidFill>
                <a:latin typeface="Trebuchet MS"/>
                <a:ea typeface="Trebuchet MS"/>
                <a:cs typeface="Trebuchet MS"/>
                <a:sym typeface="Trebuchet MS"/>
              </a:defRPr>
            </a:lvl4pPr>
            <a:lvl5pPr indent="0" lvl="4" marL="0" marR="0" rtl="0" algn="l">
              <a:spcBef>
                <a:spcPts val="0"/>
              </a:spcBef>
              <a:spcAft>
                <a:spcPts val="0"/>
              </a:spcAft>
              <a:buClr>
                <a:srgbClr val="001D4D"/>
              </a:buClr>
              <a:buFont typeface="Trebuchet MS"/>
              <a:buNone/>
              <a:defRPr b="0" i="0" sz="3800" u="none" cap="none" strike="noStrike">
                <a:solidFill>
                  <a:srgbClr val="001D4D"/>
                </a:solidFill>
                <a:latin typeface="Trebuchet MS"/>
                <a:ea typeface="Trebuchet MS"/>
                <a:cs typeface="Trebuchet MS"/>
                <a:sym typeface="Trebuchet MS"/>
              </a:defRPr>
            </a:lvl5pPr>
            <a:lvl6pPr indent="0" lvl="5" marL="457200" marR="0" rtl="0" algn="l">
              <a:spcBef>
                <a:spcPts val="0"/>
              </a:spcBef>
              <a:spcAft>
                <a:spcPts val="0"/>
              </a:spcAft>
              <a:buClr>
                <a:srgbClr val="001D4D"/>
              </a:buClr>
              <a:buFont typeface="Trebuchet MS"/>
              <a:buNone/>
              <a:defRPr b="0" i="0" sz="3800" u="none" cap="none" strike="noStrike">
                <a:solidFill>
                  <a:srgbClr val="001D4D"/>
                </a:solidFill>
                <a:latin typeface="Trebuchet MS"/>
                <a:ea typeface="Trebuchet MS"/>
                <a:cs typeface="Trebuchet MS"/>
                <a:sym typeface="Trebuchet MS"/>
              </a:defRPr>
            </a:lvl6pPr>
            <a:lvl7pPr indent="0" lvl="6" marL="914400" marR="0" rtl="0" algn="l">
              <a:spcBef>
                <a:spcPts val="0"/>
              </a:spcBef>
              <a:spcAft>
                <a:spcPts val="0"/>
              </a:spcAft>
              <a:buClr>
                <a:srgbClr val="001D4D"/>
              </a:buClr>
              <a:buFont typeface="Trebuchet MS"/>
              <a:buNone/>
              <a:defRPr b="0" i="0" sz="3800" u="none" cap="none" strike="noStrike">
                <a:solidFill>
                  <a:srgbClr val="001D4D"/>
                </a:solidFill>
                <a:latin typeface="Trebuchet MS"/>
                <a:ea typeface="Trebuchet MS"/>
                <a:cs typeface="Trebuchet MS"/>
                <a:sym typeface="Trebuchet MS"/>
              </a:defRPr>
            </a:lvl7pPr>
            <a:lvl8pPr indent="0" lvl="7" marL="1371600" marR="0" rtl="0" algn="l">
              <a:spcBef>
                <a:spcPts val="0"/>
              </a:spcBef>
              <a:spcAft>
                <a:spcPts val="0"/>
              </a:spcAft>
              <a:buClr>
                <a:srgbClr val="001D4D"/>
              </a:buClr>
              <a:buFont typeface="Trebuchet MS"/>
              <a:buNone/>
              <a:defRPr b="0" i="0" sz="3800" u="none" cap="none" strike="noStrike">
                <a:solidFill>
                  <a:srgbClr val="001D4D"/>
                </a:solidFill>
                <a:latin typeface="Trebuchet MS"/>
                <a:ea typeface="Trebuchet MS"/>
                <a:cs typeface="Trebuchet MS"/>
                <a:sym typeface="Trebuchet MS"/>
              </a:defRPr>
            </a:lvl8pPr>
            <a:lvl9pPr indent="0" lvl="8" marL="1828800" marR="0" rtl="0" algn="l">
              <a:spcBef>
                <a:spcPts val="0"/>
              </a:spcBef>
              <a:spcAft>
                <a:spcPts val="0"/>
              </a:spcAft>
              <a:buClr>
                <a:srgbClr val="001D4D"/>
              </a:buClr>
              <a:buFont typeface="Trebuchet MS"/>
              <a:buNone/>
              <a:defRPr b="0" i="0" sz="3800" u="none" cap="none" strike="noStrike">
                <a:solidFill>
                  <a:srgbClr val="001D4D"/>
                </a:solidFill>
                <a:latin typeface="Trebuchet MS"/>
                <a:ea typeface="Trebuchet MS"/>
                <a:cs typeface="Trebuchet MS"/>
                <a:sym typeface="Trebuchet MS"/>
              </a:defRPr>
            </a:lvl9pPr>
          </a:lstStyle>
          <a:p/>
        </p:txBody>
      </p:sp>
      <p:sp>
        <p:nvSpPr>
          <p:cNvPr id="169" name="Shape 169"/>
          <p:cNvSpPr txBox="1"/>
          <p:nvPr>
            <p:ph idx="1" type="body"/>
          </p:nvPr>
        </p:nvSpPr>
        <p:spPr>
          <a:xfrm>
            <a:off x="779462" y="3950353"/>
            <a:ext cx="7583486" cy="1500187"/>
          </a:xfrm>
          <a:prstGeom prst="rect">
            <a:avLst/>
          </a:prstGeom>
          <a:noFill/>
          <a:ln>
            <a:noFill/>
          </a:ln>
        </p:spPr>
        <p:txBody>
          <a:bodyPr anchorCtr="0" anchor="t" bIns="91425" lIns="91425" rIns="91425" tIns="91425"/>
          <a:lstStyle>
            <a:lvl1pPr indent="0" lvl="0" marL="0" marR="0" rtl="0" algn="l">
              <a:lnSpc>
                <a:spcPct val="100000"/>
              </a:lnSpc>
              <a:spcBef>
                <a:spcPts val="600"/>
              </a:spcBef>
              <a:spcAft>
                <a:spcPts val="0"/>
              </a:spcAft>
              <a:buClr>
                <a:srgbClr val="001D4D"/>
              </a:buClr>
              <a:buFont typeface="Noto Sans Symbols"/>
              <a:buNone/>
              <a:defRPr b="0" i="0" sz="2000" u="none" cap="none" strike="noStrike">
                <a:solidFill>
                  <a:srgbClr val="001D4D"/>
                </a:solidFill>
                <a:latin typeface="Trebuchet MS"/>
                <a:ea typeface="Trebuchet MS"/>
                <a:cs typeface="Trebuchet MS"/>
                <a:sym typeface="Trebuchet MS"/>
              </a:defRPr>
            </a:lvl1pPr>
            <a:lvl2pPr indent="0" lvl="1" marL="457200" marR="0" rtl="0" algn="l">
              <a:lnSpc>
                <a:spcPct val="100000"/>
              </a:lnSpc>
              <a:spcBef>
                <a:spcPts val="600"/>
              </a:spcBef>
              <a:spcAft>
                <a:spcPts val="0"/>
              </a:spcAft>
              <a:buClr>
                <a:srgbClr val="888888"/>
              </a:buClr>
              <a:buFont typeface="Noto Sans Symbols"/>
              <a:buNone/>
              <a:defRPr b="0" i="0" sz="1800" u="none" cap="none" strike="noStrike">
                <a:solidFill>
                  <a:srgbClr val="888888"/>
                </a:solidFill>
                <a:latin typeface="Trebuchet MS"/>
                <a:ea typeface="Trebuchet MS"/>
                <a:cs typeface="Trebuchet MS"/>
                <a:sym typeface="Trebuchet MS"/>
              </a:defRPr>
            </a:lvl2pPr>
            <a:lvl3pPr indent="0" lvl="2" marL="914400" marR="0" rtl="0" algn="l">
              <a:lnSpc>
                <a:spcPct val="100000"/>
              </a:lnSpc>
              <a:spcBef>
                <a:spcPts val="600"/>
              </a:spcBef>
              <a:spcAft>
                <a:spcPts val="0"/>
              </a:spcAft>
              <a:buClr>
                <a:srgbClr val="888888"/>
              </a:buClr>
              <a:buFont typeface="Noto Sans Symbols"/>
              <a:buNone/>
              <a:defRPr b="0" i="0" sz="1600" u="none" cap="none" strike="noStrike">
                <a:solidFill>
                  <a:srgbClr val="888888"/>
                </a:solidFill>
                <a:latin typeface="Trebuchet MS"/>
                <a:ea typeface="Trebuchet MS"/>
                <a:cs typeface="Trebuchet MS"/>
                <a:sym typeface="Trebuchet MS"/>
              </a:defRPr>
            </a:lvl3pPr>
            <a:lvl4pPr indent="0" lvl="3" marL="1371600" marR="0" rtl="0" algn="l">
              <a:lnSpc>
                <a:spcPct val="100000"/>
              </a:lnSpc>
              <a:spcBef>
                <a:spcPts val="600"/>
              </a:spcBef>
              <a:spcAft>
                <a:spcPts val="0"/>
              </a:spcAft>
              <a:buClr>
                <a:srgbClr val="888888"/>
              </a:buClr>
              <a:buFont typeface="Noto Sans Symbols"/>
              <a:buNone/>
              <a:defRPr b="0" i="0" sz="1400" u="none" cap="none" strike="noStrike">
                <a:solidFill>
                  <a:srgbClr val="888888"/>
                </a:solidFill>
                <a:latin typeface="Trebuchet MS"/>
                <a:ea typeface="Trebuchet MS"/>
                <a:cs typeface="Trebuchet MS"/>
                <a:sym typeface="Trebuchet MS"/>
              </a:defRPr>
            </a:lvl4pPr>
            <a:lvl5pPr indent="0" lvl="4" marL="1828800" marR="0" rtl="0" algn="l">
              <a:lnSpc>
                <a:spcPct val="100000"/>
              </a:lnSpc>
              <a:spcBef>
                <a:spcPts val="600"/>
              </a:spcBef>
              <a:spcAft>
                <a:spcPts val="0"/>
              </a:spcAft>
              <a:buClr>
                <a:srgbClr val="888888"/>
              </a:buClr>
              <a:buFont typeface="Noto Sans Symbols"/>
              <a:buNone/>
              <a:defRPr b="0" i="0" sz="1400" u="none" cap="none" strike="noStrike">
                <a:solidFill>
                  <a:srgbClr val="888888"/>
                </a:solidFill>
                <a:latin typeface="Trebuchet MS"/>
                <a:ea typeface="Trebuchet MS"/>
                <a:cs typeface="Trebuchet MS"/>
                <a:sym typeface="Trebuchet MS"/>
              </a:defRPr>
            </a:lvl5pPr>
            <a:lvl6pPr indent="0" lvl="5" marL="2286000" marR="0" rtl="0" algn="l">
              <a:lnSpc>
                <a:spcPct val="100000"/>
              </a:lnSpc>
              <a:spcBef>
                <a:spcPts val="280"/>
              </a:spcBef>
              <a:spcAft>
                <a:spcPts val="0"/>
              </a:spcAft>
              <a:buClr>
                <a:srgbClr val="888888"/>
              </a:buClr>
              <a:buFont typeface="Arial"/>
              <a:buNone/>
              <a:defRPr b="0" i="0" sz="1400" u="none" cap="none" strike="noStrike">
                <a:solidFill>
                  <a:srgbClr val="888888"/>
                </a:solidFill>
                <a:latin typeface="Trebuchet MS"/>
                <a:ea typeface="Trebuchet MS"/>
                <a:cs typeface="Trebuchet MS"/>
                <a:sym typeface="Trebuchet MS"/>
              </a:defRPr>
            </a:lvl6pPr>
            <a:lvl7pPr indent="0" lvl="6" marL="2743200" marR="0" rtl="0" algn="l">
              <a:lnSpc>
                <a:spcPct val="100000"/>
              </a:lnSpc>
              <a:spcBef>
                <a:spcPts val="280"/>
              </a:spcBef>
              <a:spcAft>
                <a:spcPts val="0"/>
              </a:spcAft>
              <a:buClr>
                <a:srgbClr val="888888"/>
              </a:buClr>
              <a:buFont typeface="Arial"/>
              <a:buNone/>
              <a:defRPr b="0" i="0" sz="1400" u="none" cap="none" strike="noStrike">
                <a:solidFill>
                  <a:srgbClr val="888888"/>
                </a:solidFill>
                <a:latin typeface="Trebuchet MS"/>
                <a:ea typeface="Trebuchet MS"/>
                <a:cs typeface="Trebuchet MS"/>
                <a:sym typeface="Trebuchet MS"/>
              </a:defRPr>
            </a:lvl7pPr>
            <a:lvl8pPr indent="0" lvl="7" marL="3200400" marR="0" rtl="0" algn="l">
              <a:lnSpc>
                <a:spcPct val="100000"/>
              </a:lnSpc>
              <a:spcBef>
                <a:spcPts val="280"/>
              </a:spcBef>
              <a:spcAft>
                <a:spcPts val="0"/>
              </a:spcAft>
              <a:buClr>
                <a:srgbClr val="888888"/>
              </a:buClr>
              <a:buFont typeface="Arial"/>
              <a:buNone/>
              <a:defRPr b="0" i="0" sz="1400" u="none" cap="none" strike="noStrike">
                <a:solidFill>
                  <a:srgbClr val="888888"/>
                </a:solidFill>
                <a:latin typeface="Trebuchet MS"/>
                <a:ea typeface="Trebuchet MS"/>
                <a:cs typeface="Trebuchet MS"/>
                <a:sym typeface="Trebuchet MS"/>
              </a:defRPr>
            </a:lvl8pPr>
            <a:lvl9pPr indent="0" lvl="8" marL="3657600" marR="0" rtl="0" algn="l">
              <a:lnSpc>
                <a:spcPct val="100000"/>
              </a:lnSpc>
              <a:spcBef>
                <a:spcPts val="280"/>
              </a:spcBef>
              <a:spcAft>
                <a:spcPts val="0"/>
              </a:spcAft>
              <a:buClr>
                <a:srgbClr val="888888"/>
              </a:buClr>
              <a:buFont typeface="Arial"/>
              <a:buNone/>
              <a:defRPr b="0" i="0" sz="1400" u="none" cap="none" strike="noStrike">
                <a:solidFill>
                  <a:srgbClr val="888888"/>
                </a:solidFill>
                <a:latin typeface="Trebuchet MS"/>
                <a:ea typeface="Trebuchet MS"/>
                <a:cs typeface="Trebuchet MS"/>
                <a:sym typeface="Trebuchet MS"/>
              </a:defRPr>
            </a:lvl9pPr>
          </a:lstStyle>
          <a:p/>
        </p:txBody>
      </p:sp>
      <p:sp>
        <p:nvSpPr>
          <p:cNvPr id="170" name="Shape 170"/>
          <p:cNvSpPr txBox="1"/>
          <p:nvPr>
            <p:ph idx="10" type="dt"/>
          </p:nvPr>
        </p:nvSpPr>
        <p:spPr>
          <a:xfrm>
            <a:off x="381000" y="6288087"/>
            <a:ext cx="1887538" cy="365125"/>
          </a:xfrm>
          <a:prstGeom prst="rect">
            <a:avLst/>
          </a:prstGeom>
          <a:noFill/>
          <a:ln>
            <a:noFill/>
          </a:ln>
        </p:spPr>
        <p:txBody>
          <a:bodyPr anchorCtr="0" anchor="ctr" bIns="91425" lIns="91425" rIns="91425" tIns="91425"/>
          <a:lstStyle>
            <a:lvl1pPr indent="0" lvl="0" marL="0" marR="0" rtl="0" algn="l">
              <a:lnSpc>
                <a:spcPct val="100000"/>
              </a:lnSpc>
              <a:spcBef>
                <a:spcPts val="0"/>
              </a:spcBef>
              <a:spcAft>
                <a:spcPts val="0"/>
              </a:spcAft>
              <a:buClr>
                <a:schemeClr val="lt2"/>
              </a:buClr>
              <a:buFont typeface="Trebuchet MS"/>
              <a:buNone/>
              <a:defRPr b="0" i="0" sz="1200" u="none" cap="none" strike="noStrike">
                <a:solidFill>
                  <a:schemeClr val="lt2"/>
                </a:solidFill>
                <a:latin typeface="Trebuchet MS"/>
                <a:ea typeface="Trebuchet MS"/>
                <a:cs typeface="Trebuchet MS"/>
                <a:sym typeface="Trebuchet MS"/>
              </a:defRPr>
            </a:lvl1pPr>
            <a:lvl2pPr indent="0" lvl="1" marL="457200" marR="0" rtl="0" algn="l">
              <a:lnSpc>
                <a:spcPct val="100000"/>
              </a:lnSpc>
              <a:spcBef>
                <a:spcPts val="0"/>
              </a:spcBef>
              <a:spcAft>
                <a:spcPts val="0"/>
              </a:spcAft>
              <a:buClr>
                <a:schemeClr val="dk1"/>
              </a:buClr>
              <a:buFont typeface="Arial"/>
              <a:buNone/>
              <a:defRPr b="0" i="0" sz="1800" u="none" cap="none" strike="noStrike">
                <a:solidFill>
                  <a:schemeClr val="dk1"/>
                </a:solidFill>
                <a:latin typeface="Arial"/>
                <a:ea typeface="Arial"/>
                <a:cs typeface="Arial"/>
                <a:sym typeface="Arial"/>
              </a:defRPr>
            </a:lvl2pPr>
            <a:lvl3pPr indent="0" lvl="2" marL="914400" marR="0" rtl="0" algn="l">
              <a:lnSpc>
                <a:spcPct val="100000"/>
              </a:lnSpc>
              <a:spcBef>
                <a:spcPts val="0"/>
              </a:spcBef>
              <a:spcAft>
                <a:spcPts val="0"/>
              </a:spcAft>
              <a:buClr>
                <a:schemeClr val="dk1"/>
              </a:buClr>
              <a:buFont typeface="Arial"/>
              <a:buNone/>
              <a:defRPr b="0" i="0" sz="1800" u="none" cap="none" strike="noStrike">
                <a:solidFill>
                  <a:schemeClr val="dk1"/>
                </a:solidFill>
                <a:latin typeface="Arial"/>
                <a:ea typeface="Arial"/>
                <a:cs typeface="Arial"/>
                <a:sym typeface="Arial"/>
              </a:defRPr>
            </a:lvl3pPr>
            <a:lvl4pPr indent="0" lvl="3" marL="1371600" marR="0" rtl="0" algn="l">
              <a:lnSpc>
                <a:spcPct val="100000"/>
              </a:lnSpc>
              <a:spcBef>
                <a:spcPts val="0"/>
              </a:spcBef>
              <a:spcAft>
                <a:spcPts val="0"/>
              </a:spcAft>
              <a:buClr>
                <a:schemeClr val="dk1"/>
              </a:buClr>
              <a:buFont typeface="Arial"/>
              <a:buNone/>
              <a:defRPr b="0" i="0" sz="1800" u="none" cap="none" strike="noStrike">
                <a:solidFill>
                  <a:schemeClr val="dk1"/>
                </a:solidFill>
                <a:latin typeface="Arial"/>
                <a:ea typeface="Arial"/>
                <a:cs typeface="Arial"/>
                <a:sym typeface="Arial"/>
              </a:defRPr>
            </a:lvl4pPr>
            <a:lvl5pPr indent="0" lvl="4" marL="1828800" marR="0" rtl="0" algn="l">
              <a:lnSpc>
                <a:spcPct val="100000"/>
              </a:lnSpc>
              <a:spcBef>
                <a:spcPts val="0"/>
              </a:spcBef>
              <a:spcAft>
                <a:spcPts val="0"/>
              </a:spcAft>
              <a:buClr>
                <a:schemeClr val="dk1"/>
              </a:buClr>
              <a:buFont typeface="Arial"/>
              <a:buNone/>
              <a:defRPr b="0" i="0" sz="1800" u="none" cap="none" strike="noStrike">
                <a:solidFill>
                  <a:schemeClr val="dk1"/>
                </a:solidFill>
                <a:latin typeface="Arial"/>
                <a:ea typeface="Arial"/>
                <a:cs typeface="Arial"/>
                <a:sym typeface="Arial"/>
              </a:defRPr>
            </a:lvl5pPr>
            <a:lvl6pPr indent="0" lvl="5" marL="2286000" marR="0" rtl="0" algn="l">
              <a:lnSpc>
                <a:spcPct val="100000"/>
              </a:lnSpc>
              <a:spcBef>
                <a:spcPts val="0"/>
              </a:spcBef>
              <a:spcAft>
                <a:spcPts val="0"/>
              </a:spcAft>
              <a:buClr>
                <a:schemeClr val="dk1"/>
              </a:buClr>
              <a:buFont typeface="Arial"/>
              <a:buNone/>
              <a:defRPr b="0" i="0" sz="1800" u="none" cap="none" strike="noStrike">
                <a:solidFill>
                  <a:schemeClr val="dk1"/>
                </a:solidFill>
                <a:latin typeface="Arial"/>
                <a:ea typeface="Arial"/>
                <a:cs typeface="Arial"/>
                <a:sym typeface="Arial"/>
              </a:defRPr>
            </a:lvl6pPr>
            <a:lvl7pPr indent="0" lvl="6" marL="2743200" marR="0" rtl="0" algn="l">
              <a:lnSpc>
                <a:spcPct val="100000"/>
              </a:lnSpc>
              <a:spcBef>
                <a:spcPts val="0"/>
              </a:spcBef>
              <a:spcAft>
                <a:spcPts val="0"/>
              </a:spcAft>
              <a:buClr>
                <a:schemeClr val="dk1"/>
              </a:buClr>
              <a:buFont typeface="Arial"/>
              <a:buNone/>
              <a:defRPr b="0" i="0" sz="1800" u="none" cap="none" strike="noStrike">
                <a:solidFill>
                  <a:schemeClr val="dk1"/>
                </a:solidFill>
                <a:latin typeface="Arial"/>
                <a:ea typeface="Arial"/>
                <a:cs typeface="Arial"/>
                <a:sym typeface="Arial"/>
              </a:defRPr>
            </a:lvl7pPr>
            <a:lvl8pPr indent="0" lvl="7" marL="3200400" marR="0" rtl="0" algn="l">
              <a:lnSpc>
                <a:spcPct val="100000"/>
              </a:lnSpc>
              <a:spcBef>
                <a:spcPts val="0"/>
              </a:spcBef>
              <a:spcAft>
                <a:spcPts val="0"/>
              </a:spcAft>
              <a:buClr>
                <a:schemeClr val="dk1"/>
              </a:buClr>
              <a:buFont typeface="Arial"/>
              <a:buNone/>
              <a:defRPr b="0" i="0" sz="1800" u="none" cap="none" strike="noStrike">
                <a:solidFill>
                  <a:schemeClr val="dk1"/>
                </a:solidFill>
                <a:latin typeface="Arial"/>
                <a:ea typeface="Arial"/>
                <a:cs typeface="Arial"/>
                <a:sym typeface="Arial"/>
              </a:defRPr>
            </a:lvl8pPr>
            <a:lvl9pPr indent="0" lvl="8" marL="3657600" marR="0" rtl="0" algn="l">
              <a:lnSpc>
                <a:spcPct val="100000"/>
              </a:lnSpc>
              <a:spcBef>
                <a:spcPts val="0"/>
              </a:spcBef>
              <a:spcAft>
                <a:spcPts val="0"/>
              </a:spcAft>
              <a:buClr>
                <a:schemeClr val="dk1"/>
              </a:buClr>
              <a:buFont typeface="Arial"/>
              <a:buNone/>
              <a:defRPr b="0" i="0" sz="1800" u="none" cap="none" strike="noStrike">
                <a:solidFill>
                  <a:schemeClr val="dk1"/>
                </a:solidFill>
                <a:latin typeface="Arial"/>
                <a:ea typeface="Arial"/>
                <a:cs typeface="Arial"/>
                <a:sym typeface="Arial"/>
              </a:defRPr>
            </a:lvl9pPr>
          </a:lstStyle>
          <a:p/>
        </p:txBody>
      </p:sp>
      <p:sp>
        <p:nvSpPr>
          <p:cNvPr id="171" name="Shape 171"/>
          <p:cNvSpPr txBox="1"/>
          <p:nvPr>
            <p:ph idx="11" type="ftr"/>
          </p:nvPr>
        </p:nvSpPr>
        <p:spPr>
          <a:xfrm>
            <a:off x="3305175" y="6288087"/>
            <a:ext cx="5238750" cy="365125"/>
          </a:xfrm>
          <a:prstGeom prst="rect">
            <a:avLst/>
          </a:prstGeom>
          <a:noFill/>
          <a:ln>
            <a:noFill/>
          </a:ln>
        </p:spPr>
        <p:txBody>
          <a:bodyPr anchorCtr="0" anchor="ctr" bIns="91425" lIns="91425" rIns="91425" tIns="91425"/>
          <a:lstStyle>
            <a:lvl1pPr indent="0" lvl="0" marL="0" marR="0" rtl="0" algn="r">
              <a:lnSpc>
                <a:spcPct val="100000"/>
              </a:lnSpc>
              <a:spcBef>
                <a:spcPts val="0"/>
              </a:spcBef>
              <a:spcAft>
                <a:spcPts val="0"/>
              </a:spcAft>
              <a:buClr>
                <a:schemeClr val="lt2"/>
              </a:buClr>
              <a:buFont typeface="Trebuchet MS"/>
              <a:buNone/>
              <a:defRPr b="0" i="0" sz="1200" u="none" cap="none" strike="noStrike">
                <a:solidFill>
                  <a:schemeClr val="lt2"/>
                </a:solidFill>
                <a:latin typeface="Trebuchet MS"/>
                <a:ea typeface="Trebuchet MS"/>
                <a:cs typeface="Trebuchet MS"/>
                <a:sym typeface="Trebuchet MS"/>
              </a:defRPr>
            </a:lvl1pPr>
            <a:lvl2pPr indent="0" lvl="1" marL="457200" marR="0" rtl="0" algn="l">
              <a:lnSpc>
                <a:spcPct val="100000"/>
              </a:lnSpc>
              <a:spcBef>
                <a:spcPts val="0"/>
              </a:spcBef>
              <a:spcAft>
                <a:spcPts val="0"/>
              </a:spcAft>
              <a:buClr>
                <a:schemeClr val="dk1"/>
              </a:buClr>
              <a:buFont typeface="Arial"/>
              <a:buNone/>
              <a:defRPr b="0" i="0" sz="1800" u="none" cap="none" strike="noStrike">
                <a:solidFill>
                  <a:schemeClr val="dk1"/>
                </a:solidFill>
                <a:latin typeface="Arial"/>
                <a:ea typeface="Arial"/>
                <a:cs typeface="Arial"/>
                <a:sym typeface="Arial"/>
              </a:defRPr>
            </a:lvl2pPr>
            <a:lvl3pPr indent="0" lvl="2" marL="914400" marR="0" rtl="0" algn="l">
              <a:lnSpc>
                <a:spcPct val="100000"/>
              </a:lnSpc>
              <a:spcBef>
                <a:spcPts val="0"/>
              </a:spcBef>
              <a:spcAft>
                <a:spcPts val="0"/>
              </a:spcAft>
              <a:buClr>
                <a:schemeClr val="dk1"/>
              </a:buClr>
              <a:buFont typeface="Arial"/>
              <a:buNone/>
              <a:defRPr b="0" i="0" sz="1800" u="none" cap="none" strike="noStrike">
                <a:solidFill>
                  <a:schemeClr val="dk1"/>
                </a:solidFill>
                <a:latin typeface="Arial"/>
                <a:ea typeface="Arial"/>
                <a:cs typeface="Arial"/>
                <a:sym typeface="Arial"/>
              </a:defRPr>
            </a:lvl3pPr>
            <a:lvl4pPr indent="0" lvl="3" marL="1371600" marR="0" rtl="0" algn="l">
              <a:lnSpc>
                <a:spcPct val="100000"/>
              </a:lnSpc>
              <a:spcBef>
                <a:spcPts val="0"/>
              </a:spcBef>
              <a:spcAft>
                <a:spcPts val="0"/>
              </a:spcAft>
              <a:buClr>
                <a:schemeClr val="dk1"/>
              </a:buClr>
              <a:buFont typeface="Arial"/>
              <a:buNone/>
              <a:defRPr b="0" i="0" sz="1800" u="none" cap="none" strike="noStrike">
                <a:solidFill>
                  <a:schemeClr val="dk1"/>
                </a:solidFill>
                <a:latin typeface="Arial"/>
                <a:ea typeface="Arial"/>
                <a:cs typeface="Arial"/>
                <a:sym typeface="Arial"/>
              </a:defRPr>
            </a:lvl4pPr>
            <a:lvl5pPr indent="0" lvl="4" marL="1828800" marR="0" rtl="0" algn="l">
              <a:lnSpc>
                <a:spcPct val="100000"/>
              </a:lnSpc>
              <a:spcBef>
                <a:spcPts val="0"/>
              </a:spcBef>
              <a:spcAft>
                <a:spcPts val="0"/>
              </a:spcAft>
              <a:buClr>
                <a:schemeClr val="dk1"/>
              </a:buClr>
              <a:buFont typeface="Arial"/>
              <a:buNone/>
              <a:defRPr b="0" i="0" sz="1800" u="none" cap="none" strike="noStrike">
                <a:solidFill>
                  <a:schemeClr val="dk1"/>
                </a:solidFill>
                <a:latin typeface="Arial"/>
                <a:ea typeface="Arial"/>
                <a:cs typeface="Arial"/>
                <a:sym typeface="Arial"/>
              </a:defRPr>
            </a:lvl5pPr>
            <a:lvl6pPr indent="0" lvl="5" marL="2286000" marR="0" rtl="0" algn="l">
              <a:lnSpc>
                <a:spcPct val="100000"/>
              </a:lnSpc>
              <a:spcBef>
                <a:spcPts val="0"/>
              </a:spcBef>
              <a:spcAft>
                <a:spcPts val="0"/>
              </a:spcAft>
              <a:buClr>
                <a:schemeClr val="dk1"/>
              </a:buClr>
              <a:buFont typeface="Arial"/>
              <a:buNone/>
              <a:defRPr b="0" i="0" sz="1800" u="none" cap="none" strike="noStrike">
                <a:solidFill>
                  <a:schemeClr val="dk1"/>
                </a:solidFill>
                <a:latin typeface="Arial"/>
                <a:ea typeface="Arial"/>
                <a:cs typeface="Arial"/>
                <a:sym typeface="Arial"/>
              </a:defRPr>
            </a:lvl6pPr>
            <a:lvl7pPr indent="0" lvl="6" marL="2743200" marR="0" rtl="0" algn="l">
              <a:lnSpc>
                <a:spcPct val="100000"/>
              </a:lnSpc>
              <a:spcBef>
                <a:spcPts val="0"/>
              </a:spcBef>
              <a:spcAft>
                <a:spcPts val="0"/>
              </a:spcAft>
              <a:buClr>
                <a:schemeClr val="dk1"/>
              </a:buClr>
              <a:buFont typeface="Arial"/>
              <a:buNone/>
              <a:defRPr b="0" i="0" sz="1800" u="none" cap="none" strike="noStrike">
                <a:solidFill>
                  <a:schemeClr val="dk1"/>
                </a:solidFill>
                <a:latin typeface="Arial"/>
                <a:ea typeface="Arial"/>
                <a:cs typeface="Arial"/>
                <a:sym typeface="Arial"/>
              </a:defRPr>
            </a:lvl7pPr>
            <a:lvl8pPr indent="0" lvl="7" marL="3200400" marR="0" rtl="0" algn="l">
              <a:lnSpc>
                <a:spcPct val="100000"/>
              </a:lnSpc>
              <a:spcBef>
                <a:spcPts val="0"/>
              </a:spcBef>
              <a:spcAft>
                <a:spcPts val="0"/>
              </a:spcAft>
              <a:buClr>
                <a:schemeClr val="dk1"/>
              </a:buClr>
              <a:buFont typeface="Arial"/>
              <a:buNone/>
              <a:defRPr b="0" i="0" sz="1800" u="none" cap="none" strike="noStrike">
                <a:solidFill>
                  <a:schemeClr val="dk1"/>
                </a:solidFill>
                <a:latin typeface="Arial"/>
                <a:ea typeface="Arial"/>
                <a:cs typeface="Arial"/>
                <a:sym typeface="Arial"/>
              </a:defRPr>
            </a:lvl8pPr>
            <a:lvl9pPr indent="0" lvl="8" marL="3657600" marR="0" rtl="0" algn="l">
              <a:lnSpc>
                <a:spcPct val="100000"/>
              </a:lnSpc>
              <a:spcBef>
                <a:spcPts val="0"/>
              </a:spcBef>
              <a:spcAft>
                <a:spcPts val="0"/>
              </a:spcAft>
              <a:buClr>
                <a:schemeClr val="dk1"/>
              </a:buClr>
              <a:buFont typeface="Arial"/>
              <a:buNone/>
              <a:defRPr b="0" i="0" sz="1800" u="none" cap="none" strike="noStrike">
                <a:solidFill>
                  <a:schemeClr val="dk1"/>
                </a:solidFill>
                <a:latin typeface="Arial"/>
                <a:ea typeface="Arial"/>
                <a:cs typeface="Arial"/>
                <a:sym typeface="Arial"/>
              </a:defRPr>
            </a:lvl9pPr>
          </a:lstStyle>
          <a:p/>
        </p:txBody>
      </p:sp>
      <p:sp>
        <p:nvSpPr>
          <p:cNvPr id="172" name="Shape 172"/>
          <p:cNvSpPr txBox="1"/>
          <p:nvPr>
            <p:ph idx="12" type="sldNum"/>
          </p:nvPr>
        </p:nvSpPr>
        <p:spPr>
          <a:xfrm>
            <a:off x="8404225" y="219075"/>
            <a:ext cx="493713" cy="365125"/>
          </a:xfrm>
          <a:prstGeom prst="rect">
            <a:avLst/>
          </a:prstGeom>
          <a:noFill/>
          <a:ln>
            <a:noFill/>
          </a:ln>
        </p:spPr>
        <p:txBody>
          <a:bodyPr anchorCtr="0" anchor="ctr" bIns="45700" lIns="91425" rIns="91425" tIns="45700">
            <a:noAutofit/>
          </a:bodyPr>
          <a:lstStyle/>
          <a:p>
            <a:pPr indent="0" lvl="0" marL="0" marR="0" rtl="0" algn="r">
              <a:lnSpc>
                <a:spcPct val="100000"/>
              </a:lnSpc>
              <a:spcBef>
                <a:spcPts val="0"/>
              </a:spcBef>
              <a:spcAft>
                <a:spcPts val="0"/>
              </a:spcAft>
              <a:buClr>
                <a:schemeClr val="dk2"/>
              </a:buClr>
              <a:buSzPct val="25000"/>
              <a:buFont typeface="Trebuchet MS"/>
              <a:buNone/>
            </a:pPr>
            <a:fld id="{00000000-1234-1234-1234-123412341234}" type="slidenum">
              <a:rPr b="0" i="0" lang="en-US" sz="1200" u="none" cap="none" strike="noStrike">
                <a:solidFill>
                  <a:schemeClr val="dk2"/>
                </a:solidFill>
                <a:latin typeface="Trebuchet MS"/>
                <a:ea typeface="Trebuchet MS"/>
                <a:cs typeface="Trebuchet MS"/>
                <a:sym typeface="Trebuchet MS"/>
              </a:rPr>
              <a:t>‹#›</a:t>
            </a:fld>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type="obj">
  <p:cSld name="Title and Content">
    <p:spTree>
      <p:nvGrpSpPr>
        <p:cNvPr id="24" name="Shape 24"/>
        <p:cNvGrpSpPr/>
        <p:nvPr/>
      </p:nvGrpSpPr>
      <p:grpSpPr>
        <a:xfrm>
          <a:off x="0" y="0"/>
          <a:ext cx="0" cy="0"/>
          <a:chOff x="0" y="0"/>
          <a:chExt cx="0" cy="0"/>
        </a:xfrm>
      </p:grpSpPr>
      <p:pic>
        <p:nvPicPr>
          <p:cNvPr descr="Overlay-ContentSlides.png" id="25" name="Shape 25"/>
          <p:cNvPicPr preferRelativeResize="0"/>
          <p:nvPr/>
        </p:nvPicPr>
        <p:blipFill rotWithShape="1">
          <a:blip r:embed="rId2">
            <a:alphaModFix/>
          </a:blip>
          <a:srcRect b="0" l="0" r="0" t="0"/>
          <a:stretch/>
        </p:blipFill>
        <p:spPr>
          <a:xfrm>
            <a:off x="150813" y="187325"/>
            <a:ext cx="8828086" cy="6481762"/>
          </a:xfrm>
          <a:prstGeom prst="rect">
            <a:avLst/>
          </a:prstGeom>
          <a:noFill/>
          <a:ln>
            <a:noFill/>
          </a:ln>
        </p:spPr>
      </p:pic>
      <p:sp>
        <p:nvSpPr>
          <p:cNvPr id="26" name="Shape 26"/>
          <p:cNvSpPr txBox="1"/>
          <p:nvPr>
            <p:ph type="title"/>
          </p:nvPr>
        </p:nvSpPr>
        <p:spPr>
          <a:xfrm>
            <a:off x="779462" y="381000"/>
            <a:ext cx="7583486" cy="1044575"/>
          </a:xfrm>
          <a:prstGeom prst="rect">
            <a:avLst/>
          </a:prstGeom>
          <a:noFill/>
          <a:ln>
            <a:noFill/>
          </a:ln>
        </p:spPr>
        <p:txBody>
          <a:bodyPr anchorCtr="0" anchor="b" bIns="91425" lIns="91425" rIns="91425" tIns="91425"/>
          <a:lstStyle>
            <a:lvl1pPr indent="0" lvl="0"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1pPr>
            <a:lvl2pPr indent="0" lvl="1"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2pPr>
            <a:lvl3pPr indent="0" lvl="2"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3pPr>
            <a:lvl4pPr indent="0" lvl="3"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4pPr>
            <a:lvl5pPr indent="0" lvl="4"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5pPr>
            <a:lvl6pPr indent="0" lvl="5" marL="4572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6pPr>
            <a:lvl7pPr indent="0" lvl="6" marL="9144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7pPr>
            <a:lvl8pPr indent="0" lvl="7" marL="13716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8pPr>
            <a:lvl9pPr indent="0" lvl="8" marL="18288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9pPr>
          </a:lstStyle>
          <a:p/>
        </p:txBody>
      </p:sp>
      <p:sp>
        <p:nvSpPr>
          <p:cNvPr id="27" name="Shape 27"/>
          <p:cNvSpPr txBox="1"/>
          <p:nvPr>
            <p:ph idx="1" type="body"/>
          </p:nvPr>
        </p:nvSpPr>
        <p:spPr>
          <a:xfrm>
            <a:off x="779462" y="1828800"/>
            <a:ext cx="7583486" cy="4208462"/>
          </a:xfrm>
          <a:prstGeom prst="rect">
            <a:avLst/>
          </a:prstGeom>
          <a:noFill/>
          <a:ln>
            <a:noFill/>
          </a:ln>
        </p:spPr>
        <p:txBody>
          <a:bodyPr anchorCtr="0" anchor="t" bIns="91425" lIns="91425" rIns="91425" tIns="91425"/>
          <a:lstStyle>
            <a:lvl1pPr indent="-142875" lvl="0" marL="282575" marR="0" rtl="0" algn="l">
              <a:spcBef>
                <a:spcPts val="2000"/>
              </a:spcBef>
              <a:spcAft>
                <a:spcPts val="0"/>
              </a:spcAft>
              <a:buClr>
                <a:srgbClr val="001D4D"/>
              </a:buClr>
              <a:buSzPct val="100000"/>
              <a:buFont typeface="Noto Sans Symbols"/>
              <a:buChar char="●"/>
              <a:defRPr b="0" i="0" sz="2200" u="none" cap="none" strike="noStrike">
                <a:solidFill>
                  <a:srgbClr val="001D4D"/>
                </a:solidFill>
                <a:latin typeface="Trebuchet MS"/>
                <a:ea typeface="Trebuchet MS"/>
                <a:cs typeface="Trebuchet MS"/>
                <a:sym typeface="Trebuchet MS"/>
              </a:defRPr>
            </a:lvl1pPr>
            <a:lvl2pPr indent="-171450" lvl="1" marL="577850" marR="0" rtl="0" algn="l">
              <a:spcBef>
                <a:spcPts val="600"/>
              </a:spcBef>
              <a:spcAft>
                <a:spcPts val="0"/>
              </a:spcAft>
              <a:buClr>
                <a:srgbClr val="001D4D"/>
              </a:buClr>
              <a:buSzPct val="100000"/>
              <a:buFont typeface="Noto Sans Symbols"/>
              <a:buChar char="●"/>
              <a:defRPr b="0" i="0" sz="2000" u="none" cap="none" strike="noStrike">
                <a:solidFill>
                  <a:srgbClr val="001D4D"/>
                </a:solidFill>
                <a:latin typeface="Trebuchet MS"/>
                <a:ea typeface="Trebuchet MS"/>
                <a:cs typeface="Trebuchet MS"/>
                <a:sym typeface="Trebuchet MS"/>
              </a:defRPr>
            </a:lvl2pPr>
            <a:lvl3pPr indent="-174625" lvl="2" marL="86042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3pPr>
            <a:lvl4pPr indent="-177800" lvl="3" marL="114300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4pPr>
            <a:lvl5pPr indent="-168275" lvl="4" marL="142557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5pPr>
            <a:lvl6pPr indent="-101600" lvl="5" marL="2514600" marR="0" rtl="0" algn="l">
              <a:spcBef>
                <a:spcPts val="400"/>
              </a:spcBef>
              <a:buClr>
                <a:schemeClr val="dk1"/>
              </a:buClr>
              <a:buSzPct val="100000"/>
              <a:buFont typeface="Arial"/>
              <a:buChar char="•"/>
              <a:defRPr b="0" i="0" sz="2000" u="none" cap="none" strike="noStrike">
                <a:solidFill>
                  <a:schemeClr val="dk1"/>
                </a:solidFill>
                <a:latin typeface="Trebuchet MS"/>
                <a:ea typeface="Trebuchet MS"/>
                <a:cs typeface="Trebuchet MS"/>
                <a:sym typeface="Trebuchet MS"/>
              </a:defRPr>
            </a:lvl6pPr>
            <a:lvl7pPr indent="-101600" lvl="6" marL="2971800" marR="0" rtl="0" algn="l">
              <a:spcBef>
                <a:spcPts val="400"/>
              </a:spcBef>
              <a:buClr>
                <a:schemeClr val="dk1"/>
              </a:buClr>
              <a:buSzPct val="100000"/>
              <a:buFont typeface="Arial"/>
              <a:buChar char="•"/>
              <a:defRPr b="0" i="0" sz="2000" u="none" cap="none" strike="noStrike">
                <a:solidFill>
                  <a:schemeClr val="dk1"/>
                </a:solidFill>
                <a:latin typeface="Trebuchet MS"/>
                <a:ea typeface="Trebuchet MS"/>
                <a:cs typeface="Trebuchet MS"/>
                <a:sym typeface="Trebuchet MS"/>
              </a:defRPr>
            </a:lvl7pPr>
            <a:lvl8pPr indent="-101600" lvl="7" marL="3429000" marR="0" rtl="0" algn="l">
              <a:spcBef>
                <a:spcPts val="400"/>
              </a:spcBef>
              <a:buClr>
                <a:schemeClr val="dk1"/>
              </a:buClr>
              <a:buSzPct val="100000"/>
              <a:buFont typeface="Arial"/>
              <a:buChar char="•"/>
              <a:defRPr b="0" i="0" sz="2000" u="none" cap="none" strike="noStrike">
                <a:solidFill>
                  <a:schemeClr val="dk1"/>
                </a:solidFill>
                <a:latin typeface="Trebuchet MS"/>
                <a:ea typeface="Trebuchet MS"/>
                <a:cs typeface="Trebuchet MS"/>
                <a:sym typeface="Trebuchet MS"/>
              </a:defRPr>
            </a:lvl8pPr>
            <a:lvl9pPr indent="-101600" lvl="8" marL="3886200" marR="0" rtl="0" algn="l">
              <a:spcBef>
                <a:spcPts val="400"/>
              </a:spcBef>
              <a:buClr>
                <a:schemeClr val="dk1"/>
              </a:buClr>
              <a:buSzPct val="100000"/>
              <a:buFont typeface="Arial"/>
              <a:buChar char="•"/>
              <a:defRPr b="0" i="0" sz="2000" u="none" cap="none" strike="noStrike">
                <a:solidFill>
                  <a:schemeClr val="dk1"/>
                </a:solidFill>
                <a:latin typeface="Trebuchet MS"/>
                <a:ea typeface="Trebuchet MS"/>
                <a:cs typeface="Trebuchet MS"/>
                <a:sym typeface="Trebuchet MS"/>
              </a:defRPr>
            </a:lvl9pPr>
          </a:lstStyle>
          <a:p/>
        </p:txBody>
      </p:sp>
      <p:sp>
        <p:nvSpPr>
          <p:cNvPr id="28" name="Shape 28"/>
          <p:cNvSpPr txBox="1"/>
          <p:nvPr>
            <p:ph idx="10" type="dt"/>
          </p:nvPr>
        </p:nvSpPr>
        <p:spPr>
          <a:xfrm>
            <a:off x="381000" y="6288087"/>
            <a:ext cx="1887538" cy="365125"/>
          </a:xfrm>
          <a:prstGeom prst="rect">
            <a:avLst/>
          </a:prstGeom>
          <a:noFill/>
          <a:ln>
            <a:noFill/>
          </a:ln>
        </p:spPr>
        <p:txBody>
          <a:bodyPr anchorCtr="0" anchor="ctr" bIns="91425" lIns="91425" rIns="91425" tIns="91425"/>
          <a:lstStyle>
            <a:lvl1pPr indent="0" lvl="0" marL="0" marR="0" rtl="0" algn="l">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29" name="Shape 29"/>
          <p:cNvSpPr txBox="1"/>
          <p:nvPr>
            <p:ph idx="11" type="ftr"/>
          </p:nvPr>
        </p:nvSpPr>
        <p:spPr>
          <a:xfrm>
            <a:off x="3305175" y="6288087"/>
            <a:ext cx="5238750" cy="365125"/>
          </a:xfrm>
          <a:prstGeom prst="rect">
            <a:avLst/>
          </a:prstGeom>
          <a:noFill/>
          <a:ln>
            <a:noFill/>
          </a:ln>
        </p:spPr>
        <p:txBody>
          <a:bodyPr anchorCtr="0" anchor="ctr" bIns="91425" lIns="91425" rIns="91425" tIns="91425"/>
          <a:lstStyle>
            <a:lvl1pPr indent="0" lvl="0" marL="0" marR="0" rtl="0" algn="r">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30" name="Shape 30"/>
          <p:cNvSpPr txBox="1"/>
          <p:nvPr>
            <p:ph idx="12" type="sldNum"/>
          </p:nvPr>
        </p:nvSpPr>
        <p:spPr>
          <a:xfrm>
            <a:off x="8404225" y="219075"/>
            <a:ext cx="493713" cy="365125"/>
          </a:xfrm>
          <a:prstGeom prst="rect">
            <a:avLst/>
          </a:prstGeom>
          <a:noFill/>
          <a:ln>
            <a:noFill/>
          </a:ln>
        </p:spPr>
        <p:txBody>
          <a:bodyPr anchorCtr="0" anchor="ctr"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2"/>
                </a:solidFill>
                <a:latin typeface="Trebuchet MS"/>
                <a:ea typeface="Trebuchet MS"/>
                <a:cs typeface="Trebuchet MS"/>
                <a:sym typeface="Trebuchet MS"/>
              </a:rPr>
              <a:t>‹#›</a:t>
            </a:fld>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type="twoObj">
  <p:cSld name="Two Content">
    <p:spTree>
      <p:nvGrpSpPr>
        <p:cNvPr id="173" name="Shape 173"/>
        <p:cNvGrpSpPr/>
        <p:nvPr/>
      </p:nvGrpSpPr>
      <p:grpSpPr>
        <a:xfrm>
          <a:off x="0" y="0"/>
          <a:ext cx="0" cy="0"/>
          <a:chOff x="0" y="0"/>
          <a:chExt cx="0" cy="0"/>
        </a:xfrm>
      </p:grpSpPr>
      <p:pic>
        <p:nvPicPr>
          <p:cNvPr descr="Overlay-ContentSlides.png" id="174" name="Shape 174"/>
          <p:cNvPicPr preferRelativeResize="0"/>
          <p:nvPr/>
        </p:nvPicPr>
        <p:blipFill rotWithShape="1">
          <a:blip r:embed="rId2">
            <a:alphaModFix/>
          </a:blip>
          <a:srcRect b="0" l="0" r="0" t="0"/>
          <a:stretch/>
        </p:blipFill>
        <p:spPr>
          <a:xfrm>
            <a:off x="150813" y="187325"/>
            <a:ext cx="8828086" cy="6481761"/>
          </a:xfrm>
          <a:prstGeom prst="rect">
            <a:avLst/>
          </a:prstGeom>
          <a:noFill/>
          <a:ln>
            <a:noFill/>
          </a:ln>
        </p:spPr>
      </p:pic>
      <p:sp>
        <p:nvSpPr>
          <p:cNvPr id="175" name="Shape 175"/>
          <p:cNvSpPr txBox="1"/>
          <p:nvPr>
            <p:ph type="title"/>
          </p:nvPr>
        </p:nvSpPr>
        <p:spPr>
          <a:xfrm>
            <a:off x="779462" y="381000"/>
            <a:ext cx="7583486" cy="1044575"/>
          </a:xfrm>
          <a:prstGeom prst="rect">
            <a:avLst/>
          </a:prstGeom>
          <a:noFill/>
          <a:ln>
            <a:noFill/>
          </a:ln>
        </p:spPr>
        <p:txBody>
          <a:bodyPr anchorCtr="0" anchor="b" bIns="91425" lIns="91425" rIns="91425" tIns="91425"/>
          <a:lstStyle>
            <a:lvl1pPr indent="0" lvl="0" marL="0" marR="0" rtl="0" algn="l">
              <a:lnSpc>
                <a:spcPct val="100000"/>
              </a:lnSpc>
              <a:spcBef>
                <a:spcPts val="0"/>
              </a:spcBef>
              <a:spcAft>
                <a:spcPts val="0"/>
              </a:spcAft>
              <a:buClr>
                <a:srgbClr val="001D4D"/>
              </a:buClr>
              <a:buFont typeface="Trebuchet MS"/>
              <a:buNone/>
              <a:defRPr b="0" i="0" sz="3800" u="none" cap="none" strike="noStrike">
                <a:solidFill>
                  <a:srgbClr val="001D4D"/>
                </a:solidFill>
                <a:latin typeface="Trebuchet MS"/>
                <a:ea typeface="Trebuchet MS"/>
                <a:cs typeface="Trebuchet MS"/>
                <a:sym typeface="Trebuchet MS"/>
              </a:defRPr>
            </a:lvl1pPr>
            <a:lvl2pPr indent="0" lvl="1" marL="0" marR="0" rtl="0" algn="l">
              <a:spcBef>
                <a:spcPts val="0"/>
              </a:spcBef>
              <a:spcAft>
                <a:spcPts val="0"/>
              </a:spcAft>
              <a:buClr>
                <a:srgbClr val="001D4D"/>
              </a:buClr>
              <a:buFont typeface="Trebuchet MS"/>
              <a:buNone/>
              <a:defRPr b="0" i="0" sz="3800" u="none" cap="none" strike="noStrike">
                <a:solidFill>
                  <a:srgbClr val="001D4D"/>
                </a:solidFill>
                <a:latin typeface="Trebuchet MS"/>
                <a:ea typeface="Trebuchet MS"/>
                <a:cs typeface="Trebuchet MS"/>
                <a:sym typeface="Trebuchet MS"/>
              </a:defRPr>
            </a:lvl2pPr>
            <a:lvl3pPr indent="0" lvl="2" marL="0" marR="0" rtl="0" algn="l">
              <a:spcBef>
                <a:spcPts val="0"/>
              </a:spcBef>
              <a:spcAft>
                <a:spcPts val="0"/>
              </a:spcAft>
              <a:buClr>
                <a:srgbClr val="001D4D"/>
              </a:buClr>
              <a:buFont typeface="Trebuchet MS"/>
              <a:buNone/>
              <a:defRPr b="0" i="0" sz="3800" u="none" cap="none" strike="noStrike">
                <a:solidFill>
                  <a:srgbClr val="001D4D"/>
                </a:solidFill>
                <a:latin typeface="Trebuchet MS"/>
                <a:ea typeface="Trebuchet MS"/>
                <a:cs typeface="Trebuchet MS"/>
                <a:sym typeface="Trebuchet MS"/>
              </a:defRPr>
            </a:lvl3pPr>
            <a:lvl4pPr indent="0" lvl="3" marL="0" marR="0" rtl="0" algn="l">
              <a:spcBef>
                <a:spcPts val="0"/>
              </a:spcBef>
              <a:spcAft>
                <a:spcPts val="0"/>
              </a:spcAft>
              <a:buClr>
                <a:srgbClr val="001D4D"/>
              </a:buClr>
              <a:buFont typeface="Trebuchet MS"/>
              <a:buNone/>
              <a:defRPr b="0" i="0" sz="3800" u="none" cap="none" strike="noStrike">
                <a:solidFill>
                  <a:srgbClr val="001D4D"/>
                </a:solidFill>
                <a:latin typeface="Trebuchet MS"/>
                <a:ea typeface="Trebuchet MS"/>
                <a:cs typeface="Trebuchet MS"/>
                <a:sym typeface="Trebuchet MS"/>
              </a:defRPr>
            </a:lvl4pPr>
            <a:lvl5pPr indent="0" lvl="4" marL="0" marR="0" rtl="0" algn="l">
              <a:spcBef>
                <a:spcPts val="0"/>
              </a:spcBef>
              <a:spcAft>
                <a:spcPts val="0"/>
              </a:spcAft>
              <a:buClr>
                <a:srgbClr val="001D4D"/>
              </a:buClr>
              <a:buFont typeface="Trebuchet MS"/>
              <a:buNone/>
              <a:defRPr b="0" i="0" sz="3800" u="none" cap="none" strike="noStrike">
                <a:solidFill>
                  <a:srgbClr val="001D4D"/>
                </a:solidFill>
                <a:latin typeface="Trebuchet MS"/>
                <a:ea typeface="Trebuchet MS"/>
                <a:cs typeface="Trebuchet MS"/>
                <a:sym typeface="Trebuchet MS"/>
              </a:defRPr>
            </a:lvl5pPr>
            <a:lvl6pPr indent="0" lvl="5" marL="457200" marR="0" rtl="0" algn="l">
              <a:spcBef>
                <a:spcPts val="0"/>
              </a:spcBef>
              <a:spcAft>
                <a:spcPts val="0"/>
              </a:spcAft>
              <a:buClr>
                <a:srgbClr val="001D4D"/>
              </a:buClr>
              <a:buFont typeface="Trebuchet MS"/>
              <a:buNone/>
              <a:defRPr b="0" i="0" sz="3800" u="none" cap="none" strike="noStrike">
                <a:solidFill>
                  <a:srgbClr val="001D4D"/>
                </a:solidFill>
                <a:latin typeface="Trebuchet MS"/>
                <a:ea typeface="Trebuchet MS"/>
                <a:cs typeface="Trebuchet MS"/>
                <a:sym typeface="Trebuchet MS"/>
              </a:defRPr>
            </a:lvl6pPr>
            <a:lvl7pPr indent="0" lvl="6" marL="914400" marR="0" rtl="0" algn="l">
              <a:spcBef>
                <a:spcPts val="0"/>
              </a:spcBef>
              <a:spcAft>
                <a:spcPts val="0"/>
              </a:spcAft>
              <a:buClr>
                <a:srgbClr val="001D4D"/>
              </a:buClr>
              <a:buFont typeface="Trebuchet MS"/>
              <a:buNone/>
              <a:defRPr b="0" i="0" sz="3800" u="none" cap="none" strike="noStrike">
                <a:solidFill>
                  <a:srgbClr val="001D4D"/>
                </a:solidFill>
                <a:latin typeface="Trebuchet MS"/>
                <a:ea typeface="Trebuchet MS"/>
                <a:cs typeface="Trebuchet MS"/>
                <a:sym typeface="Trebuchet MS"/>
              </a:defRPr>
            </a:lvl7pPr>
            <a:lvl8pPr indent="0" lvl="7" marL="1371600" marR="0" rtl="0" algn="l">
              <a:spcBef>
                <a:spcPts val="0"/>
              </a:spcBef>
              <a:spcAft>
                <a:spcPts val="0"/>
              </a:spcAft>
              <a:buClr>
                <a:srgbClr val="001D4D"/>
              </a:buClr>
              <a:buFont typeface="Trebuchet MS"/>
              <a:buNone/>
              <a:defRPr b="0" i="0" sz="3800" u="none" cap="none" strike="noStrike">
                <a:solidFill>
                  <a:srgbClr val="001D4D"/>
                </a:solidFill>
                <a:latin typeface="Trebuchet MS"/>
                <a:ea typeface="Trebuchet MS"/>
                <a:cs typeface="Trebuchet MS"/>
                <a:sym typeface="Trebuchet MS"/>
              </a:defRPr>
            </a:lvl8pPr>
            <a:lvl9pPr indent="0" lvl="8" marL="1828800" marR="0" rtl="0" algn="l">
              <a:spcBef>
                <a:spcPts val="0"/>
              </a:spcBef>
              <a:spcAft>
                <a:spcPts val="0"/>
              </a:spcAft>
              <a:buClr>
                <a:srgbClr val="001D4D"/>
              </a:buClr>
              <a:buFont typeface="Trebuchet MS"/>
              <a:buNone/>
              <a:defRPr b="0" i="0" sz="3800" u="none" cap="none" strike="noStrike">
                <a:solidFill>
                  <a:srgbClr val="001D4D"/>
                </a:solidFill>
                <a:latin typeface="Trebuchet MS"/>
                <a:ea typeface="Trebuchet MS"/>
                <a:cs typeface="Trebuchet MS"/>
                <a:sym typeface="Trebuchet MS"/>
              </a:defRPr>
            </a:lvl9pPr>
          </a:lstStyle>
          <a:p/>
        </p:txBody>
      </p:sp>
      <p:sp>
        <p:nvSpPr>
          <p:cNvPr id="176" name="Shape 176"/>
          <p:cNvSpPr txBox="1"/>
          <p:nvPr>
            <p:ph idx="1" type="body"/>
          </p:nvPr>
        </p:nvSpPr>
        <p:spPr>
          <a:xfrm>
            <a:off x="779462" y="1828800"/>
            <a:ext cx="3657600" cy="4219575"/>
          </a:xfrm>
          <a:prstGeom prst="rect">
            <a:avLst/>
          </a:prstGeom>
          <a:noFill/>
          <a:ln>
            <a:noFill/>
          </a:ln>
        </p:spPr>
        <p:txBody>
          <a:bodyPr anchorCtr="0" anchor="t" bIns="91425" lIns="91425" rIns="91425" tIns="91425"/>
          <a:lstStyle>
            <a:lvl1pPr indent="-28575" lvl="0" marL="282575" marR="0" rtl="0" algn="l">
              <a:lnSpc>
                <a:spcPct val="100000"/>
              </a:lnSpc>
              <a:spcBef>
                <a:spcPts val="2000"/>
              </a:spcBef>
              <a:spcAft>
                <a:spcPts val="0"/>
              </a:spcAft>
              <a:buClr>
                <a:srgbClr val="001D4D"/>
              </a:buClr>
              <a:buSzPct val="100000"/>
              <a:buFont typeface="Noto Sans Symbols"/>
              <a:buChar char="●"/>
              <a:defRPr b="0" i="0" sz="2000" u="none" cap="none" strike="noStrike">
                <a:solidFill>
                  <a:srgbClr val="001D4D"/>
                </a:solidFill>
                <a:latin typeface="Trebuchet MS"/>
                <a:ea typeface="Trebuchet MS"/>
                <a:cs typeface="Trebuchet MS"/>
                <a:sym typeface="Trebuchet MS"/>
              </a:defRPr>
            </a:lvl1pPr>
            <a:lvl2pPr indent="-69850" lvl="1" marL="577850" marR="0" rtl="0" algn="l">
              <a:lnSpc>
                <a:spcPct val="100000"/>
              </a:lnSpc>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2pPr>
            <a:lvl3pPr indent="-60325" lvl="2" marL="860425" marR="0" rtl="0" algn="l">
              <a:lnSpc>
                <a:spcPct val="100000"/>
              </a:lnSpc>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3pPr>
            <a:lvl4pPr indent="-63500" lvl="3" marL="1143000" marR="0" rtl="0" algn="l">
              <a:lnSpc>
                <a:spcPct val="100000"/>
              </a:lnSpc>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4pPr>
            <a:lvl5pPr indent="-53975" lvl="4" marL="1425575" marR="0" rtl="0" algn="l">
              <a:lnSpc>
                <a:spcPct val="100000"/>
              </a:lnSpc>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5pPr>
            <a:lvl6pPr indent="0" lvl="5" marL="2514600" marR="0" rtl="0" algn="l">
              <a:lnSpc>
                <a:spcPct val="100000"/>
              </a:lnSpc>
              <a:spcBef>
                <a:spcPts val="360"/>
              </a:spcBef>
              <a:spcAft>
                <a:spcPts val="0"/>
              </a:spcAft>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6pPr>
            <a:lvl7pPr indent="0" lvl="6" marL="2971800" marR="0" rtl="0" algn="l">
              <a:lnSpc>
                <a:spcPct val="100000"/>
              </a:lnSpc>
              <a:spcBef>
                <a:spcPts val="360"/>
              </a:spcBef>
              <a:spcAft>
                <a:spcPts val="0"/>
              </a:spcAft>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7pPr>
            <a:lvl8pPr indent="0" lvl="7" marL="3429000" marR="0" rtl="0" algn="l">
              <a:lnSpc>
                <a:spcPct val="100000"/>
              </a:lnSpc>
              <a:spcBef>
                <a:spcPts val="360"/>
              </a:spcBef>
              <a:spcAft>
                <a:spcPts val="0"/>
              </a:spcAft>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8pPr>
            <a:lvl9pPr indent="0" lvl="8" marL="3886200" marR="0" rtl="0" algn="l">
              <a:lnSpc>
                <a:spcPct val="100000"/>
              </a:lnSpc>
              <a:spcBef>
                <a:spcPts val="360"/>
              </a:spcBef>
              <a:spcAft>
                <a:spcPts val="0"/>
              </a:spcAft>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9pPr>
          </a:lstStyle>
          <a:p/>
        </p:txBody>
      </p:sp>
      <p:sp>
        <p:nvSpPr>
          <p:cNvPr id="177" name="Shape 177"/>
          <p:cNvSpPr txBox="1"/>
          <p:nvPr>
            <p:ph idx="2" type="body"/>
          </p:nvPr>
        </p:nvSpPr>
        <p:spPr>
          <a:xfrm>
            <a:off x="4688541" y="1828800"/>
            <a:ext cx="3657600" cy="4219575"/>
          </a:xfrm>
          <a:prstGeom prst="rect">
            <a:avLst/>
          </a:prstGeom>
          <a:noFill/>
          <a:ln>
            <a:noFill/>
          </a:ln>
        </p:spPr>
        <p:txBody>
          <a:bodyPr anchorCtr="0" anchor="t" bIns="91425" lIns="91425" rIns="91425" tIns="91425"/>
          <a:lstStyle>
            <a:lvl1pPr indent="-28575" lvl="0" marL="282575" marR="0" rtl="0" algn="l">
              <a:lnSpc>
                <a:spcPct val="100000"/>
              </a:lnSpc>
              <a:spcBef>
                <a:spcPts val="2000"/>
              </a:spcBef>
              <a:spcAft>
                <a:spcPts val="0"/>
              </a:spcAft>
              <a:buClr>
                <a:srgbClr val="001D4D"/>
              </a:buClr>
              <a:buSzPct val="100000"/>
              <a:buFont typeface="Noto Sans Symbols"/>
              <a:buChar char="●"/>
              <a:defRPr b="0" i="0" sz="2000" u="none" cap="none" strike="noStrike">
                <a:solidFill>
                  <a:srgbClr val="001D4D"/>
                </a:solidFill>
                <a:latin typeface="Trebuchet MS"/>
                <a:ea typeface="Trebuchet MS"/>
                <a:cs typeface="Trebuchet MS"/>
                <a:sym typeface="Trebuchet MS"/>
              </a:defRPr>
            </a:lvl1pPr>
            <a:lvl2pPr indent="-69850" lvl="1" marL="577850" marR="0" rtl="0" algn="l">
              <a:lnSpc>
                <a:spcPct val="100000"/>
              </a:lnSpc>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2pPr>
            <a:lvl3pPr indent="-60325" lvl="2" marL="860425" marR="0" rtl="0" algn="l">
              <a:lnSpc>
                <a:spcPct val="100000"/>
              </a:lnSpc>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3pPr>
            <a:lvl4pPr indent="-63500" lvl="3" marL="1143000" marR="0" rtl="0" algn="l">
              <a:lnSpc>
                <a:spcPct val="100000"/>
              </a:lnSpc>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4pPr>
            <a:lvl5pPr indent="-53975" lvl="4" marL="1425575" marR="0" rtl="0" algn="l">
              <a:lnSpc>
                <a:spcPct val="100000"/>
              </a:lnSpc>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5pPr>
            <a:lvl6pPr indent="0" lvl="5" marL="2514600" marR="0" rtl="0" algn="l">
              <a:lnSpc>
                <a:spcPct val="100000"/>
              </a:lnSpc>
              <a:spcBef>
                <a:spcPts val="360"/>
              </a:spcBef>
              <a:spcAft>
                <a:spcPts val="0"/>
              </a:spcAft>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6pPr>
            <a:lvl7pPr indent="0" lvl="6" marL="2971800" marR="0" rtl="0" algn="l">
              <a:lnSpc>
                <a:spcPct val="100000"/>
              </a:lnSpc>
              <a:spcBef>
                <a:spcPts val="360"/>
              </a:spcBef>
              <a:spcAft>
                <a:spcPts val="0"/>
              </a:spcAft>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7pPr>
            <a:lvl8pPr indent="0" lvl="7" marL="3429000" marR="0" rtl="0" algn="l">
              <a:lnSpc>
                <a:spcPct val="100000"/>
              </a:lnSpc>
              <a:spcBef>
                <a:spcPts val="360"/>
              </a:spcBef>
              <a:spcAft>
                <a:spcPts val="0"/>
              </a:spcAft>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8pPr>
            <a:lvl9pPr indent="0" lvl="8" marL="3886200" marR="0" rtl="0" algn="l">
              <a:lnSpc>
                <a:spcPct val="100000"/>
              </a:lnSpc>
              <a:spcBef>
                <a:spcPts val="360"/>
              </a:spcBef>
              <a:spcAft>
                <a:spcPts val="0"/>
              </a:spcAft>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9pPr>
          </a:lstStyle>
          <a:p/>
        </p:txBody>
      </p:sp>
      <p:sp>
        <p:nvSpPr>
          <p:cNvPr id="178" name="Shape 178"/>
          <p:cNvSpPr txBox="1"/>
          <p:nvPr>
            <p:ph idx="10" type="dt"/>
          </p:nvPr>
        </p:nvSpPr>
        <p:spPr>
          <a:xfrm>
            <a:off x="381000" y="6288087"/>
            <a:ext cx="1887538" cy="365125"/>
          </a:xfrm>
          <a:prstGeom prst="rect">
            <a:avLst/>
          </a:prstGeom>
          <a:noFill/>
          <a:ln>
            <a:noFill/>
          </a:ln>
        </p:spPr>
        <p:txBody>
          <a:bodyPr anchorCtr="0" anchor="ctr" bIns="91425" lIns="91425" rIns="91425" tIns="91425"/>
          <a:lstStyle>
            <a:lvl1pPr indent="0" lvl="0" marL="0" marR="0" rtl="0" algn="l">
              <a:lnSpc>
                <a:spcPct val="100000"/>
              </a:lnSpc>
              <a:spcBef>
                <a:spcPts val="0"/>
              </a:spcBef>
              <a:spcAft>
                <a:spcPts val="0"/>
              </a:spcAft>
              <a:buClr>
                <a:schemeClr val="lt2"/>
              </a:buClr>
              <a:buFont typeface="Trebuchet MS"/>
              <a:buNone/>
              <a:defRPr b="0" i="0" sz="1200" u="none" cap="none" strike="noStrike">
                <a:solidFill>
                  <a:schemeClr val="lt2"/>
                </a:solidFill>
                <a:latin typeface="Trebuchet MS"/>
                <a:ea typeface="Trebuchet MS"/>
                <a:cs typeface="Trebuchet MS"/>
                <a:sym typeface="Trebuchet MS"/>
              </a:defRPr>
            </a:lvl1pPr>
            <a:lvl2pPr indent="0" lvl="1" marL="457200" marR="0" rtl="0" algn="l">
              <a:lnSpc>
                <a:spcPct val="100000"/>
              </a:lnSpc>
              <a:spcBef>
                <a:spcPts val="0"/>
              </a:spcBef>
              <a:spcAft>
                <a:spcPts val="0"/>
              </a:spcAft>
              <a:buClr>
                <a:schemeClr val="dk1"/>
              </a:buClr>
              <a:buFont typeface="Arial"/>
              <a:buNone/>
              <a:defRPr b="0" i="0" sz="1800" u="none" cap="none" strike="noStrike">
                <a:solidFill>
                  <a:schemeClr val="dk1"/>
                </a:solidFill>
                <a:latin typeface="Arial"/>
                <a:ea typeface="Arial"/>
                <a:cs typeface="Arial"/>
                <a:sym typeface="Arial"/>
              </a:defRPr>
            </a:lvl2pPr>
            <a:lvl3pPr indent="0" lvl="2" marL="914400" marR="0" rtl="0" algn="l">
              <a:lnSpc>
                <a:spcPct val="100000"/>
              </a:lnSpc>
              <a:spcBef>
                <a:spcPts val="0"/>
              </a:spcBef>
              <a:spcAft>
                <a:spcPts val="0"/>
              </a:spcAft>
              <a:buClr>
                <a:schemeClr val="dk1"/>
              </a:buClr>
              <a:buFont typeface="Arial"/>
              <a:buNone/>
              <a:defRPr b="0" i="0" sz="1800" u="none" cap="none" strike="noStrike">
                <a:solidFill>
                  <a:schemeClr val="dk1"/>
                </a:solidFill>
                <a:latin typeface="Arial"/>
                <a:ea typeface="Arial"/>
                <a:cs typeface="Arial"/>
                <a:sym typeface="Arial"/>
              </a:defRPr>
            </a:lvl3pPr>
            <a:lvl4pPr indent="0" lvl="3" marL="1371600" marR="0" rtl="0" algn="l">
              <a:lnSpc>
                <a:spcPct val="100000"/>
              </a:lnSpc>
              <a:spcBef>
                <a:spcPts val="0"/>
              </a:spcBef>
              <a:spcAft>
                <a:spcPts val="0"/>
              </a:spcAft>
              <a:buClr>
                <a:schemeClr val="dk1"/>
              </a:buClr>
              <a:buFont typeface="Arial"/>
              <a:buNone/>
              <a:defRPr b="0" i="0" sz="1800" u="none" cap="none" strike="noStrike">
                <a:solidFill>
                  <a:schemeClr val="dk1"/>
                </a:solidFill>
                <a:latin typeface="Arial"/>
                <a:ea typeface="Arial"/>
                <a:cs typeface="Arial"/>
                <a:sym typeface="Arial"/>
              </a:defRPr>
            </a:lvl4pPr>
            <a:lvl5pPr indent="0" lvl="4" marL="1828800" marR="0" rtl="0" algn="l">
              <a:lnSpc>
                <a:spcPct val="100000"/>
              </a:lnSpc>
              <a:spcBef>
                <a:spcPts val="0"/>
              </a:spcBef>
              <a:spcAft>
                <a:spcPts val="0"/>
              </a:spcAft>
              <a:buClr>
                <a:schemeClr val="dk1"/>
              </a:buClr>
              <a:buFont typeface="Arial"/>
              <a:buNone/>
              <a:defRPr b="0" i="0" sz="1800" u="none" cap="none" strike="noStrike">
                <a:solidFill>
                  <a:schemeClr val="dk1"/>
                </a:solidFill>
                <a:latin typeface="Arial"/>
                <a:ea typeface="Arial"/>
                <a:cs typeface="Arial"/>
                <a:sym typeface="Arial"/>
              </a:defRPr>
            </a:lvl5pPr>
            <a:lvl6pPr indent="0" lvl="5" marL="2286000" marR="0" rtl="0" algn="l">
              <a:lnSpc>
                <a:spcPct val="100000"/>
              </a:lnSpc>
              <a:spcBef>
                <a:spcPts val="0"/>
              </a:spcBef>
              <a:spcAft>
                <a:spcPts val="0"/>
              </a:spcAft>
              <a:buClr>
                <a:schemeClr val="dk1"/>
              </a:buClr>
              <a:buFont typeface="Arial"/>
              <a:buNone/>
              <a:defRPr b="0" i="0" sz="1800" u="none" cap="none" strike="noStrike">
                <a:solidFill>
                  <a:schemeClr val="dk1"/>
                </a:solidFill>
                <a:latin typeface="Arial"/>
                <a:ea typeface="Arial"/>
                <a:cs typeface="Arial"/>
                <a:sym typeface="Arial"/>
              </a:defRPr>
            </a:lvl6pPr>
            <a:lvl7pPr indent="0" lvl="6" marL="2743200" marR="0" rtl="0" algn="l">
              <a:lnSpc>
                <a:spcPct val="100000"/>
              </a:lnSpc>
              <a:spcBef>
                <a:spcPts val="0"/>
              </a:spcBef>
              <a:spcAft>
                <a:spcPts val="0"/>
              </a:spcAft>
              <a:buClr>
                <a:schemeClr val="dk1"/>
              </a:buClr>
              <a:buFont typeface="Arial"/>
              <a:buNone/>
              <a:defRPr b="0" i="0" sz="1800" u="none" cap="none" strike="noStrike">
                <a:solidFill>
                  <a:schemeClr val="dk1"/>
                </a:solidFill>
                <a:latin typeface="Arial"/>
                <a:ea typeface="Arial"/>
                <a:cs typeface="Arial"/>
                <a:sym typeface="Arial"/>
              </a:defRPr>
            </a:lvl7pPr>
            <a:lvl8pPr indent="0" lvl="7" marL="3200400" marR="0" rtl="0" algn="l">
              <a:lnSpc>
                <a:spcPct val="100000"/>
              </a:lnSpc>
              <a:spcBef>
                <a:spcPts val="0"/>
              </a:spcBef>
              <a:spcAft>
                <a:spcPts val="0"/>
              </a:spcAft>
              <a:buClr>
                <a:schemeClr val="dk1"/>
              </a:buClr>
              <a:buFont typeface="Arial"/>
              <a:buNone/>
              <a:defRPr b="0" i="0" sz="1800" u="none" cap="none" strike="noStrike">
                <a:solidFill>
                  <a:schemeClr val="dk1"/>
                </a:solidFill>
                <a:latin typeface="Arial"/>
                <a:ea typeface="Arial"/>
                <a:cs typeface="Arial"/>
                <a:sym typeface="Arial"/>
              </a:defRPr>
            </a:lvl8pPr>
            <a:lvl9pPr indent="0" lvl="8" marL="3657600" marR="0" rtl="0" algn="l">
              <a:lnSpc>
                <a:spcPct val="100000"/>
              </a:lnSpc>
              <a:spcBef>
                <a:spcPts val="0"/>
              </a:spcBef>
              <a:spcAft>
                <a:spcPts val="0"/>
              </a:spcAft>
              <a:buClr>
                <a:schemeClr val="dk1"/>
              </a:buClr>
              <a:buFont typeface="Arial"/>
              <a:buNone/>
              <a:defRPr b="0" i="0" sz="1800" u="none" cap="none" strike="noStrike">
                <a:solidFill>
                  <a:schemeClr val="dk1"/>
                </a:solidFill>
                <a:latin typeface="Arial"/>
                <a:ea typeface="Arial"/>
                <a:cs typeface="Arial"/>
                <a:sym typeface="Arial"/>
              </a:defRPr>
            </a:lvl9pPr>
          </a:lstStyle>
          <a:p/>
        </p:txBody>
      </p:sp>
      <p:sp>
        <p:nvSpPr>
          <p:cNvPr id="179" name="Shape 179"/>
          <p:cNvSpPr txBox="1"/>
          <p:nvPr>
            <p:ph idx="11" type="ftr"/>
          </p:nvPr>
        </p:nvSpPr>
        <p:spPr>
          <a:xfrm>
            <a:off x="3305175" y="6288087"/>
            <a:ext cx="5238750" cy="365125"/>
          </a:xfrm>
          <a:prstGeom prst="rect">
            <a:avLst/>
          </a:prstGeom>
          <a:noFill/>
          <a:ln>
            <a:noFill/>
          </a:ln>
        </p:spPr>
        <p:txBody>
          <a:bodyPr anchorCtr="0" anchor="ctr" bIns="91425" lIns="91425" rIns="91425" tIns="91425"/>
          <a:lstStyle>
            <a:lvl1pPr indent="0" lvl="0" marL="0" marR="0" rtl="0" algn="r">
              <a:lnSpc>
                <a:spcPct val="100000"/>
              </a:lnSpc>
              <a:spcBef>
                <a:spcPts val="0"/>
              </a:spcBef>
              <a:spcAft>
                <a:spcPts val="0"/>
              </a:spcAft>
              <a:buClr>
                <a:schemeClr val="lt2"/>
              </a:buClr>
              <a:buFont typeface="Trebuchet MS"/>
              <a:buNone/>
              <a:defRPr b="0" i="0" sz="1200" u="none" cap="none" strike="noStrike">
                <a:solidFill>
                  <a:schemeClr val="lt2"/>
                </a:solidFill>
                <a:latin typeface="Trebuchet MS"/>
                <a:ea typeface="Trebuchet MS"/>
                <a:cs typeface="Trebuchet MS"/>
                <a:sym typeface="Trebuchet MS"/>
              </a:defRPr>
            </a:lvl1pPr>
            <a:lvl2pPr indent="0" lvl="1" marL="457200" marR="0" rtl="0" algn="l">
              <a:lnSpc>
                <a:spcPct val="100000"/>
              </a:lnSpc>
              <a:spcBef>
                <a:spcPts val="0"/>
              </a:spcBef>
              <a:spcAft>
                <a:spcPts val="0"/>
              </a:spcAft>
              <a:buClr>
                <a:schemeClr val="dk1"/>
              </a:buClr>
              <a:buFont typeface="Arial"/>
              <a:buNone/>
              <a:defRPr b="0" i="0" sz="1800" u="none" cap="none" strike="noStrike">
                <a:solidFill>
                  <a:schemeClr val="dk1"/>
                </a:solidFill>
                <a:latin typeface="Arial"/>
                <a:ea typeface="Arial"/>
                <a:cs typeface="Arial"/>
                <a:sym typeface="Arial"/>
              </a:defRPr>
            </a:lvl2pPr>
            <a:lvl3pPr indent="0" lvl="2" marL="914400" marR="0" rtl="0" algn="l">
              <a:lnSpc>
                <a:spcPct val="100000"/>
              </a:lnSpc>
              <a:spcBef>
                <a:spcPts val="0"/>
              </a:spcBef>
              <a:spcAft>
                <a:spcPts val="0"/>
              </a:spcAft>
              <a:buClr>
                <a:schemeClr val="dk1"/>
              </a:buClr>
              <a:buFont typeface="Arial"/>
              <a:buNone/>
              <a:defRPr b="0" i="0" sz="1800" u="none" cap="none" strike="noStrike">
                <a:solidFill>
                  <a:schemeClr val="dk1"/>
                </a:solidFill>
                <a:latin typeface="Arial"/>
                <a:ea typeface="Arial"/>
                <a:cs typeface="Arial"/>
                <a:sym typeface="Arial"/>
              </a:defRPr>
            </a:lvl3pPr>
            <a:lvl4pPr indent="0" lvl="3" marL="1371600" marR="0" rtl="0" algn="l">
              <a:lnSpc>
                <a:spcPct val="100000"/>
              </a:lnSpc>
              <a:spcBef>
                <a:spcPts val="0"/>
              </a:spcBef>
              <a:spcAft>
                <a:spcPts val="0"/>
              </a:spcAft>
              <a:buClr>
                <a:schemeClr val="dk1"/>
              </a:buClr>
              <a:buFont typeface="Arial"/>
              <a:buNone/>
              <a:defRPr b="0" i="0" sz="1800" u="none" cap="none" strike="noStrike">
                <a:solidFill>
                  <a:schemeClr val="dk1"/>
                </a:solidFill>
                <a:latin typeface="Arial"/>
                <a:ea typeface="Arial"/>
                <a:cs typeface="Arial"/>
                <a:sym typeface="Arial"/>
              </a:defRPr>
            </a:lvl4pPr>
            <a:lvl5pPr indent="0" lvl="4" marL="1828800" marR="0" rtl="0" algn="l">
              <a:lnSpc>
                <a:spcPct val="100000"/>
              </a:lnSpc>
              <a:spcBef>
                <a:spcPts val="0"/>
              </a:spcBef>
              <a:spcAft>
                <a:spcPts val="0"/>
              </a:spcAft>
              <a:buClr>
                <a:schemeClr val="dk1"/>
              </a:buClr>
              <a:buFont typeface="Arial"/>
              <a:buNone/>
              <a:defRPr b="0" i="0" sz="1800" u="none" cap="none" strike="noStrike">
                <a:solidFill>
                  <a:schemeClr val="dk1"/>
                </a:solidFill>
                <a:latin typeface="Arial"/>
                <a:ea typeface="Arial"/>
                <a:cs typeface="Arial"/>
                <a:sym typeface="Arial"/>
              </a:defRPr>
            </a:lvl5pPr>
            <a:lvl6pPr indent="0" lvl="5" marL="2286000" marR="0" rtl="0" algn="l">
              <a:lnSpc>
                <a:spcPct val="100000"/>
              </a:lnSpc>
              <a:spcBef>
                <a:spcPts val="0"/>
              </a:spcBef>
              <a:spcAft>
                <a:spcPts val="0"/>
              </a:spcAft>
              <a:buClr>
                <a:schemeClr val="dk1"/>
              </a:buClr>
              <a:buFont typeface="Arial"/>
              <a:buNone/>
              <a:defRPr b="0" i="0" sz="1800" u="none" cap="none" strike="noStrike">
                <a:solidFill>
                  <a:schemeClr val="dk1"/>
                </a:solidFill>
                <a:latin typeface="Arial"/>
                <a:ea typeface="Arial"/>
                <a:cs typeface="Arial"/>
                <a:sym typeface="Arial"/>
              </a:defRPr>
            </a:lvl6pPr>
            <a:lvl7pPr indent="0" lvl="6" marL="2743200" marR="0" rtl="0" algn="l">
              <a:lnSpc>
                <a:spcPct val="100000"/>
              </a:lnSpc>
              <a:spcBef>
                <a:spcPts val="0"/>
              </a:spcBef>
              <a:spcAft>
                <a:spcPts val="0"/>
              </a:spcAft>
              <a:buClr>
                <a:schemeClr val="dk1"/>
              </a:buClr>
              <a:buFont typeface="Arial"/>
              <a:buNone/>
              <a:defRPr b="0" i="0" sz="1800" u="none" cap="none" strike="noStrike">
                <a:solidFill>
                  <a:schemeClr val="dk1"/>
                </a:solidFill>
                <a:latin typeface="Arial"/>
                <a:ea typeface="Arial"/>
                <a:cs typeface="Arial"/>
                <a:sym typeface="Arial"/>
              </a:defRPr>
            </a:lvl7pPr>
            <a:lvl8pPr indent="0" lvl="7" marL="3200400" marR="0" rtl="0" algn="l">
              <a:lnSpc>
                <a:spcPct val="100000"/>
              </a:lnSpc>
              <a:spcBef>
                <a:spcPts val="0"/>
              </a:spcBef>
              <a:spcAft>
                <a:spcPts val="0"/>
              </a:spcAft>
              <a:buClr>
                <a:schemeClr val="dk1"/>
              </a:buClr>
              <a:buFont typeface="Arial"/>
              <a:buNone/>
              <a:defRPr b="0" i="0" sz="1800" u="none" cap="none" strike="noStrike">
                <a:solidFill>
                  <a:schemeClr val="dk1"/>
                </a:solidFill>
                <a:latin typeface="Arial"/>
                <a:ea typeface="Arial"/>
                <a:cs typeface="Arial"/>
                <a:sym typeface="Arial"/>
              </a:defRPr>
            </a:lvl8pPr>
            <a:lvl9pPr indent="0" lvl="8" marL="3657600" marR="0" rtl="0" algn="l">
              <a:lnSpc>
                <a:spcPct val="100000"/>
              </a:lnSpc>
              <a:spcBef>
                <a:spcPts val="0"/>
              </a:spcBef>
              <a:spcAft>
                <a:spcPts val="0"/>
              </a:spcAft>
              <a:buClr>
                <a:schemeClr val="dk1"/>
              </a:buClr>
              <a:buFont typeface="Arial"/>
              <a:buNone/>
              <a:defRPr b="0" i="0" sz="1800" u="none" cap="none" strike="noStrike">
                <a:solidFill>
                  <a:schemeClr val="dk1"/>
                </a:solidFill>
                <a:latin typeface="Arial"/>
                <a:ea typeface="Arial"/>
                <a:cs typeface="Arial"/>
                <a:sym typeface="Arial"/>
              </a:defRPr>
            </a:lvl9pPr>
          </a:lstStyle>
          <a:p/>
        </p:txBody>
      </p:sp>
      <p:sp>
        <p:nvSpPr>
          <p:cNvPr id="180" name="Shape 180"/>
          <p:cNvSpPr txBox="1"/>
          <p:nvPr>
            <p:ph idx="12" type="sldNum"/>
          </p:nvPr>
        </p:nvSpPr>
        <p:spPr>
          <a:xfrm>
            <a:off x="8404225" y="219075"/>
            <a:ext cx="493713" cy="365125"/>
          </a:xfrm>
          <a:prstGeom prst="rect">
            <a:avLst/>
          </a:prstGeom>
          <a:noFill/>
          <a:ln>
            <a:noFill/>
          </a:ln>
        </p:spPr>
        <p:txBody>
          <a:bodyPr anchorCtr="0" anchor="ctr" bIns="45700" lIns="91425" rIns="91425" tIns="45700">
            <a:noAutofit/>
          </a:bodyPr>
          <a:lstStyle/>
          <a:p>
            <a:pPr indent="0" lvl="0" marL="0" marR="0" rtl="0" algn="r">
              <a:lnSpc>
                <a:spcPct val="100000"/>
              </a:lnSpc>
              <a:spcBef>
                <a:spcPts val="0"/>
              </a:spcBef>
              <a:spcAft>
                <a:spcPts val="0"/>
              </a:spcAft>
              <a:buClr>
                <a:schemeClr val="dk2"/>
              </a:buClr>
              <a:buSzPct val="25000"/>
              <a:buFont typeface="Trebuchet MS"/>
              <a:buNone/>
            </a:pPr>
            <a:fld id="{00000000-1234-1234-1234-123412341234}" type="slidenum">
              <a:rPr b="0" i="0" lang="en-US" sz="1200" u="none" cap="none" strike="noStrike">
                <a:solidFill>
                  <a:schemeClr val="dk2"/>
                </a:solidFill>
                <a:latin typeface="Trebuchet MS"/>
                <a:ea typeface="Trebuchet MS"/>
                <a:cs typeface="Trebuchet MS"/>
                <a:sym typeface="Trebuchet MS"/>
              </a:rPr>
              <a:t>‹#›</a:t>
            </a:fld>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type="twoTxTwoObj">
  <p:cSld name="Comparison">
    <p:spTree>
      <p:nvGrpSpPr>
        <p:cNvPr id="181" name="Shape 181"/>
        <p:cNvGrpSpPr/>
        <p:nvPr/>
      </p:nvGrpSpPr>
      <p:grpSpPr>
        <a:xfrm>
          <a:off x="0" y="0"/>
          <a:ext cx="0" cy="0"/>
          <a:chOff x="0" y="0"/>
          <a:chExt cx="0" cy="0"/>
        </a:xfrm>
      </p:grpSpPr>
      <p:pic>
        <p:nvPicPr>
          <p:cNvPr descr="Overlay-ContentSlides.png" id="182" name="Shape 182"/>
          <p:cNvPicPr preferRelativeResize="0"/>
          <p:nvPr/>
        </p:nvPicPr>
        <p:blipFill rotWithShape="1">
          <a:blip r:embed="rId2">
            <a:alphaModFix/>
          </a:blip>
          <a:srcRect b="0" l="0" r="0" t="0"/>
          <a:stretch/>
        </p:blipFill>
        <p:spPr>
          <a:xfrm>
            <a:off x="150813" y="187325"/>
            <a:ext cx="8828086" cy="6481761"/>
          </a:xfrm>
          <a:prstGeom prst="rect">
            <a:avLst/>
          </a:prstGeom>
          <a:noFill/>
          <a:ln>
            <a:noFill/>
          </a:ln>
        </p:spPr>
      </p:pic>
      <p:cxnSp>
        <p:nvCxnSpPr>
          <p:cNvPr id="183" name="Shape 183"/>
          <p:cNvCxnSpPr/>
          <p:nvPr/>
        </p:nvCxnSpPr>
        <p:spPr>
          <a:xfrm>
            <a:off x="874712" y="2286000"/>
            <a:ext cx="3562350" cy="1587"/>
          </a:xfrm>
          <a:prstGeom prst="straightConnector1">
            <a:avLst/>
          </a:prstGeom>
          <a:noFill/>
          <a:ln cap="flat" cmpd="sng" w="19050">
            <a:solidFill>
              <a:schemeClr val="lt1"/>
            </a:solidFill>
            <a:prstDash val="solid"/>
            <a:round/>
            <a:headEnd len="med" w="med" type="none"/>
            <a:tailEnd len="med" w="med" type="none"/>
          </a:ln>
        </p:spPr>
      </p:cxnSp>
      <p:cxnSp>
        <p:nvCxnSpPr>
          <p:cNvPr id="184" name="Shape 184"/>
          <p:cNvCxnSpPr/>
          <p:nvPr/>
        </p:nvCxnSpPr>
        <p:spPr>
          <a:xfrm>
            <a:off x="4816475" y="2286000"/>
            <a:ext cx="3565525" cy="1587"/>
          </a:xfrm>
          <a:prstGeom prst="straightConnector1">
            <a:avLst/>
          </a:prstGeom>
          <a:noFill/>
          <a:ln cap="flat" cmpd="sng" w="19050">
            <a:solidFill>
              <a:schemeClr val="lt1"/>
            </a:solidFill>
            <a:prstDash val="solid"/>
            <a:round/>
            <a:headEnd len="med" w="med" type="none"/>
            <a:tailEnd len="med" w="med" type="none"/>
          </a:ln>
        </p:spPr>
      </p:cxnSp>
      <p:cxnSp>
        <p:nvCxnSpPr>
          <p:cNvPr id="185" name="Shape 185"/>
          <p:cNvCxnSpPr/>
          <p:nvPr/>
        </p:nvCxnSpPr>
        <p:spPr>
          <a:xfrm>
            <a:off x="874712" y="2286000"/>
            <a:ext cx="3562350" cy="1587"/>
          </a:xfrm>
          <a:prstGeom prst="straightConnector1">
            <a:avLst/>
          </a:prstGeom>
          <a:noFill/>
          <a:ln cap="flat" cmpd="sng" w="19050">
            <a:solidFill>
              <a:schemeClr val="lt1"/>
            </a:solidFill>
            <a:prstDash val="solid"/>
            <a:round/>
            <a:headEnd len="med" w="med" type="none"/>
            <a:tailEnd len="med" w="med" type="none"/>
          </a:ln>
        </p:spPr>
      </p:cxnSp>
      <p:cxnSp>
        <p:nvCxnSpPr>
          <p:cNvPr id="186" name="Shape 186"/>
          <p:cNvCxnSpPr/>
          <p:nvPr/>
        </p:nvCxnSpPr>
        <p:spPr>
          <a:xfrm>
            <a:off x="4816475" y="2286000"/>
            <a:ext cx="3565525" cy="1587"/>
          </a:xfrm>
          <a:prstGeom prst="straightConnector1">
            <a:avLst/>
          </a:prstGeom>
          <a:noFill/>
          <a:ln cap="flat" cmpd="sng" w="19050">
            <a:solidFill>
              <a:schemeClr val="lt1"/>
            </a:solidFill>
            <a:prstDash val="solid"/>
            <a:round/>
            <a:headEnd len="med" w="med" type="none"/>
            <a:tailEnd len="med" w="med" type="none"/>
          </a:ln>
        </p:spPr>
      </p:cxnSp>
      <p:sp>
        <p:nvSpPr>
          <p:cNvPr id="187" name="Shape 187"/>
          <p:cNvSpPr txBox="1"/>
          <p:nvPr>
            <p:ph type="title"/>
          </p:nvPr>
        </p:nvSpPr>
        <p:spPr>
          <a:xfrm>
            <a:off x="779462" y="381000"/>
            <a:ext cx="7583486" cy="1044387"/>
          </a:xfrm>
          <a:prstGeom prst="rect">
            <a:avLst/>
          </a:prstGeom>
          <a:noFill/>
          <a:ln>
            <a:noFill/>
          </a:ln>
        </p:spPr>
        <p:txBody>
          <a:bodyPr anchorCtr="0" anchor="b" bIns="91425" lIns="91425" rIns="91425" tIns="91425"/>
          <a:lstStyle>
            <a:lvl1pPr indent="0" lvl="0" marL="0" marR="0" rtl="0" algn="l">
              <a:lnSpc>
                <a:spcPct val="100000"/>
              </a:lnSpc>
              <a:spcBef>
                <a:spcPts val="0"/>
              </a:spcBef>
              <a:spcAft>
                <a:spcPts val="0"/>
              </a:spcAft>
              <a:buClr>
                <a:srgbClr val="001D4D"/>
              </a:buClr>
              <a:buFont typeface="Trebuchet MS"/>
              <a:buNone/>
              <a:defRPr b="0" i="0" sz="3800" u="none" cap="none" strike="noStrike">
                <a:solidFill>
                  <a:srgbClr val="001D4D"/>
                </a:solidFill>
                <a:latin typeface="Trebuchet MS"/>
                <a:ea typeface="Trebuchet MS"/>
                <a:cs typeface="Trebuchet MS"/>
                <a:sym typeface="Trebuchet MS"/>
              </a:defRPr>
            </a:lvl1pPr>
            <a:lvl2pPr indent="0" lvl="1" marL="0" marR="0" rtl="0" algn="l">
              <a:spcBef>
                <a:spcPts val="0"/>
              </a:spcBef>
              <a:spcAft>
                <a:spcPts val="0"/>
              </a:spcAft>
              <a:buClr>
                <a:srgbClr val="001D4D"/>
              </a:buClr>
              <a:buFont typeface="Trebuchet MS"/>
              <a:buNone/>
              <a:defRPr b="0" i="0" sz="3800" u="none" cap="none" strike="noStrike">
                <a:solidFill>
                  <a:srgbClr val="001D4D"/>
                </a:solidFill>
                <a:latin typeface="Trebuchet MS"/>
                <a:ea typeface="Trebuchet MS"/>
                <a:cs typeface="Trebuchet MS"/>
                <a:sym typeface="Trebuchet MS"/>
              </a:defRPr>
            </a:lvl2pPr>
            <a:lvl3pPr indent="0" lvl="2" marL="0" marR="0" rtl="0" algn="l">
              <a:spcBef>
                <a:spcPts val="0"/>
              </a:spcBef>
              <a:spcAft>
                <a:spcPts val="0"/>
              </a:spcAft>
              <a:buClr>
                <a:srgbClr val="001D4D"/>
              </a:buClr>
              <a:buFont typeface="Trebuchet MS"/>
              <a:buNone/>
              <a:defRPr b="0" i="0" sz="3800" u="none" cap="none" strike="noStrike">
                <a:solidFill>
                  <a:srgbClr val="001D4D"/>
                </a:solidFill>
                <a:latin typeface="Trebuchet MS"/>
                <a:ea typeface="Trebuchet MS"/>
                <a:cs typeface="Trebuchet MS"/>
                <a:sym typeface="Trebuchet MS"/>
              </a:defRPr>
            </a:lvl3pPr>
            <a:lvl4pPr indent="0" lvl="3" marL="0" marR="0" rtl="0" algn="l">
              <a:spcBef>
                <a:spcPts val="0"/>
              </a:spcBef>
              <a:spcAft>
                <a:spcPts val="0"/>
              </a:spcAft>
              <a:buClr>
                <a:srgbClr val="001D4D"/>
              </a:buClr>
              <a:buFont typeface="Trebuchet MS"/>
              <a:buNone/>
              <a:defRPr b="0" i="0" sz="3800" u="none" cap="none" strike="noStrike">
                <a:solidFill>
                  <a:srgbClr val="001D4D"/>
                </a:solidFill>
                <a:latin typeface="Trebuchet MS"/>
                <a:ea typeface="Trebuchet MS"/>
                <a:cs typeface="Trebuchet MS"/>
                <a:sym typeface="Trebuchet MS"/>
              </a:defRPr>
            </a:lvl4pPr>
            <a:lvl5pPr indent="0" lvl="4" marL="0" marR="0" rtl="0" algn="l">
              <a:spcBef>
                <a:spcPts val="0"/>
              </a:spcBef>
              <a:spcAft>
                <a:spcPts val="0"/>
              </a:spcAft>
              <a:buClr>
                <a:srgbClr val="001D4D"/>
              </a:buClr>
              <a:buFont typeface="Trebuchet MS"/>
              <a:buNone/>
              <a:defRPr b="0" i="0" sz="3800" u="none" cap="none" strike="noStrike">
                <a:solidFill>
                  <a:srgbClr val="001D4D"/>
                </a:solidFill>
                <a:latin typeface="Trebuchet MS"/>
                <a:ea typeface="Trebuchet MS"/>
                <a:cs typeface="Trebuchet MS"/>
                <a:sym typeface="Trebuchet MS"/>
              </a:defRPr>
            </a:lvl5pPr>
            <a:lvl6pPr indent="0" lvl="5" marL="457200" marR="0" rtl="0" algn="l">
              <a:spcBef>
                <a:spcPts val="0"/>
              </a:spcBef>
              <a:spcAft>
                <a:spcPts val="0"/>
              </a:spcAft>
              <a:buClr>
                <a:srgbClr val="001D4D"/>
              </a:buClr>
              <a:buFont typeface="Trebuchet MS"/>
              <a:buNone/>
              <a:defRPr b="0" i="0" sz="3800" u="none" cap="none" strike="noStrike">
                <a:solidFill>
                  <a:srgbClr val="001D4D"/>
                </a:solidFill>
                <a:latin typeface="Trebuchet MS"/>
                <a:ea typeface="Trebuchet MS"/>
                <a:cs typeface="Trebuchet MS"/>
                <a:sym typeface="Trebuchet MS"/>
              </a:defRPr>
            </a:lvl6pPr>
            <a:lvl7pPr indent="0" lvl="6" marL="914400" marR="0" rtl="0" algn="l">
              <a:spcBef>
                <a:spcPts val="0"/>
              </a:spcBef>
              <a:spcAft>
                <a:spcPts val="0"/>
              </a:spcAft>
              <a:buClr>
                <a:srgbClr val="001D4D"/>
              </a:buClr>
              <a:buFont typeface="Trebuchet MS"/>
              <a:buNone/>
              <a:defRPr b="0" i="0" sz="3800" u="none" cap="none" strike="noStrike">
                <a:solidFill>
                  <a:srgbClr val="001D4D"/>
                </a:solidFill>
                <a:latin typeface="Trebuchet MS"/>
                <a:ea typeface="Trebuchet MS"/>
                <a:cs typeface="Trebuchet MS"/>
                <a:sym typeface="Trebuchet MS"/>
              </a:defRPr>
            </a:lvl7pPr>
            <a:lvl8pPr indent="0" lvl="7" marL="1371600" marR="0" rtl="0" algn="l">
              <a:spcBef>
                <a:spcPts val="0"/>
              </a:spcBef>
              <a:spcAft>
                <a:spcPts val="0"/>
              </a:spcAft>
              <a:buClr>
                <a:srgbClr val="001D4D"/>
              </a:buClr>
              <a:buFont typeface="Trebuchet MS"/>
              <a:buNone/>
              <a:defRPr b="0" i="0" sz="3800" u="none" cap="none" strike="noStrike">
                <a:solidFill>
                  <a:srgbClr val="001D4D"/>
                </a:solidFill>
                <a:latin typeface="Trebuchet MS"/>
                <a:ea typeface="Trebuchet MS"/>
                <a:cs typeface="Trebuchet MS"/>
                <a:sym typeface="Trebuchet MS"/>
              </a:defRPr>
            </a:lvl8pPr>
            <a:lvl9pPr indent="0" lvl="8" marL="1828800" marR="0" rtl="0" algn="l">
              <a:spcBef>
                <a:spcPts val="0"/>
              </a:spcBef>
              <a:spcAft>
                <a:spcPts val="0"/>
              </a:spcAft>
              <a:buClr>
                <a:srgbClr val="001D4D"/>
              </a:buClr>
              <a:buFont typeface="Trebuchet MS"/>
              <a:buNone/>
              <a:defRPr b="0" i="0" sz="3800" u="none" cap="none" strike="noStrike">
                <a:solidFill>
                  <a:srgbClr val="001D4D"/>
                </a:solidFill>
                <a:latin typeface="Trebuchet MS"/>
                <a:ea typeface="Trebuchet MS"/>
                <a:cs typeface="Trebuchet MS"/>
                <a:sym typeface="Trebuchet MS"/>
              </a:defRPr>
            </a:lvl9pPr>
          </a:lstStyle>
          <a:p/>
        </p:txBody>
      </p:sp>
      <p:sp>
        <p:nvSpPr>
          <p:cNvPr id="188" name="Shape 188"/>
          <p:cNvSpPr txBox="1"/>
          <p:nvPr>
            <p:ph idx="1" type="body"/>
          </p:nvPr>
        </p:nvSpPr>
        <p:spPr>
          <a:xfrm>
            <a:off x="779462" y="1438833"/>
            <a:ext cx="3657600" cy="789828"/>
          </a:xfrm>
          <a:prstGeom prst="rect">
            <a:avLst/>
          </a:prstGeom>
          <a:noFill/>
          <a:ln>
            <a:noFill/>
          </a:ln>
        </p:spPr>
        <p:txBody>
          <a:bodyPr anchorCtr="0" anchor="b" bIns="91425" lIns="91425" rIns="91425" tIns="91425"/>
          <a:lstStyle>
            <a:lvl1pPr indent="0" lvl="0" marL="0" marR="0" rtl="0" algn="ctr">
              <a:lnSpc>
                <a:spcPct val="107142"/>
              </a:lnSpc>
              <a:spcBef>
                <a:spcPts val="0"/>
              </a:spcBef>
              <a:spcAft>
                <a:spcPts val="0"/>
              </a:spcAft>
              <a:buClr>
                <a:srgbClr val="001D4D"/>
              </a:buClr>
              <a:buFont typeface="Noto Sans Symbols"/>
              <a:buNone/>
              <a:defRPr b="0" i="0" sz="2800" u="none" cap="none" strike="noStrike">
                <a:solidFill>
                  <a:srgbClr val="001D4D"/>
                </a:solidFill>
                <a:latin typeface="Trebuchet MS"/>
                <a:ea typeface="Trebuchet MS"/>
                <a:cs typeface="Trebuchet MS"/>
                <a:sym typeface="Trebuchet MS"/>
              </a:defRPr>
            </a:lvl1pPr>
            <a:lvl2pPr indent="0" lvl="1" marL="457200" marR="0" rtl="0" algn="l">
              <a:lnSpc>
                <a:spcPct val="100000"/>
              </a:lnSpc>
              <a:spcBef>
                <a:spcPts val="600"/>
              </a:spcBef>
              <a:spcAft>
                <a:spcPts val="0"/>
              </a:spcAft>
              <a:buClr>
                <a:srgbClr val="001D4D"/>
              </a:buClr>
              <a:buFont typeface="Noto Sans Symbols"/>
              <a:buNone/>
              <a:defRPr b="1" i="0" sz="2000" u="none" cap="none" strike="noStrike">
                <a:solidFill>
                  <a:srgbClr val="001D4D"/>
                </a:solidFill>
                <a:latin typeface="Trebuchet MS"/>
                <a:ea typeface="Trebuchet MS"/>
                <a:cs typeface="Trebuchet MS"/>
                <a:sym typeface="Trebuchet MS"/>
              </a:defRPr>
            </a:lvl2pPr>
            <a:lvl3pPr indent="0" lvl="2" marL="914400" marR="0" rtl="0" algn="l">
              <a:lnSpc>
                <a:spcPct val="100000"/>
              </a:lnSpc>
              <a:spcBef>
                <a:spcPts val="600"/>
              </a:spcBef>
              <a:spcAft>
                <a:spcPts val="0"/>
              </a:spcAft>
              <a:buClr>
                <a:srgbClr val="001D4D"/>
              </a:buClr>
              <a:buFont typeface="Noto Sans Symbols"/>
              <a:buNone/>
              <a:defRPr b="1" i="0" sz="1800" u="none" cap="none" strike="noStrike">
                <a:solidFill>
                  <a:srgbClr val="001D4D"/>
                </a:solidFill>
                <a:latin typeface="Trebuchet MS"/>
                <a:ea typeface="Trebuchet MS"/>
                <a:cs typeface="Trebuchet MS"/>
                <a:sym typeface="Trebuchet MS"/>
              </a:defRPr>
            </a:lvl3pPr>
            <a:lvl4pPr indent="0" lvl="3" marL="1371600" marR="0" rtl="0" algn="l">
              <a:lnSpc>
                <a:spcPct val="100000"/>
              </a:lnSpc>
              <a:spcBef>
                <a:spcPts val="600"/>
              </a:spcBef>
              <a:spcAft>
                <a:spcPts val="0"/>
              </a:spcAft>
              <a:buClr>
                <a:srgbClr val="001D4D"/>
              </a:buClr>
              <a:buFont typeface="Noto Sans Symbols"/>
              <a:buNone/>
              <a:defRPr b="1" i="0" sz="1600" u="none" cap="none" strike="noStrike">
                <a:solidFill>
                  <a:srgbClr val="001D4D"/>
                </a:solidFill>
                <a:latin typeface="Trebuchet MS"/>
                <a:ea typeface="Trebuchet MS"/>
                <a:cs typeface="Trebuchet MS"/>
                <a:sym typeface="Trebuchet MS"/>
              </a:defRPr>
            </a:lvl4pPr>
            <a:lvl5pPr indent="0" lvl="4" marL="1828800" marR="0" rtl="0" algn="l">
              <a:lnSpc>
                <a:spcPct val="100000"/>
              </a:lnSpc>
              <a:spcBef>
                <a:spcPts val="600"/>
              </a:spcBef>
              <a:spcAft>
                <a:spcPts val="0"/>
              </a:spcAft>
              <a:buClr>
                <a:srgbClr val="001D4D"/>
              </a:buClr>
              <a:buFont typeface="Noto Sans Symbols"/>
              <a:buNone/>
              <a:defRPr b="1" i="0" sz="1600" u="none" cap="none" strike="noStrike">
                <a:solidFill>
                  <a:srgbClr val="001D4D"/>
                </a:solidFill>
                <a:latin typeface="Trebuchet MS"/>
                <a:ea typeface="Trebuchet MS"/>
                <a:cs typeface="Trebuchet MS"/>
                <a:sym typeface="Trebuchet MS"/>
              </a:defRPr>
            </a:lvl5pPr>
            <a:lvl6pPr indent="0" lvl="5" marL="2286000" marR="0" rtl="0" algn="l">
              <a:lnSpc>
                <a:spcPct val="100000"/>
              </a:lnSpc>
              <a:spcBef>
                <a:spcPts val="320"/>
              </a:spcBef>
              <a:spcAft>
                <a:spcPts val="0"/>
              </a:spcAft>
              <a:buClr>
                <a:schemeClr val="dk1"/>
              </a:buClr>
              <a:buFont typeface="Arial"/>
              <a:buNone/>
              <a:defRPr b="1" i="0" sz="1600" u="none" cap="none" strike="noStrike">
                <a:solidFill>
                  <a:schemeClr val="dk1"/>
                </a:solidFill>
                <a:latin typeface="Trebuchet MS"/>
                <a:ea typeface="Trebuchet MS"/>
                <a:cs typeface="Trebuchet MS"/>
                <a:sym typeface="Trebuchet MS"/>
              </a:defRPr>
            </a:lvl6pPr>
            <a:lvl7pPr indent="0" lvl="6" marL="2743200" marR="0" rtl="0" algn="l">
              <a:lnSpc>
                <a:spcPct val="100000"/>
              </a:lnSpc>
              <a:spcBef>
                <a:spcPts val="320"/>
              </a:spcBef>
              <a:spcAft>
                <a:spcPts val="0"/>
              </a:spcAft>
              <a:buClr>
                <a:schemeClr val="dk1"/>
              </a:buClr>
              <a:buFont typeface="Arial"/>
              <a:buNone/>
              <a:defRPr b="1" i="0" sz="1600" u="none" cap="none" strike="noStrike">
                <a:solidFill>
                  <a:schemeClr val="dk1"/>
                </a:solidFill>
                <a:latin typeface="Trebuchet MS"/>
                <a:ea typeface="Trebuchet MS"/>
                <a:cs typeface="Trebuchet MS"/>
                <a:sym typeface="Trebuchet MS"/>
              </a:defRPr>
            </a:lvl7pPr>
            <a:lvl8pPr indent="0" lvl="7" marL="3200400" marR="0" rtl="0" algn="l">
              <a:lnSpc>
                <a:spcPct val="100000"/>
              </a:lnSpc>
              <a:spcBef>
                <a:spcPts val="320"/>
              </a:spcBef>
              <a:spcAft>
                <a:spcPts val="0"/>
              </a:spcAft>
              <a:buClr>
                <a:schemeClr val="dk1"/>
              </a:buClr>
              <a:buFont typeface="Arial"/>
              <a:buNone/>
              <a:defRPr b="1" i="0" sz="1600" u="none" cap="none" strike="noStrike">
                <a:solidFill>
                  <a:schemeClr val="dk1"/>
                </a:solidFill>
                <a:latin typeface="Trebuchet MS"/>
                <a:ea typeface="Trebuchet MS"/>
                <a:cs typeface="Trebuchet MS"/>
                <a:sym typeface="Trebuchet MS"/>
              </a:defRPr>
            </a:lvl8pPr>
            <a:lvl9pPr indent="0" lvl="8" marL="3657600" marR="0" rtl="0" algn="l">
              <a:lnSpc>
                <a:spcPct val="100000"/>
              </a:lnSpc>
              <a:spcBef>
                <a:spcPts val="320"/>
              </a:spcBef>
              <a:spcAft>
                <a:spcPts val="0"/>
              </a:spcAft>
              <a:buClr>
                <a:schemeClr val="dk1"/>
              </a:buClr>
              <a:buFont typeface="Arial"/>
              <a:buNone/>
              <a:defRPr b="1" i="0" sz="1600" u="none" cap="none" strike="noStrike">
                <a:solidFill>
                  <a:schemeClr val="dk1"/>
                </a:solidFill>
                <a:latin typeface="Trebuchet MS"/>
                <a:ea typeface="Trebuchet MS"/>
                <a:cs typeface="Trebuchet MS"/>
                <a:sym typeface="Trebuchet MS"/>
              </a:defRPr>
            </a:lvl9pPr>
          </a:lstStyle>
          <a:p/>
        </p:txBody>
      </p:sp>
      <p:sp>
        <p:nvSpPr>
          <p:cNvPr id="189" name="Shape 189"/>
          <p:cNvSpPr txBox="1"/>
          <p:nvPr>
            <p:ph idx="2" type="body"/>
          </p:nvPr>
        </p:nvSpPr>
        <p:spPr>
          <a:xfrm>
            <a:off x="779462" y="2362199"/>
            <a:ext cx="3657600" cy="3686174"/>
          </a:xfrm>
          <a:prstGeom prst="rect">
            <a:avLst/>
          </a:prstGeom>
          <a:noFill/>
          <a:ln>
            <a:noFill/>
          </a:ln>
        </p:spPr>
        <p:txBody>
          <a:bodyPr anchorCtr="0" anchor="t" bIns="91425" lIns="91425" rIns="91425" tIns="91425"/>
          <a:lstStyle>
            <a:lvl1pPr indent="-28575" lvl="0" marL="282575" marR="0" rtl="0" algn="l">
              <a:lnSpc>
                <a:spcPct val="100000"/>
              </a:lnSpc>
              <a:spcBef>
                <a:spcPts val="2000"/>
              </a:spcBef>
              <a:spcAft>
                <a:spcPts val="0"/>
              </a:spcAft>
              <a:buClr>
                <a:srgbClr val="001D4D"/>
              </a:buClr>
              <a:buSzPct val="100000"/>
              <a:buFont typeface="Noto Sans Symbols"/>
              <a:buChar char="●"/>
              <a:defRPr b="0" i="0" sz="2000" u="none" cap="none" strike="noStrike">
                <a:solidFill>
                  <a:srgbClr val="001D4D"/>
                </a:solidFill>
                <a:latin typeface="Trebuchet MS"/>
                <a:ea typeface="Trebuchet MS"/>
                <a:cs typeface="Trebuchet MS"/>
                <a:sym typeface="Trebuchet MS"/>
              </a:defRPr>
            </a:lvl1pPr>
            <a:lvl2pPr indent="-69850" lvl="1" marL="577850" marR="0" rtl="0" algn="l">
              <a:lnSpc>
                <a:spcPct val="100000"/>
              </a:lnSpc>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2pPr>
            <a:lvl3pPr indent="-60325" lvl="2" marL="860425" marR="0" rtl="0" algn="l">
              <a:lnSpc>
                <a:spcPct val="100000"/>
              </a:lnSpc>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3pPr>
            <a:lvl4pPr indent="-63500" lvl="3" marL="1143000" marR="0" rtl="0" algn="l">
              <a:lnSpc>
                <a:spcPct val="100000"/>
              </a:lnSpc>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4pPr>
            <a:lvl5pPr indent="-53975" lvl="4" marL="1425575" marR="0" rtl="0" algn="l">
              <a:lnSpc>
                <a:spcPct val="100000"/>
              </a:lnSpc>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5pPr>
            <a:lvl6pPr indent="-25400" lvl="5" marL="2514600" marR="0" rtl="0" algn="l">
              <a:lnSpc>
                <a:spcPct val="100000"/>
              </a:lnSpc>
              <a:spcBef>
                <a:spcPts val="320"/>
              </a:spcBef>
              <a:spcAft>
                <a:spcPts val="0"/>
              </a:spcAft>
              <a:buClr>
                <a:schemeClr val="dk1"/>
              </a:buClr>
              <a:buSzPct val="100000"/>
              <a:buFont typeface="Arial"/>
              <a:buChar char="•"/>
              <a:defRPr b="0" i="0" sz="1600" u="none" cap="none" strike="noStrike">
                <a:solidFill>
                  <a:schemeClr val="dk1"/>
                </a:solidFill>
                <a:latin typeface="Trebuchet MS"/>
                <a:ea typeface="Trebuchet MS"/>
                <a:cs typeface="Trebuchet MS"/>
                <a:sym typeface="Trebuchet MS"/>
              </a:defRPr>
            </a:lvl6pPr>
            <a:lvl7pPr indent="-25400" lvl="6" marL="2971800" marR="0" rtl="0" algn="l">
              <a:lnSpc>
                <a:spcPct val="100000"/>
              </a:lnSpc>
              <a:spcBef>
                <a:spcPts val="320"/>
              </a:spcBef>
              <a:spcAft>
                <a:spcPts val="0"/>
              </a:spcAft>
              <a:buClr>
                <a:schemeClr val="dk1"/>
              </a:buClr>
              <a:buSzPct val="100000"/>
              <a:buFont typeface="Arial"/>
              <a:buChar char="•"/>
              <a:defRPr b="0" i="0" sz="1600" u="none" cap="none" strike="noStrike">
                <a:solidFill>
                  <a:schemeClr val="dk1"/>
                </a:solidFill>
                <a:latin typeface="Trebuchet MS"/>
                <a:ea typeface="Trebuchet MS"/>
                <a:cs typeface="Trebuchet MS"/>
                <a:sym typeface="Trebuchet MS"/>
              </a:defRPr>
            </a:lvl7pPr>
            <a:lvl8pPr indent="-25400" lvl="7" marL="3429000" marR="0" rtl="0" algn="l">
              <a:lnSpc>
                <a:spcPct val="100000"/>
              </a:lnSpc>
              <a:spcBef>
                <a:spcPts val="320"/>
              </a:spcBef>
              <a:spcAft>
                <a:spcPts val="0"/>
              </a:spcAft>
              <a:buClr>
                <a:schemeClr val="dk1"/>
              </a:buClr>
              <a:buSzPct val="100000"/>
              <a:buFont typeface="Arial"/>
              <a:buChar char="•"/>
              <a:defRPr b="0" i="0" sz="1600" u="none" cap="none" strike="noStrike">
                <a:solidFill>
                  <a:schemeClr val="dk1"/>
                </a:solidFill>
                <a:latin typeface="Trebuchet MS"/>
                <a:ea typeface="Trebuchet MS"/>
                <a:cs typeface="Trebuchet MS"/>
                <a:sym typeface="Trebuchet MS"/>
              </a:defRPr>
            </a:lvl8pPr>
            <a:lvl9pPr indent="-25400" lvl="8" marL="3886200" marR="0" rtl="0" algn="l">
              <a:lnSpc>
                <a:spcPct val="100000"/>
              </a:lnSpc>
              <a:spcBef>
                <a:spcPts val="320"/>
              </a:spcBef>
              <a:spcAft>
                <a:spcPts val="0"/>
              </a:spcAft>
              <a:buClr>
                <a:schemeClr val="dk1"/>
              </a:buClr>
              <a:buSzPct val="100000"/>
              <a:buFont typeface="Arial"/>
              <a:buChar char="•"/>
              <a:defRPr b="0" i="0" sz="1600" u="none" cap="none" strike="noStrike">
                <a:solidFill>
                  <a:schemeClr val="dk1"/>
                </a:solidFill>
                <a:latin typeface="Trebuchet MS"/>
                <a:ea typeface="Trebuchet MS"/>
                <a:cs typeface="Trebuchet MS"/>
                <a:sym typeface="Trebuchet MS"/>
              </a:defRPr>
            </a:lvl9pPr>
          </a:lstStyle>
          <a:p/>
        </p:txBody>
      </p:sp>
      <p:sp>
        <p:nvSpPr>
          <p:cNvPr id="190" name="Shape 190"/>
          <p:cNvSpPr txBox="1"/>
          <p:nvPr>
            <p:ph idx="3" type="body"/>
          </p:nvPr>
        </p:nvSpPr>
        <p:spPr>
          <a:xfrm>
            <a:off x="4705350" y="1438833"/>
            <a:ext cx="3657600" cy="789828"/>
          </a:xfrm>
          <a:prstGeom prst="rect">
            <a:avLst/>
          </a:prstGeom>
          <a:noFill/>
          <a:ln>
            <a:noFill/>
          </a:ln>
        </p:spPr>
        <p:txBody>
          <a:bodyPr anchorCtr="0" anchor="b" bIns="91425" lIns="91425" rIns="91425" tIns="91425"/>
          <a:lstStyle>
            <a:lvl1pPr indent="0" lvl="0" marL="0" marR="0" rtl="0" algn="ctr">
              <a:lnSpc>
                <a:spcPct val="107142"/>
              </a:lnSpc>
              <a:spcBef>
                <a:spcPts val="0"/>
              </a:spcBef>
              <a:spcAft>
                <a:spcPts val="0"/>
              </a:spcAft>
              <a:buClr>
                <a:srgbClr val="001D4D"/>
              </a:buClr>
              <a:buFont typeface="Noto Sans Symbols"/>
              <a:buNone/>
              <a:defRPr b="0" i="0" sz="2800" u="none" cap="none" strike="noStrike">
                <a:solidFill>
                  <a:srgbClr val="001D4D"/>
                </a:solidFill>
                <a:latin typeface="Trebuchet MS"/>
                <a:ea typeface="Trebuchet MS"/>
                <a:cs typeface="Trebuchet MS"/>
                <a:sym typeface="Trebuchet MS"/>
              </a:defRPr>
            </a:lvl1pPr>
            <a:lvl2pPr indent="0" lvl="1" marL="457200" marR="0" rtl="0" algn="l">
              <a:lnSpc>
                <a:spcPct val="100000"/>
              </a:lnSpc>
              <a:spcBef>
                <a:spcPts val="600"/>
              </a:spcBef>
              <a:spcAft>
                <a:spcPts val="0"/>
              </a:spcAft>
              <a:buClr>
                <a:srgbClr val="001D4D"/>
              </a:buClr>
              <a:buFont typeface="Noto Sans Symbols"/>
              <a:buNone/>
              <a:defRPr b="1" i="0" sz="2000" u="none" cap="none" strike="noStrike">
                <a:solidFill>
                  <a:srgbClr val="001D4D"/>
                </a:solidFill>
                <a:latin typeface="Trebuchet MS"/>
                <a:ea typeface="Trebuchet MS"/>
                <a:cs typeface="Trebuchet MS"/>
                <a:sym typeface="Trebuchet MS"/>
              </a:defRPr>
            </a:lvl2pPr>
            <a:lvl3pPr indent="0" lvl="2" marL="914400" marR="0" rtl="0" algn="l">
              <a:lnSpc>
                <a:spcPct val="100000"/>
              </a:lnSpc>
              <a:spcBef>
                <a:spcPts val="600"/>
              </a:spcBef>
              <a:spcAft>
                <a:spcPts val="0"/>
              </a:spcAft>
              <a:buClr>
                <a:srgbClr val="001D4D"/>
              </a:buClr>
              <a:buFont typeface="Noto Sans Symbols"/>
              <a:buNone/>
              <a:defRPr b="1" i="0" sz="1800" u="none" cap="none" strike="noStrike">
                <a:solidFill>
                  <a:srgbClr val="001D4D"/>
                </a:solidFill>
                <a:latin typeface="Trebuchet MS"/>
                <a:ea typeface="Trebuchet MS"/>
                <a:cs typeface="Trebuchet MS"/>
                <a:sym typeface="Trebuchet MS"/>
              </a:defRPr>
            </a:lvl3pPr>
            <a:lvl4pPr indent="0" lvl="3" marL="1371600" marR="0" rtl="0" algn="l">
              <a:lnSpc>
                <a:spcPct val="100000"/>
              </a:lnSpc>
              <a:spcBef>
                <a:spcPts val="600"/>
              </a:spcBef>
              <a:spcAft>
                <a:spcPts val="0"/>
              </a:spcAft>
              <a:buClr>
                <a:srgbClr val="001D4D"/>
              </a:buClr>
              <a:buFont typeface="Noto Sans Symbols"/>
              <a:buNone/>
              <a:defRPr b="1" i="0" sz="1600" u="none" cap="none" strike="noStrike">
                <a:solidFill>
                  <a:srgbClr val="001D4D"/>
                </a:solidFill>
                <a:latin typeface="Trebuchet MS"/>
                <a:ea typeface="Trebuchet MS"/>
                <a:cs typeface="Trebuchet MS"/>
                <a:sym typeface="Trebuchet MS"/>
              </a:defRPr>
            </a:lvl4pPr>
            <a:lvl5pPr indent="0" lvl="4" marL="1828800" marR="0" rtl="0" algn="l">
              <a:lnSpc>
                <a:spcPct val="100000"/>
              </a:lnSpc>
              <a:spcBef>
                <a:spcPts val="600"/>
              </a:spcBef>
              <a:spcAft>
                <a:spcPts val="0"/>
              </a:spcAft>
              <a:buClr>
                <a:srgbClr val="001D4D"/>
              </a:buClr>
              <a:buFont typeface="Noto Sans Symbols"/>
              <a:buNone/>
              <a:defRPr b="1" i="0" sz="1600" u="none" cap="none" strike="noStrike">
                <a:solidFill>
                  <a:srgbClr val="001D4D"/>
                </a:solidFill>
                <a:latin typeface="Trebuchet MS"/>
                <a:ea typeface="Trebuchet MS"/>
                <a:cs typeface="Trebuchet MS"/>
                <a:sym typeface="Trebuchet MS"/>
              </a:defRPr>
            </a:lvl5pPr>
            <a:lvl6pPr indent="0" lvl="5" marL="2286000" marR="0" rtl="0" algn="l">
              <a:lnSpc>
                <a:spcPct val="100000"/>
              </a:lnSpc>
              <a:spcBef>
                <a:spcPts val="320"/>
              </a:spcBef>
              <a:spcAft>
                <a:spcPts val="0"/>
              </a:spcAft>
              <a:buClr>
                <a:schemeClr val="dk1"/>
              </a:buClr>
              <a:buFont typeface="Arial"/>
              <a:buNone/>
              <a:defRPr b="1" i="0" sz="1600" u="none" cap="none" strike="noStrike">
                <a:solidFill>
                  <a:schemeClr val="dk1"/>
                </a:solidFill>
                <a:latin typeface="Trebuchet MS"/>
                <a:ea typeface="Trebuchet MS"/>
                <a:cs typeface="Trebuchet MS"/>
                <a:sym typeface="Trebuchet MS"/>
              </a:defRPr>
            </a:lvl6pPr>
            <a:lvl7pPr indent="0" lvl="6" marL="2743200" marR="0" rtl="0" algn="l">
              <a:lnSpc>
                <a:spcPct val="100000"/>
              </a:lnSpc>
              <a:spcBef>
                <a:spcPts val="320"/>
              </a:spcBef>
              <a:spcAft>
                <a:spcPts val="0"/>
              </a:spcAft>
              <a:buClr>
                <a:schemeClr val="dk1"/>
              </a:buClr>
              <a:buFont typeface="Arial"/>
              <a:buNone/>
              <a:defRPr b="1" i="0" sz="1600" u="none" cap="none" strike="noStrike">
                <a:solidFill>
                  <a:schemeClr val="dk1"/>
                </a:solidFill>
                <a:latin typeface="Trebuchet MS"/>
                <a:ea typeface="Trebuchet MS"/>
                <a:cs typeface="Trebuchet MS"/>
                <a:sym typeface="Trebuchet MS"/>
              </a:defRPr>
            </a:lvl7pPr>
            <a:lvl8pPr indent="0" lvl="7" marL="3200400" marR="0" rtl="0" algn="l">
              <a:lnSpc>
                <a:spcPct val="100000"/>
              </a:lnSpc>
              <a:spcBef>
                <a:spcPts val="320"/>
              </a:spcBef>
              <a:spcAft>
                <a:spcPts val="0"/>
              </a:spcAft>
              <a:buClr>
                <a:schemeClr val="dk1"/>
              </a:buClr>
              <a:buFont typeface="Arial"/>
              <a:buNone/>
              <a:defRPr b="1" i="0" sz="1600" u="none" cap="none" strike="noStrike">
                <a:solidFill>
                  <a:schemeClr val="dk1"/>
                </a:solidFill>
                <a:latin typeface="Trebuchet MS"/>
                <a:ea typeface="Trebuchet MS"/>
                <a:cs typeface="Trebuchet MS"/>
                <a:sym typeface="Trebuchet MS"/>
              </a:defRPr>
            </a:lvl8pPr>
            <a:lvl9pPr indent="0" lvl="8" marL="3657600" marR="0" rtl="0" algn="l">
              <a:lnSpc>
                <a:spcPct val="100000"/>
              </a:lnSpc>
              <a:spcBef>
                <a:spcPts val="320"/>
              </a:spcBef>
              <a:spcAft>
                <a:spcPts val="0"/>
              </a:spcAft>
              <a:buClr>
                <a:schemeClr val="dk1"/>
              </a:buClr>
              <a:buFont typeface="Arial"/>
              <a:buNone/>
              <a:defRPr b="1" i="0" sz="1600" u="none" cap="none" strike="noStrike">
                <a:solidFill>
                  <a:schemeClr val="dk1"/>
                </a:solidFill>
                <a:latin typeface="Trebuchet MS"/>
                <a:ea typeface="Trebuchet MS"/>
                <a:cs typeface="Trebuchet MS"/>
                <a:sym typeface="Trebuchet MS"/>
              </a:defRPr>
            </a:lvl9pPr>
          </a:lstStyle>
          <a:p/>
        </p:txBody>
      </p:sp>
      <p:sp>
        <p:nvSpPr>
          <p:cNvPr id="191" name="Shape 191"/>
          <p:cNvSpPr txBox="1"/>
          <p:nvPr>
            <p:ph idx="4" type="body"/>
          </p:nvPr>
        </p:nvSpPr>
        <p:spPr>
          <a:xfrm>
            <a:off x="4705350" y="2362199"/>
            <a:ext cx="3657600" cy="3686174"/>
          </a:xfrm>
          <a:prstGeom prst="rect">
            <a:avLst/>
          </a:prstGeom>
          <a:noFill/>
          <a:ln>
            <a:noFill/>
          </a:ln>
        </p:spPr>
        <p:txBody>
          <a:bodyPr anchorCtr="0" anchor="t" bIns="91425" lIns="91425" rIns="91425" tIns="91425"/>
          <a:lstStyle>
            <a:lvl1pPr indent="-28575" lvl="0" marL="282575" marR="0" rtl="0" algn="l">
              <a:lnSpc>
                <a:spcPct val="100000"/>
              </a:lnSpc>
              <a:spcBef>
                <a:spcPts val="2000"/>
              </a:spcBef>
              <a:spcAft>
                <a:spcPts val="0"/>
              </a:spcAft>
              <a:buClr>
                <a:srgbClr val="001D4D"/>
              </a:buClr>
              <a:buSzPct val="100000"/>
              <a:buFont typeface="Noto Sans Symbols"/>
              <a:buChar char="●"/>
              <a:defRPr b="0" i="0" sz="2000" u="none" cap="none" strike="noStrike">
                <a:solidFill>
                  <a:srgbClr val="001D4D"/>
                </a:solidFill>
                <a:latin typeface="Trebuchet MS"/>
                <a:ea typeface="Trebuchet MS"/>
                <a:cs typeface="Trebuchet MS"/>
                <a:sym typeface="Trebuchet MS"/>
              </a:defRPr>
            </a:lvl1pPr>
            <a:lvl2pPr indent="-69850" lvl="1" marL="577850" marR="0" rtl="0" algn="l">
              <a:lnSpc>
                <a:spcPct val="100000"/>
              </a:lnSpc>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2pPr>
            <a:lvl3pPr indent="-60325" lvl="2" marL="860425" marR="0" rtl="0" algn="l">
              <a:lnSpc>
                <a:spcPct val="100000"/>
              </a:lnSpc>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3pPr>
            <a:lvl4pPr indent="-63500" lvl="3" marL="1143000" marR="0" rtl="0" algn="l">
              <a:lnSpc>
                <a:spcPct val="100000"/>
              </a:lnSpc>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4pPr>
            <a:lvl5pPr indent="-53975" lvl="4" marL="1425575" marR="0" rtl="0" algn="l">
              <a:lnSpc>
                <a:spcPct val="100000"/>
              </a:lnSpc>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5pPr>
            <a:lvl6pPr indent="-25400" lvl="5" marL="2514600" marR="0" rtl="0" algn="l">
              <a:lnSpc>
                <a:spcPct val="100000"/>
              </a:lnSpc>
              <a:spcBef>
                <a:spcPts val="320"/>
              </a:spcBef>
              <a:spcAft>
                <a:spcPts val="0"/>
              </a:spcAft>
              <a:buClr>
                <a:schemeClr val="dk1"/>
              </a:buClr>
              <a:buSzPct val="100000"/>
              <a:buFont typeface="Arial"/>
              <a:buChar char="•"/>
              <a:defRPr b="0" i="0" sz="1600" u="none" cap="none" strike="noStrike">
                <a:solidFill>
                  <a:schemeClr val="dk1"/>
                </a:solidFill>
                <a:latin typeface="Trebuchet MS"/>
                <a:ea typeface="Trebuchet MS"/>
                <a:cs typeface="Trebuchet MS"/>
                <a:sym typeface="Trebuchet MS"/>
              </a:defRPr>
            </a:lvl6pPr>
            <a:lvl7pPr indent="-25400" lvl="6" marL="2971800" marR="0" rtl="0" algn="l">
              <a:lnSpc>
                <a:spcPct val="100000"/>
              </a:lnSpc>
              <a:spcBef>
                <a:spcPts val="320"/>
              </a:spcBef>
              <a:spcAft>
                <a:spcPts val="0"/>
              </a:spcAft>
              <a:buClr>
                <a:schemeClr val="dk1"/>
              </a:buClr>
              <a:buSzPct val="100000"/>
              <a:buFont typeface="Arial"/>
              <a:buChar char="•"/>
              <a:defRPr b="0" i="0" sz="1600" u="none" cap="none" strike="noStrike">
                <a:solidFill>
                  <a:schemeClr val="dk1"/>
                </a:solidFill>
                <a:latin typeface="Trebuchet MS"/>
                <a:ea typeface="Trebuchet MS"/>
                <a:cs typeface="Trebuchet MS"/>
                <a:sym typeface="Trebuchet MS"/>
              </a:defRPr>
            </a:lvl7pPr>
            <a:lvl8pPr indent="-25400" lvl="7" marL="3429000" marR="0" rtl="0" algn="l">
              <a:lnSpc>
                <a:spcPct val="100000"/>
              </a:lnSpc>
              <a:spcBef>
                <a:spcPts val="320"/>
              </a:spcBef>
              <a:spcAft>
                <a:spcPts val="0"/>
              </a:spcAft>
              <a:buClr>
                <a:schemeClr val="dk1"/>
              </a:buClr>
              <a:buSzPct val="100000"/>
              <a:buFont typeface="Arial"/>
              <a:buChar char="•"/>
              <a:defRPr b="0" i="0" sz="1600" u="none" cap="none" strike="noStrike">
                <a:solidFill>
                  <a:schemeClr val="dk1"/>
                </a:solidFill>
                <a:latin typeface="Trebuchet MS"/>
                <a:ea typeface="Trebuchet MS"/>
                <a:cs typeface="Trebuchet MS"/>
                <a:sym typeface="Trebuchet MS"/>
              </a:defRPr>
            </a:lvl8pPr>
            <a:lvl9pPr indent="-25400" lvl="8" marL="3886200" marR="0" rtl="0" algn="l">
              <a:lnSpc>
                <a:spcPct val="100000"/>
              </a:lnSpc>
              <a:spcBef>
                <a:spcPts val="320"/>
              </a:spcBef>
              <a:spcAft>
                <a:spcPts val="0"/>
              </a:spcAft>
              <a:buClr>
                <a:schemeClr val="dk1"/>
              </a:buClr>
              <a:buSzPct val="100000"/>
              <a:buFont typeface="Arial"/>
              <a:buChar char="•"/>
              <a:defRPr b="0" i="0" sz="1600" u="none" cap="none" strike="noStrike">
                <a:solidFill>
                  <a:schemeClr val="dk1"/>
                </a:solidFill>
                <a:latin typeface="Trebuchet MS"/>
                <a:ea typeface="Trebuchet MS"/>
                <a:cs typeface="Trebuchet MS"/>
                <a:sym typeface="Trebuchet MS"/>
              </a:defRPr>
            </a:lvl9pPr>
          </a:lstStyle>
          <a:p/>
        </p:txBody>
      </p:sp>
      <p:sp>
        <p:nvSpPr>
          <p:cNvPr id="192" name="Shape 192"/>
          <p:cNvSpPr txBox="1"/>
          <p:nvPr>
            <p:ph idx="10" type="dt"/>
          </p:nvPr>
        </p:nvSpPr>
        <p:spPr>
          <a:xfrm>
            <a:off x="381000" y="6288087"/>
            <a:ext cx="1887538" cy="365125"/>
          </a:xfrm>
          <a:prstGeom prst="rect">
            <a:avLst/>
          </a:prstGeom>
          <a:noFill/>
          <a:ln>
            <a:noFill/>
          </a:ln>
        </p:spPr>
        <p:txBody>
          <a:bodyPr anchorCtr="0" anchor="ctr" bIns="91425" lIns="91425" rIns="91425" tIns="91425"/>
          <a:lstStyle>
            <a:lvl1pPr indent="0" lvl="0" marL="0" marR="0" rtl="0" algn="l">
              <a:lnSpc>
                <a:spcPct val="100000"/>
              </a:lnSpc>
              <a:spcBef>
                <a:spcPts val="0"/>
              </a:spcBef>
              <a:spcAft>
                <a:spcPts val="0"/>
              </a:spcAft>
              <a:buClr>
                <a:schemeClr val="lt2"/>
              </a:buClr>
              <a:buFont typeface="Trebuchet MS"/>
              <a:buNone/>
              <a:defRPr b="0" i="0" sz="1200" u="none" cap="none" strike="noStrike">
                <a:solidFill>
                  <a:schemeClr val="lt2"/>
                </a:solidFill>
                <a:latin typeface="Trebuchet MS"/>
                <a:ea typeface="Trebuchet MS"/>
                <a:cs typeface="Trebuchet MS"/>
                <a:sym typeface="Trebuchet MS"/>
              </a:defRPr>
            </a:lvl1pPr>
            <a:lvl2pPr indent="0" lvl="1" marL="457200" marR="0" rtl="0" algn="l">
              <a:lnSpc>
                <a:spcPct val="100000"/>
              </a:lnSpc>
              <a:spcBef>
                <a:spcPts val="0"/>
              </a:spcBef>
              <a:spcAft>
                <a:spcPts val="0"/>
              </a:spcAft>
              <a:buClr>
                <a:schemeClr val="dk1"/>
              </a:buClr>
              <a:buFont typeface="Arial"/>
              <a:buNone/>
              <a:defRPr b="0" i="0" sz="1800" u="none" cap="none" strike="noStrike">
                <a:solidFill>
                  <a:schemeClr val="dk1"/>
                </a:solidFill>
                <a:latin typeface="Arial"/>
                <a:ea typeface="Arial"/>
                <a:cs typeface="Arial"/>
                <a:sym typeface="Arial"/>
              </a:defRPr>
            </a:lvl2pPr>
            <a:lvl3pPr indent="0" lvl="2" marL="914400" marR="0" rtl="0" algn="l">
              <a:lnSpc>
                <a:spcPct val="100000"/>
              </a:lnSpc>
              <a:spcBef>
                <a:spcPts val="0"/>
              </a:spcBef>
              <a:spcAft>
                <a:spcPts val="0"/>
              </a:spcAft>
              <a:buClr>
                <a:schemeClr val="dk1"/>
              </a:buClr>
              <a:buFont typeface="Arial"/>
              <a:buNone/>
              <a:defRPr b="0" i="0" sz="1800" u="none" cap="none" strike="noStrike">
                <a:solidFill>
                  <a:schemeClr val="dk1"/>
                </a:solidFill>
                <a:latin typeface="Arial"/>
                <a:ea typeface="Arial"/>
                <a:cs typeface="Arial"/>
                <a:sym typeface="Arial"/>
              </a:defRPr>
            </a:lvl3pPr>
            <a:lvl4pPr indent="0" lvl="3" marL="1371600" marR="0" rtl="0" algn="l">
              <a:lnSpc>
                <a:spcPct val="100000"/>
              </a:lnSpc>
              <a:spcBef>
                <a:spcPts val="0"/>
              </a:spcBef>
              <a:spcAft>
                <a:spcPts val="0"/>
              </a:spcAft>
              <a:buClr>
                <a:schemeClr val="dk1"/>
              </a:buClr>
              <a:buFont typeface="Arial"/>
              <a:buNone/>
              <a:defRPr b="0" i="0" sz="1800" u="none" cap="none" strike="noStrike">
                <a:solidFill>
                  <a:schemeClr val="dk1"/>
                </a:solidFill>
                <a:latin typeface="Arial"/>
                <a:ea typeface="Arial"/>
                <a:cs typeface="Arial"/>
                <a:sym typeface="Arial"/>
              </a:defRPr>
            </a:lvl4pPr>
            <a:lvl5pPr indent="0" lvl="4" marL="1828800" marR="0" rtl="0" algn="l">
              <a:lnSpc>
                <a:spcPct val="100000"/>
              </a:lnSpc>
              <a:spcBef>
                <a:spcPts val="0"/>
              </a:spcBef>
              <a:spcAft>
                <a:spcPts val="0"/>
              </a:spcAft>
              <a:buClr>
                <a:schemeClr val="dk1"/>
              </a:buClr>
              <a:buFont typeface="Arial"/>
              <a:buNone/>
              <a:defRPr b="0" i="0" sz="1800" u="none" cap="none" strike="noStrike">
                <a:solidFill>
                  <a:schemeClr val="dk1"/>
                </a:solidFill>
                <a:latin typeface="Arial"/>
                <a:ea typeface="Arial"/>
                <a:cs typeface="Arial"/>
                <a:sym typeface="Arial"/>
              </a:defRPr>
            </a:lvl5pPr>
            <a:lvl6pPr indent="0" lvl="5" marL="2286000" marR="0" rtl="0" algn="l">
              <a:lnSpc>
                <a:spcPct val="100000"/>
              </a:lnSpc>
              <a:spcBef>
                <a:spcPts val="0"/>
              </a:spcBef>
              <a:spcAft>
                <a:spcPts val="0"/>
              </a:spcAft>
              <a:buClr>
                <a:schemeClr val="dk1"/>
              </a:buClr>
              <a:buFont typeface="Arial"/>
              <a:buNone/>
              <a:defRPr b="0" i="0" sz="1800" u="none" cap="none" strike="noStrike">
                <a:solidFill>
                  <a:schemeClr val="dk1"/>
                </a:solidFill>
                <a:latin typeface="Arial"/>
                <a:ea typeface="Arial"/>
                <a:cs typeface="Arial"/>
                <a:sym typeface="Arial"/>
              </a:defRPr>
            </a:lvl6pPr>
            <a:lvl7pPr indent="0" lvl="6" marL="2743200" marR="0" rtl="0" algn="l">
              <a:lnSpc>
                <a:spcPct val="100000"/>
              </a:lnSpc>
              <a:spcBef>
                <a:spcPts val="0"/>
              </a:spcBef>
              <a:spcAft>
                <a:spcPts val="0"/>
              </a:spcAft>
              <a:buClr>
                <a:schemeClr val="dk1"/>
              </a:buClr>
              <a:buFont typeface="Arial"/>
              <a:buNone/>
              <a:defRPr b="0" i="0" sz="1800" u="none" cap="none" strike="noStrike">
                <a:solidFill>
                  <a:schemeClr val="dk1"/>
                </a:solidFill>
                <a:latin typeface="Arial"/>
                <a:ea typeface="Arial"/>
                <a:cs typeface="Arial"/>
                <a:sym typeface="Arial"/>
              </a:defRPr>
            </a:lvl7pPr>
            <a:lvl8pPr indent="0" lvl="7" marL="3200400" marR="0" rtl="0" algn="l">
              <a:lnSpc>
                <a:spcPct val="100000"/>
              </a:lnSpc>
              <a:spcBef>
                <a:spcPts val="0"/>
              </a:spcBef>
              <a:spcAft>
                <a:spcPts val="0"/>
              </a:spcAft>
              <a:buClr>
                <a:schemeClr val="dk1"/>
              </a:buClr>
              <a:buFont typeface="Arial"/>
              <a:buNone/>
              <a:defRPr b="0" i="0" sz="1800" u="none" cap="none" strike="noStrike">
                <a:solidFill>
                  <a:schemeClr val="dk1"/>
                </a:solidFill>
                <a:latin typeface="Arial"/>
                <a:ea typeface="Arial"/>
                <a:cs typeface="Arial"/>
                <a:sym typeface="Arial"/>
              </a:defRPr>
            </a:lvl8pPr>
            <a:lvl9pPr indent="0" lvl="8" marL="3657600" marR="0" rtl="0" algn="l">
              <a:lnSpc>
                <a:spcPct val="100000"/>
              </a:lnSpc>
              <a:spcBef>
                <a:spcPts val="0"/>
              </a:spcBef>
              <a:spcAft>
                <a:spcPts val="0"/>
              </a:spcAft>
              <a:buClr>
                <a:schemeClr val="dk1"/>
              </a:buClr>
              <a:buFont typeface="Arial"/>
              <a:buNone/>
              <a:defRPr b="0" i="0" sz="1800" u="none" cap="none" strike="noStrike">
                <a:solidFill>
                  <a:schemeClr val="dk1"/>
                </a:solidFill>
                <a:latin typeface="Arial"/>
                <a:ea typeface="Arial"/>
                <a:cs typeface="Arial"/>
                <a:sym typeface="Arial"/>
              </a:defRPr>
            </a:lvl9pPr>
          </a:lstStyle>
          <a:p/>
        </p:txBody>
      </p:sp>
      <p:sp>
        <p:nvSpPr>
          <p:cNvPr id="193" name="Shape 193"/>
          <p:cNvSpPr txBox="1"/>
          <p:nvPr>
            <p:ph idx="11" type="ftr"/>
          </p:nvPr>
        </p:nvSpPr>
        <p:spPr>
          <a:xfrm>
            <a:off x="3305175" y="6288087"/>
            <a:ext cx="5238750" cy="365125"/>
          </a:xfrm>
          <a:prstGeom prst="rect">
            <a:avLst/>
          </a:prstGeom>
          <a:noFill/>
          <a:ln>
            <a:noFill/>
          </a:ln>
        </p:spPr>
        <p:txBody>
          <a:bodyPr anchorCtr="0" anchor="ctr" bIns="91425" lIns="91425" rIns="91425" tIns="91425"/>
          <a:lstStyle>
            <a:lvl1pPr indent="0" lvl="0" marL="0" marR="0" rtl="0" algn="r">
              <a:lnSpc>
                <a:spcPct val="100000"/>
              </a:lnSpc>
              <a:spcBef>
                <a:spcPts val="0"/>
              </a:spcBef>
              <a:spcAft>
                <a:spcPts val="0"/>
              </a:spcAft>
              <a:buClr>
                <a:schemeClr val="lt2"/>
              </a:buClr>
              <a:buFont typeface="Trebuchet MS"/>
              <a:buNone/>
              <a:defRPr b="0" i="0" sz="1200" u="none" cap="none" strike="noStrike">
                <a:solidFill>
                  <a:schemeClr val="lt2"/>
                </a:solidFill>
                <a:latin typeface="Trebuchet MS"/>
                <a:ea typeface="Trebuchet MS"/>
                <a:cs typeface="Trebuchet MS"/>
                <a:sym typeface="Trebuchet MS"/>
              </a:defRPr>
            </a:lvl1pPr>
            <a:lvl2pPr indent="0" lvl="1" marL="457200" marR="0" rtl="0" algn="l">
              <a:lnSpc>
                <a:spcPct val="100000"/>
              </a:lnSpc>
              <a:spcBef>
                <a:spcPts val="0"/>
              </a:spcBef>
              <a:spcAft>
                <a:spcPts val="0"/>
              </a:spcAft>
              <a:buClr>
                <a:schemeClr val="dk1"/>
              </a:buClr>
              <a:buFont typeface="Arial"/>
              <a:buNone/>
              <a:defRPr b="0" i="0" sz="1800" u="none" cap="none" strike="noStrike">
                <a:solidFill>
                  <a:schemeClr val="dk1"/>
                </a:solidFill>
                <a:latin typeface="Arial"/>
                <a:ea typeface="Arial"/>
                <a:cs typeface="Arial"/>
                <a:sym typeface="Arial"/>
              </a:defRPr>
            </a:lvl2pPr>
            <a:lvl3pPr indent="0" lvl="2" marL="914400" marR="0" rtl="0" algn="l">
              <a:lnSpc>
                <a:spcPct val="100000"/>
              </a:lnSpc>
              <a:spcBef>
                <a:spcPts val="0"/>
              </a:spcBef>
              <a:spcAft>
                <a:spcPts val="0"/>
              </a:spcAft>
              <a:buClr>
                <a:schemeClr val="dk1"/>
              </a:buClr>
              <a:buFont typeface="Arial"/>
              <a:buNone/>
              <a:defRPr b="0" i="0" sz="1800" u="none" cap="none" strike="noStrike">
                <a:solidFill>
                  <a:schemeClr val="dk1"/>
                </a:solidFill>
                <a:latin typeface="Arial"/>
                <a:ea typeface="Arial"/>
                <a:cs typeface="Arial"/>
                <a:sym typeface="Arial"/>
              </a:defRPr>
            </a:lvl3pPr>
            <a:lvl4pPr indent="0" lvl="3" marL="1371600" marR="0" rtl="0" algn="l">
              <a:lnSpc>
                <a:spcPct val="100000"/>
              </a:lnSpc>
              <a:spcBef>
                <a:spcPts val="0"/>
              </a:spcBef>
              <a:spcAft>
                <a:spcPts val="0"/>
              </a:spcAft>
              <a:buClr>
                <a:schemeClr val="dk1"/>
              </a:buClr>
              <a:buFont typeface="Arial"/>
              <a:buNone/>
              <a:defRPr b="0" i="0" sz="1800" u="none" cap="none" strike="noStrike">
                <a:solidFill>
                  <a:schemeClr val="dk1"/>
                </a:solidFill>
                <a:latin typeface="Arial"/>
                <a:ea typeface="Arial"/>
                <a:cs typeface="Arial"/>
                <a:sym typeface="Arial"/>
              </a:defRPr>
            </a:lvl4pPr>
            <a:lvl5pPr indent="0" lvl="4" marL="1828800" marR="0" rtl="0" algn="l">
              <a:lnSpc>
                <a:spcPct val="100000"/>
              </a:lnSpc>
              <a:spcBef>
                <a:spcPts val="0"/>
              </a:spcBef>
              <a:spcAft>
                <a:spcPts val="0"/>
              </a:spcAft>
              <a:buClr>
                <a:schemeClr val="dk1"/>
              </a:buClr>
              <a:buFont typeface="Arial"/>
              <a:buNone/>
              <a:defRPr b="0" i="0" sz="1800" u="none" cap="none" strike="noStrike">
                <a:solidFill>
                  <a:schemeClr val="dk1"/>
                </a:solidFill>
                <a:latin typeface="Arial"/>
                <a:ea typeface="Arial"/>
                <a:cs typeface="Arial"/>
                <a:sym typeface="Arial"/>
              </a:defRPr>
            </a:lvl5pPr>
            <a:lvl6pPr indent="0" lvl="5" marL="2286000" marR="0" rtl="0" algn="l">
              <a:lnSpc>
                <a:spcPct val="100000"/>
              </a:lnSpc>
              <a:spcBef>
                <a:spcPts val="0"/>
              </a:spcBef>
              <a:spcAft>
                <a:spcPts val="0"/>
              </a:spcAft>
              <a:buClr>
                <a:schemeClr val="dk1"/>
              </a:buClr>
              <a:buFont typeface="Arial"/>
              <a:buNone/>
              <a:defRPr b="0" i="0" sz="1800" u="none" cap="none" strike="noStrike">
                <a:solidFill>
                  <a:schemeClr val="dk1"/>
                </a:solidFill>
                <a:latin typeface="Arial"/>
                <a:ea typeface="Arial"/>
                <a:cs typeface="Arial"/>
                <a:sym typeface="Arial"/>
              </a:defRPr>
            </a:lvl6pPr>
            <a:lvl7pPr indent="0" lvl="6" marL="2743200" marR="0" rtl="0" algn="l">
              <a:lnSpc>
                <a:spcPct val="100000"/>
              </a:lnSpc>
              <a:spcBef>
                <a:spcPts val="0"/>
              </a:spcBef>
              <a:spcAft>
                <a:spcPts val="0"/>
              </a:spcAft>
              <a:buClr>
                <a:schemeClr val="dk1"/>
              </a:buClr>
              <a:buFont typeface="Arial"/>
              <a:buNone/>
              <a:defRPr b="0" i="0" sz="1800" u="none" cap="none" strike="noStrike">
                <a:solidFill>
                  <a:schemeClr val="dk1"/>
                </a:solidFill>
                <a:latin typeface="Arial"/>
                <a:ea typeface="Arial"/>
                <a:cs typeface="Arial"/>
                <a:sym typeface="Arial"/>
              </a:defRPr>
            </a:lvl7pPr>
            <a:lvl8pPr indent="0" lvl="7" marL="3200400" marR="0" rtl="0" algn="l">
              <a:lnSpc>
                <a:spcPct val="100000"/>
              </a:lnSpc>
              <a:spcBef>
                <a:spcPts val="0"/>
              </a:spcBef>
              <a:spcAft>
                <a:spcPts val="0"/>
              </a:spcAft>
              <a:buClr>
                <a:schemeClr val="dk1"/>
              </a:buClr>
              <a:buFont typeface="Arial"/>
              <a:buNone/>
              <a:defRPr b="0" i="0" sz="1800" u="none" cap="none" strike="noStrike">
                <a:solidFill>
                  <a:schemeClr val="dk1"/>
                </a:solidFill>
                <a:latin typeface="Arial"/>
                <a:ea typeface="Arial"/>
                <a:cs typeface="Arial"/>
                <a:sym typeface="Arial"/>
              </a:defRPr>
            </a:lvl8pPr>
            <a:lvl9pPr indent="0" lvl="8" marL="3657600" marR="0" rtl="0" algn="l">
              <a:lnSpc>
                <a:spcPct val="100000"/>
              </a:lnSpc>
              <a:spcBef>
                <a:spcPts val="0"/>
              </a:spcBef>
              <a:spcAft>
                <a:spcPts val="0"/>
              </a:spcAft>
              <a:buClr>
                <a:schemeClr val="dk1"/>
              </a:buClr>
              <a:buFont typeface="Arial"/>
              <a:buNone/>
              <a:defRPr b="0" i="0" sz="1800" u="none" cap="none" strike="noStrike">
                <a:solidFill>
                  <a:schemeClr val="dk1"/>
                </a:solidFill>
                <a:latin typeface="Arial"/>
                <a:ea typeface="Arial"/>
                <a:cs typeface="Arial"/>
                <a:sym typeface="Arial"/>
              </a:defRPr>
            </a:lvl9pPr>
          </a:lstStyle>
          <a:p/>
        </p:txBody>
      </p:sp>
      <p:sp>
        <p:nvSpPr>
          <p:cNvPr id="194" name="Shape 194"/>
          <p:cNvSpPr txBox="1"/>
          <p:nvPr>
            <p:ph idx="12" type="sldNum"/>
          </p:nvPr>
        </p:nvSpPr>
        <p:spPr>
          <a:xfrm>
            <a:off x="8404225" y="219075"/>
            <a:ext cx="493713" cy="365125"/>
          </a:xfrm>
          <a:prstGeom prst="rect">
            <a:avLst/>
          </a:prstGeom>
          <a:noFill/>
          <a:ln>
            <a:noFill/>
          </a:ln>
        </p:spPr>
        <p:txBody>
          <a:bodyPr anchorCtr="0" anchor="ctr" bIns="45700" lIns="91425" rIns="91425" tIns="45700">
            <a:noAutofit/>
          </a:bodyPr>
          <a:lstStyle/>
          <a:p>
            <a:pPr indent="0" lvl="0" marL="0" marR="0" rtl="0" algn="r">
              <a:lnSpc>
                <a:spcPct val="100000"/>
              </a:lnSpc>
              <a:spcBef>
                <a:spcPts val="0"/>
              </a:spcBef>
              <a:spcAft>
                <a:spcPts val="0"/>
              </a:spcAft>
              <a:buClr>
                <a:schemeClr val="dk2"/>
              </a:buClr>
              <a:buSzPct val="25000"/>
              <a:buFont typeface="Trebuchet MS"/>
              <a:buNone/>
            </a:pPr>
            <a:fld id="{00000000-1234-1234-1234-123412341234}" type="slidenum">
              <a:rPr b="0" i="0" lang="en-US" sz="1200" u="none" cap="none" strike="noStrike">
                <a:solidFill>
                  <a:schemeClr val="dk2"/>
                </a:solidFill>
                <a:latin typeface="Trebuchet MS"/>
                <a:ea typeface="Trebuchet MS"/>
                <a:cs typeface="Trebuchet MS"/>
                <a:sym typeface="Trebuchet MS"/>
              </a:rPr>
              <a:t>‹#›</a:t>
            </a:fld>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2 Content, Top and Bottom">
    <p:spTree>
      <p:nvGrpSpPr>
        <p:cNvPr id="195" name="Shape 195"/>
        <p:cNvGrpSpPr/>
        <p:nvPr/>
      </p:nvGrpSpPr>
      <p:grpSpPr>
        <a:xfrm>
          <a:off x="0" y="0"/>
          <a:ext cx="0" cy="0"/>
          <a:chOff x="0" y="0"/>
          <a:chExt cx="0" cy="0"/>
        </a:xfrm>
      </p:grpSpPr>
      <p:pic>
        <p:nvPicPr>
          <p:cNvPr descr="Overlay-ContentSlides.png" id="196" name="Shape 196"/>
          <p:cNvPicPr preferRelativeResize="0"/>
          <p:nvPr/>
        </p:nvPicPr>
        <p:blipFill rotWithShape="1">
          <a:blip r:embed="rId2">
            <a:alphaModFix/>
          </a:blip>
          <a:srcRect b="0" l="0" r="0" t="0"/>
          <a:stretch/>
        </p:blipFill>
        <p:spPr>
          <a:xfrm>
            <a:off x="150813" y="187325"/>
            <a:ext cx="8828086" cy="6481761"/>
          </a:xfrm>
          <a:prstGeom prst="rect">
            <a:avLst/>
          </a:prstGeom>
          <a:noFill/>
          <a:ln>
            <a:noFill/>
          </a:ln>
        </p:spPr>
      </p:pic>
      <p:sp>
        <p:nvSpPr>
          <p:cNvPr id="197" name="Shape 197"/>
          <p:cNvSpPr txBox="1"/>
          <p:nvPr>
            <p:ph type="title"/>
          </p:nvPr>
        </p:nvSpPr>
        <p:spPr>
          <a:xfrm>
            <a:off x="779462" y="381000"/>
            <a:ext cx="7583486" cy="1044575"/>
          </a:xfrm>
          <a:prstGeom prst="rect">
            <a:avLst/>
          </a:prstGeom>
          <a:noFill/>
          <a:ln>
            <a:noFill/>
          </a:ln>
        </p:spPr>
        <p:txBody>
          <a:bodyPr anchorCtr="0" anchor="b" bIns="91425" lIns="91425" rIns="91425" tIns="91425"/>
          <a:lstStyle>
            <a:lvl1pPr indent="0" lvl="0" marL="0" marR="0" rtl="0" algn="l">
              <a:lnSpc>
                <a:spcPct val="100000"/>
              </a:lnSpc>
              <a:spcBef>
                <a:spcPts val="0"/>
              </a:spcBef>
              <a:spcAft>
                <a:spcPts val="0"/>
              </a:spcAft>
              <a:buClr>
                <a:srgbClr val="001D4D"/>
              </a:buClr>
              <a:buFont typeface="Trebuchet MS"/>
              <a:buNone/>
              <a:defRPr b="0" i="0" sz="3800" u="none" cap="none" strike="noStrike">
                <a:solidFill>
                  <a:srgbClr val="001D4D"/>
                </a:solidFill>
                <a:latin typeface="Trebuchet MS"/>
                <a:ea typeface="Trebuchet MS"/>
                <a:cs typeface="Trebuchet MS"/>
                <a:sym typeface="Trebuchet MS"/>
              </a:defRPr>
            </a:lvl1pPr>
            <a:lvl2pPr indent="0" lvl="1" marL="0" marR="0" rtl="0" algn="l">
              <a:spcBef>
                <a:spcPts val="0"/>
              </a:spcBef>
              <a:spcAft>
                <a:spcPts val="0"/>
              </a:spcAft>
              <a:buClr>
                <a:srgbClr val="001D4D"/>
              </a:buClr>
              <a:buFont typeface="Trebuchet MS"/>
              <a:buNone/>
              <a:defRPr b="0" i="0" sz="3800" u="none" cap="none" strike="noStrike">
                <a:solidFill>
                  <a:srgbClr val="001D4D"/>
                </a:solidFill>
                <a:latin typeface="Trebuchet MS"/>
                <a:ea typeface="Trebuchet MS"/>
                <a:cs typeface="Trebuchet MS"/>
                <a:sym typeface="Trebuchet MS"/>
              </a:defRPr>
            </a:lvl2pPr>
            <a:lvl3pPr indent="0" lvl="2" marL="0" marR="0" rtl="0" algn="l">
              <a:spcBef>
                <a:spcPts val="0"/>
              </a:spcBef>
              <a:spcAft>
                <a:spcPts val="0"/>
              </a:spcAft>
              <a:buClr>
                <a:srgbClr val="001D4D"/>
              </a:buClr>
              <a:buFont typeface="Trebuchet MS"/>
              <a:buNone/>
              <a:defRPr b="0" i="0" sz="3800" u="none" cap="none" strike="noStrike">
                <a:solidFill>
                  <a:srgbClr val="001D4D"/>
                </a:solidFill>
                <a:latin typeface="Trebuchet MS"/>
                <a:ea typeface="Trebuchet MS"/>
                <a:cs typeface="Trebuchet MS"/>
                <a:sym typeface="Trebuchet MS"/>
              </a:defRPr>
            </a:lvl3pPr>
            <a:lvl4pPr indent="0" lvl="3" marL="0" marR="0" rtl="0" algn="l">
              <a:spcBef>
                <a:spcPts val="0"/>
              </a:spcBef>
              <a:spcAft>
                <a:spcPts val="0"/>
              </a:spcAft>
              <a:buClr>
                <a:srgbClr val="001D4D"/>
              </a:buClr>
              <a:buFont typeface="Trebuchet MS"/>
              <a:buNone/>
              <a:defRPr b="0" i="0" sz="3800" u="none" cap="none" strike="noStrike">
                <a:solidFill>
                  <a:srgbClr val="001D4D"/>
                </a:solidFill>
                <a:latin typeface="Trebuchet MS"/>
                <a:ea typeface="Trebuchet MS"/>
                <a:cs typeface="Trebuchet MS"/>
                <a:sym typeface="Trebuchet MS"/>
              </a:defRPr>
            </a:lvl4pPr>
            <a:lvl5pPr indent="0" lvl="4" marL="0" marR="0" rtl="0" algn="l">
              <a:spcBef>
                <a:spcPts val="0"/>
              </a:spcBef>
              <a:spcAft>
                <a:spcPts val="0"/>
              </a:spcAft>
              <a:buClr>
                <a:srgbClr val="001D4D"/>
              </a:buClr>
              <a:buFont typeface="Trebuchet MS"/>
              <a:buNone/>
              <a:defRPr b="0" i="0" sz="3800" u="none" cap="none" strike="noStrike">
                <a:solidFill>
                  <a:srgbClr val="001D4D"/>
                </a:solidFill>
                <a:latin typeface="Trebuchet MS"/>
                <a:ea typeface="Trebuchet MS"/>
                <a:cs typeface="Trebuchet MS"/>
                <a:sym typeface="Trebuchet MS"/>
              </a:defRPr>
            </a:lvl5pPr>
            <a:lvl6pPr indent="0" lvl="5" marL="457200" marR="0" rtl="0" algn="l">
              <a:spcBef>
                <a:spcPts val="0"/>
              </a:spcBef>
              <a:spcAft>
                <a:spcPts val="0"/>
              </a:spcAft>
              <a:buClr>
                <a:srgbClr val="001D4D"/>
              </a:buClr>
              <a:buFont typeface="Trebuchet MS"/>
              <a:buNone/>
              <a:defRPr b="0" i="0" sz="3800" u="none" cap="none" strike="noStrike">
                <a:solidFill>
                  <a:srgbClr val="001D4D"/>
                </a:solidFill>
                <a:latin typeface="Trebuchet MS"/>
                <a:ea typeface="Trebuchet MS"/>
                <a:cs typeface="Trebuchet MS"/>
                <a:sym typeface="Trebuchet MS"/>
              </a:defRPr>
            </a:lvl6pPr>
            <a:lvl7pPr indent="0" lvl="6" marL="914400" marR="0" rtl="0" algn="l">
              <a:spcBef>
                <a:spcPts val="0"/>
              </a:spcBef>
              <a:spcAft>
                <a:spcPts val="0"/>
              </a:spcAft>
              <a:buClr>
                <a:srgbClr val="001D4D"/>
              </a:buClr>
              <a:buFont typeface="Trebuchet MS"/>
              <a:buNone/>
              <a:defRPr b="0" i="0" sz="3800" u="none" cap="none" strike="noStrike">
                <a:solidFill>
                  <a:srgbClr val="001D4D"/>
                </a:solidFill>
                <a:latin typeface="Trebuchet MS"/>
                <a:ea typeface="Trebuchet MS"/>
                <a:cs typeface="Trebuchet MS"/>
                <a:sym typeface="Trebuchet MS"/>
              </a:defRPr>
            </a:lvl7pPr>
            <a:lvl8pPr indent="0" lvl="7" marL="1371600" marR="0" rtl="0" algn="l">
              <a:spcBef>
                <a:spcPts val="0"/>
              </a:spcBef>
              <a:spcAft>
                <a:spcPts val="0"/>
              </a:spcAft>
              <a:buClr>
                <a:srgbClr val="001D4D"/>
              </a:buClr>
              <a:buFont typeface="Trebuchet MS"/>
              <a:buNone/>
              <a:defRPr b="0" i="0" sz="3800" u="none" cap="none" strike="noStrike">
                <a:solidFill>
                  <a:srgbClr val="001D4D"/>
                </a:solidFill>
                <a:latin typeface="Trebuchet MS"/>
                <a:ea typeface="Trebuchet MS"/>
                <a:cs typeface="Trebuchet MS"/>
                <a:sym typeface="Trebuchet MS"/>
              </a:defRPr>
            </a:lvl8pPr>
            <a:lvl9pPr indent="0" lvl="8" marL="1828800" marR="0" rtl="0" algn="l">
              <a:spcBef>
                <a:spcPts val="0"/>
              </a:spcBef>
              <a:spcAft>
                <a:spcPts val="0"/>
              </a:spcAft>
              <a:buClr>
                <a:srgbClr val="001D4D"/>
              </a:buClr>
              <a:buFont typeface="Trebuchet MS"/>
              <a:buNone/>
              <a:defRPr b="0" i="0" sz="3800" u="none" cap="none" strike="noStrike">
                <a:solidFill>
                  <a:srgbClr val="001D4D"/>
                </a:solidFill>
                <a:latin typeface="Trebuchet MS"/>
                <a:ea typeface="Trebuchet MS"/>
                <a:cs typeface="Trebuchet MS"/>
                <a:sym typeface="Trebuchet MS"/>
              </a:defRPr>
            </a:lvl9pPr>
          </a:lstStyle>
          <a:p/>
        </p:txBody>
      </p:sp>
      <p:sp>
        <p:nvSpPr>
          <p:cNvPr id="198" name="Shape 198"/>
          <p:cNvSpPr txBox="1"/>
          <p:nvPr>
            <p:ph idx="1" type="body"/>
          </p:nvPr>
        </p:nvSpPr>
        <p:spPr>
          <a:xfrm>
            <a:off x="779462" y="1828800"/>
            <a:ext cx="7585076" cy="2057400"/>
          </a:xfrm>
          <a:prstGeom prst="rect">
            <a:avLst/>
          </a:prstGeom>
          <a:noFill/>
          <a:ln>
            <a:noFill/>
          </a:ln>
        </p:spPr>
        <p:txBody>
          <a:bodyPr anchorCtr="0" anchor="t" bIns="91425" lIns="91425" rIns="91425" tIns="91425"/>
          <a:lstStyle>
            <a:lvl1pPr indent="-28575" lvl="0" marL="282575" marR="0" rtl="0" algn="l">
              <a:lnSpc>
                <a:spcPct val="100000"/>
              </a:lnSpc>
              <a:spcBef>
                <a:spcPts val="2000"/>
              </a:spcBef>
              <a:spcAft>
                <a:spcPts val="0"/>
              </a:spcAft>
              <a:buClr>
                <a:srgbClr val="001D4D"/>
              </a:buClr>
              <a:buSzPct val="100000"/>
              <a:buFont typeface="Noto Sans Symbols"/>
              <a:buChar char="●"/>
              <a:defRPr b="0" i="0" sz="2000" u="none" cap="none" strike="noStrike">
                <a:solidFill>
                  <a:srgbClr val="001D4D"/>
                </a:solidFill>
                <a:latin typeface="Trebuchet MS"/>
                <a:ea typeface="Trebuchet MS"/>
                <a:cs typeface="Trebuchet MS"/>
                <a:sym typeface="Trebuchet MS"/>
              </a:defRPr>
            </a:lvl1pPr>
            <a:lvl2pPr indent="-69850" lvl="1" marL="577850" marR="0" rtl="0" algn="l">
              <a:lnSpc>
                <a:spcPct val="100000"/>
              </a:lnSpc>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2pPr>
            <a:lvl3pPr indent="-60325" lvl="2" marL="860425" marR="0" rtl="0" algn="l">
              <a:lnSpc>
                <a:spcPct val="100000"/>
              </a:lnSpc>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3pPr>
            <a:lvl4pPr indent="-63500" lvl="3" marL="1143000" marR="0" rtl="0" algn="l">
              <a:lnSpc>
                <a:spcPct val="100000"/>
              </a:lnSpc>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4pPr>
            <a:lvl5pPr indent="-53975" lvl="4" marL="1425575" marR="0" rtl="0" algn="l">
              <a:lnSpc>
                <a:spcPct val="100000"/>
              </a:lnSpc>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5pPr>
            <a:lvl6pPr indent="0" lvl="5" marL="2514600" marR="0" rtl="0" algn="l">
              <a:lnSpc>
                <a:spcPct val="100000"/>
              </a:lnSpc>
              <a:spcBef>
                <a:spcPts val="360"/>
              </a:spcBef>
              <a:spcAft>
                <a:spcPts val="0"/>
              </a:spcAft>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6pPr>
            <a:lvl7pPr indent="0" lvl="6" marL="2971800" marR="0" rtl="0" algn="l">
              <a:lnSpc>
                <a:spcPct val="100000"/>
              </a:lnSpc>
              <a:spcBef>
                <a:spcPts val="360"/>
              </a:spcBef>
              <a:spcAft>
                <a:spcPts val="0"/>
              </a:spcAft>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7pPr>
            <a:lvl8pPr indent="0" lvl="7" marL="3429000" marR="0" rtl="0" algn="l">
              <a:lnSpc>
                <a:spcPct val="100000"/>
              </a:lnSpc>
              <a:spcBef>
                <a:spcPts val="360"/>
              </a:spcBef>
              <a:spcAft>
                <a:spcPts val="0"/>
              </a:spcAft>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8pPr>
            <a:lvl9pPr indent="0" lvl="8" marL="3886200" marR="0" rtl="0" algn="l">
              <a:lnSpc>
                <a:spcPct val="100000"/>
              </a:lnSpc>
              <a:spcBef>
                <a:spcPts val="360"/>
              </a:spcBef>
              <a:spcAft>
                <a:spcPts val="0"/>
              </a:spcAft>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9pPr>
          </a:lstStyle>
          <a:p/>
        </p:txBody>
      </p:sp>
      <p:sp>
        <p:nvSpPr>
          <p:cNvPr id="199" name="Shape 199"/>
          <p:cNvSpPr txBox="1"/>
          <p:nvPr>
            <p:ph idx="2" type="body"/>
          </p:nvPr>
        </p:nvSpPr>
        <p:spPr>
          <a:xfrm>
            <a:off x="779462" y="3991816"/>
            <a:ext cx="7585076" cy="2057400"/>
          </a:xfrm>
          <a:prstGeom prst="rect">
            <a:avLst/>
          </a:prstGeom>
          <a:noFill/>
          <a:ln>
            <a:noFill/>
          </a:ln>
        </p:spPr>
        <p:txBody>
          <a:bodyPr anchorCtr="0" anchor="t" bIns="91425" lIns="91425" rIns="91425" tIns="91425"/>
          <a:lstStyle>
            <a:lvl1pPr indent="-28575" lvl="0" marL="282575" marR="0" rtl="0" algn="l">
              <a:lnSpc>
                <a:spcPct val="100000"/>
              </a:lnSpc>
              <a:spcBef>
                <a:spcPts val="2000"/>
              </a:spcBef>
              <a:spcAft>
                <a:spcPts val="0"/>
              </a:spcAft>
              <a:buClr>
                <a:srgbClr val="001D4D"/>
              </a:buClr>
              <a:buSzPct val="100000"/>
              <a:buFont typeface="Noto Sans Symbols"/>
              <a:buChar char="●"/>
              <a:defRPr b="0" i="0" sz="2000" u="none" cap="none" strike="noStrike">
                <a:solidFill>
                  <a:srgbClr val="001D4D"/>
                </a:solidFill>
                <a:latin typeface="Trebuchet MS"/>
                <a:ea typeface="Trebuchet MS"/>
                <a:cs typeface="Trebuchet MS"/>
                <a:sym typeface="Trebuchet MS"/>
              </a:defRPr>
            </a:lvl1pPr>
            <a:lvl2pPr indent="-69850" lvl="1" marL="577850" marR="0" rtl="0" algn="l">
              <a:lnSpc>
                <a:spcPct val="100000"/>
              </a:lnSpc>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2pPr>
            <a:lvl3pPr indent="-60325" lvl="2" marL="860425" marR="0" rtl="0" algn="l">
              <a:lnSpc>
                <a:spcPct val="100000"/>
              </a:lnSpc>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3pPr>
            <a:lvl4pPr indent="-63500" lvl="3" marL="1143000" marR="0" rtl="0" algn="l">
              <a:lnSpc>
                <a:spcPct val="100000"/>
              </a:lnSpc>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4pPr>
            <a:lvl5pPr indent="-53975" lvl="4" marL="1425575" marR="0" rtl="0" algn="l">
              <a:lnSpc>
                <a:spcPct val="100000"/>
              </a:lnSpc>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5pPr>
            <a:lvl6pPr indent="0" lvl="5" marL="2514600" marR="0" rtl="0" algn="l">
              <a:lnSpc>
                <a:spcPct val="100000"/>
              </a:lnSpc>
              <a:spcBef>
                <a:spcPts val="360"/>
              </a:spcBef>
              <a:spcAft>
                <a:spcPts val="0"/>
              </a:spcAft>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6pPr>
            <a:lvl7pPr indent="0" lvl="6" marL="2971800" marR="0" rtl="0" algn="l">
              <a:lnSpc>
                <a:spcPct val="100000"/>
              </a:lnSpc>
              <a:spcBef>
                <a:spcPts val="360"/>
              </a:spcBef>
              <a:spcAft>
                <a:spcPts val="0"/>
              </a:spcAft>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7pPr>
            <a:lvl8pPr indent="0" lvl="7" marL="3429000" marR="0" rtl="0" algn="l">
              <a:lnSpc>
                <a:spcPct val="100000"/>
              </a:lnSpc>
              <a:spcBef>
                <a:spcPts val="360"/>
              </a:spcBef>
              <a:spcAft>
                <a:spcPts val="0"/>
              </a:spcAft>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8pPr>
            <a:lvl9pPr indent="0" lvl="8" marL="3886200" marR="0" rtl="0" algn="l">
              <a:lnSpc>
                <a:spcPct val="100000"/>
              </a:lnSpc>
              <a:spcBef>
                <a:spcPts val="360"/>
              </a:spcBef>
              <a:spcAft>
                <a:spcPts val="0"/>
              </a:spcAft>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9pPr>
          </a:lstStyle>
          <a:p/>
        </p:txBody>
      </p:sp>
      <p:sp>
        <p:nvSpPr>
          <p:cNvPr id="200" name="Shape 200"/>
          <p:cNvSpPr txBox="1"/>
          <p:nvPr>
            <p:ph idx="10" type="dt"/>
          </p:nvPr>
        </p:nvSpPr>
        <p:spPr>
          <a:xfrm>
            <a:off x="381000" y="6288087"/>
            <a:ext cx="1887538" cy="365125"/>
          </a:xfrm>
          <a:prstGeom prst="rect">
            <a:avLst/>
          </a:prstGeom>
          <a:noFill/>
          <a:ln>
            <a:noFill/>
          </a:ln>
        </p:spPr>
        <p:txBody>
          <a:bodyPr anchorCtr="0" anchor="ctr" bIns="91425" lIns="91425" rIns="91425" tIns="91425"/>
          <a:lstStyle>
            <a:lvl1pPr indent="0" lvl="0" marL="0" marR="0" rtl="0" algn="l">
              <a:lnSpc>
                <a:spcPct val="100000"/>
              </a:lnSpc>
              <a:spcBef>
                <a:spcPts val="0"/>
              </a:spcBef>
              <a:spcAft>
                <a:spcPts val="0"/>
              </a:spcAft>
              <a:buClr>
                <a:schemeClr val="lt2"/>
              </a:buClr>
              <a:buFont typeface="Trebuchet MS"/>
              <a:buNone/>
              <a:defRPr b="0" i="0" sz="1200" u="none" cap="none" strike="noStrike">
                <a:solidFill>
                  <a:schemeClr val="lt2"/>
                </a:solidFill>
                <a:latin typeface="Trebuchet MS"/>
                <a:ea typeface="Trebuchet MS"/>
                <a:cs typeface="Trebuchet MS"/>
                <a:sym typeface="Trebuchet MS"/>
              </a:defRPr>
            </a:lvl1pPr>
            <a:lvl2pPr indent="0" lvl="1" marL="457200" marR="0" rtl="0" algn="l">
              <a:lnSpc>
                <a:spcPct val="100000"/>
              </a:lnSpc>
              <a:spcBef>
                <a:spcPts val="0"/>
              </a:spcBef>
              <a:spcAft>
                <a:spcPts val="0"/>
              </a:spcAft>
              <a:buClr>
                <a:schemeClr val="dk1"/>
              </a:buClr>
              <a:buFont typeface="Arial"/>
              <a:buNone/>
              <a:defRPr b="0" i="0" sz="1800" u="none" cap="none" strike="noStrike">
                <a:solidFill>
                  <a:schemeClr val="dk1"/>
                </a:solidFill>
                <a:latin typeface="Arial"/>
                <a:ea typeface="Arial"/>
                <a:cs typeface="Arial"/>
                <a:sym typeface="Arial"/>
              </a:defRPr>
            </a:lvl2pPr>
            <a:lvl3pPr indent="0" lvl="2" marL="914400" marR="0" rtl="0" algn="l">
              <a:lnSpc>
                <a:spcPct val="100000"/>
              </a:lnSpc>
              <a:spcBef>
                <a:spcPts val="0"/>
              </a:spcBef>
              <a:spcAft>
                <a:spcPts val="0"/>
              </a:spcAft>
              <a:buClr>
                <a:schemeClr val="dk1"/>
              </a:buClr>
              <a:buFont typeface="Arial"/>
              <a:buNone/>
              <a:defRPr b="0" i="0" sz="1800" u="none" cap="none" strike="noStrike">
                <a:solidFill>
                  <a:schemeClr val="dk1"/>
                </a:solidFill>
                <a:latin typeface="Arial"/>
                <a:ea typeface="Arial"/>
                <a:cs typeface="Arial"/>
                <a:sym typeface="Arial"/>
              </a:defRPr>
            </a:lvl3pPr>
            <a:lvl4pPr indent="0" lvl="3" marL="1371600" marR="0" rtl="0" algn="l">
              <a:lnSpc>
                <a:spcPct val="100000"/>
              </a:lnSpc>
              <a:spcBef>
                <a:spcPts val="0"/>
              </a:spcBef>
              <a:spcAft>
                <a:spcPts val="0"/>
              </a:spcAft>
              <a:buClr>
                <a:schemeClr val="dk1"/>
              </a:buClr>
              <a:buFont typeface="Arial"/>
              <a:buNone/>
              <a:defRPr b="0" i="0" sz="1800" u="none" cap="none" strike="noStrike">
                <a:solidFill>
                  <a:schemeClr val="dk1"/>
                </a:solidFill>
                <a:latin typeface="Arial"/>
                <a:ea typeface="Arial"/>
                <a:cs typeface="Arial"/>
                <a:sym typeface="Arial"/>
              </a:defRPr>
            </a:lvl4pPr>
            <a:lvl5pPr indent="0" lvl="4" marL="1828800" marR="0" rtl="0" algn="l">
              <a:lnSpc>
                <a:spcPct val="100000"/>
              </a:lnSpc>
              <a:spcBef>
                <a:spcPts val="0"/>
              </a:spcBef>
              <a:spcAft>
                <a:spcPts val="0"/>
              </a:spcAft>
              <a:buClr>
                <a:schemeClr val="dk1"/>
              </a:buClr>
              <a:buFont typeface="Arial"/>
              <a:buNone/>
              <a:defRPr b="0" i="0" sz="1800" u="none" cap="none" strike="noStrike">
                <a:solidFill>
                  <a:schemeClr val="dk1"/>
                </a:solidFill>
                <a:latin typeface="Arial"/>
                <a:ea typeface="Arial"/>
                <a:cs typeface="Arial"/>
                <a:sym typeface="Arial"/>
              </a:defRPr>
            </a:lvl5pPr>
            <a:lvl6pPr indent="0" lvl="5" marL="2286000" marR="0" rtl="0" algn="l">
              <a:lnSpc>
                <a:spcPct val="100000"/>
              </a:lnSpc>
              <a:spcBef>
                <a:spcPts val="0"/>
              </a:spcBef>
              <a:spcAft>
                <a:spcPts val="0"/>
              </a:spcAft>
              <a:buClr>
                <a:schemeClr val="dk1"/>
              </a:buClr>
              <a:buFont typeface="Arial"/>
              <a:buNone/>
              <a:defRPr b="0" i="0" sz="1800" u="none" cap="none" strike="noStrike">
                <a:solidFill>
                  <a:schemeClr val="dk1"/>
                </a:solidFill>
                <a:latin typeface="Arial"/>
                <a:ea typeface="Arial"/>
                <a:cs typeface="Arial"/>
                <a:sym typeface="Arial"/>
              </a:defRPr>
            </a:lvl6pPr>
            <a:lvl7pPr indent="0" lvl="6" marL="2743200" marR="0" rtl="0" algn="l">
              <a:lnSpc>
                <a:spcPct val="100000"/>
              </a:lnSpc>
              <a:spcBef>
                <a:spcPts val="0"/>
              </a:spcBef>
              <a:spcAft>
                <a:spcPts val="0"/>
              </a:spcAft>
              <a:buClr>
                <a:schemeClr val="dk1"/>
              </a:buClr>
              <a:buFont typeface="Arial"/>
              <a:buNone/>
              <a:defRPr b="0" i="0" sz="1800" u="none" cap="none" strike="noStrike">
                <a:solidFill>
                  <a:schemeClr val="dk1"/>
                </a:solidFill>
                <a:latin typeface="Arial"/>
                <a:ea typeface="Arial"/>
                <a:cs typeface="Arial"/>
                <a:sym typeface="Arial"/>
              </a:defRPr>
            </a:lvl7pPr>
            <a:lvl8pPr indent="0" lvl="7" marL="3200400" marR="0" rtl="0" algn="l">
              <a:lnSpc>
                <a:spcPct val="100000"/>
              </a:lnSpc>
              <a:spcBef>
                <a:spcPts val="0"/>
              </a:spcBef>
              <a:spcAft>
                <a:spcPts val="0"/>
              </a:spcAft>
              <a:buClr>
                <a:schemeClr val="dk1"/>
              </a:buClr>
              <a:buFont typeface="Arial"/>
              <a:buNone/>
              <a:defRPr b="0" i="0" sz="1800" u="none" cap="none" strike="noStrike">
                <a:solidFill>
                  <a:schemeClr val="dk1"/>
                </a:solidFill>
                <a:latin typeface="Arial"/>
                <a:ea typeface="Arial"/>
                <a:cs typeface="Arial"/>
                <a:sym typeface="Arial"/>
              </a:defRPr>
            </a:lvl8pPr>
            <a:lvl9pPr indent="0" lvl="8" marL="3657600" marR="0" rtl="0" algn="l">
              <a:lnSpc>
                <a:spcPct val="100000"/>
              </a:lnSpc>
              <a:spcBef>
                <a:spcPts val="0"/>
              </a:spcBef>
              <a:spcAft>
                <a:spcPts val="0"/>
              </a:spcAft>
              <a:buClr>
                <a:schemeClr val="dk1"/>
              </a:buClr>
              <a:buFont typeface="Arial"/>
              <a:buNone/>
              <a:defRPr b="0" i="0" sz="1800" u="none" cap="none" strike="noStrike">
                <a:solidFill>
                  <a:schemeClr val="dk1"/>
                </a:solidFill>
                <a:latin typeface="Arial"/>
                <a:ea typeface="Arial"/>
                <a:cs typeface="Arial"/>
                <a:sym typeface="Arial"/>
              </a:defRPr>
            </a:lvl9pPr>
          </a:lstStyle>
          <a:p/>
        </p:txBody>
      </p:sp>
      <p:sp>
        <p:nvSpPr>
          <p:cNvPr id="201" name="Shape 201"/>
          <p:cNvSpPr txBox="1"/>
          <p:nvPr>
            <p:ph idx="11" type="ftr"/>
          </p:nvPr>
        </p:nvSpPr>
        <p:spPr>
          <a:xfrm>
            <a:off x="3305175" y="6288087"/>
            <a:ext cx="5238750" cy="365125"/>
          </a:xfrm>
          <a:prstGeom prst="rect">
            <a:avLst/>
          </a:prstGeom>
          <a:noFill/>
          <a:ln>
            <a:noFill/>
          </a:ln>
        </p:spPr>
        <p:txBody>
          <a:bodyPr anchorCtr="0" anchor="ctr" bIns="91425" lIns="91425" rIns="91425" tIns="91425"/>
          <a:lstStyle>
            <a:lvl1pPr indent="0" lvl="0" marL="0" marR="0" rtl="0" algn="r">
              <a:lnSpc>
                <a:spcPct val="100000"/>
              </a:lnSpc>
              <a:spcBef>
                <a:spcPts val="0"/>
              </a:spcBef>
              <a:spcAft>
                <a:spcPts val="0"/>
              </a:spcAft>
              <a:buClr>
                <a:schemeClr val="lt2"/>
              </a:buClr>
              <a:buFont typeface="Trebuchet MS"/>
              <a:buNone/>
              <a:defRPr b="0" i="0" sz="1200" u="none" cap="none" strike="noStrike">
                <a:solidFill>
                  <a:schemeClr val="lt2"/>
                </a:solidFill>
                <a:latin typeface="Trebuchet MS"/>
                <a:ea typeface="Trebuchet MS"/>
                <a:cs typeface="Trebuchet MS"/>
                <a:sym typeface="Trebuchet MS"/>
              </a:defRPr>
            </a:lvl1pPr>
            <a:lvl2pPr indent="0" lvl="1" marL="457200" marR="0" rtl="0" algn="l">
              <a:lnSpc>
                <a:spcPct val="100000"/>
              </a:lnSpc>
              <a:spcBef>
                <a:spcPts val="0"/>
              </a:spcBef>
              <a:spcAft>
                <a:spcPts val="0"/>
              </a:spcAft>
              <a:buClr>
                <a:schemeClr val="dk1"/>
              </a:buClr>
              <a:buFont typeface="Arial"/>
              <a:buNone/>
              <a:defRPr b="0" i="0" sz="1800" u="none" cap="none" strike="noStrike">
                <a:solidFill>
                  <a:schemeClr val="dk1"/>
                </a:solidFill>
                <a:latin typeface="Arial"/>
                <a:ea typeface="Arial"/>
                <a:cs typeface="Arial"/>
                <a:sym typeface="Arial"/>
              </a:defRPr>
            </a:lvl2pPr>
            <a:lvl3pPr indent="0" lvl="2" marL="914400" marR="0" rtl="0" algn="l">
              <a:lnSpc>
                <a:spcPct val="100000"/>
              </a:lnSpc>
              <a:spcBef>
                <a:spcPts val="0"/>
              </a:spcBef>
              <a:spcAft>
                <a:spcPts val="0"/>
              </a:spcAft>
              <a:buClr>
                <a:schemeClr val="dk1"/>
              </a:buClr>
              <a:buFont typeface="Arial"/>
              <a:buNone/>
              <a:defRPr b="0" i="0" sz="1800" u="none" cap="none" strike="noStrike">
                <a:solidFill>
                  <a:schemeClr val="dk1"/>
                </a:solidFill>
                <a:latin typeface="Arial"/>
                <a:ea typeface="Arial"/>
                <a:cs typeface="Arial"/>
                <a:sym typeface="Arial"/>
              </a:defRPr>
            </a:lvl3pPr>
            <a:lvl4pPr indent="0" lvl="3" marL="1371600" marR="0" rtl="0" algn="l">
              <a:lnSpc>
                <a:spcPct val="100000"/>
              </a:lnSpc>
              <a:spcBef>
                <a:spcPts val="0"/>
              </a:spcBef>
              <a:spcAft>
                <a:spcPts val="0"/>
              </a:spcAft>
              <a:buClr>
                <a:schemeClr val="dk1"/>
              </a:buClr>
              <a:buFont typeface="Arial"/>
              <a:buNone/>
              <a:defRPr b="0" i="0" sz="1800" u="none" cap="none" strike="noStrike">
                <a:solidFill>
                  <a:schemeClr val="dk1"/>
                </a:solidFill>
                <a:latin typeface="Arial"/>
                <a:ea typeface="Arial"/>
                <a:cs typeface="Arial"/>
                <a:sym typeface="Arial"/>
              </a:defRPr>
            </a:lvl4pPr>
            <a:lvl5pPr indent="0" lvl="4" marL="1828800" marR="0" rtl="0" algn="l">
              <a:lnSpc>
                <a:spcPct val="100000"/>
              </a:lnSpc>
              <a:spcBef>
                <a:spcPts val="0"/>
              </a:spcBef>
              <a:spcAft>
                <a:spcPts val="0"/>
              </a:spcAft>
              <a:buClr>
                <a:schemeClr val="dk1"/>
              </a:buClr>
              <a:buFont typeface="Arial"/>
              <a:buNone/>
              <a:defRPr b="0" i="0" sz="1800" u="none" cap="none" strike="noStrike">
                <a:solidFill>
                  <a:schemeClr val="dk1"/>
                </a:solidFill>
                <a:latin typeface="Arial"/>
                <a:ea typeface="Arial"/>
                <a:cs typeface="Arial"/>
                <a:sym typeface="Arial"/>
              </a:defRPr>
            </a:lvl5pPr>
            <a:lvl6pPr indent="0" lvl="5" marL="2286000" marR="0" rtl="0" algn="l">
              <a:lnSpc>
                <a:spcPct val="100000"/>
              </a:lnSpc>
              <a:spcBef>
                <a:spcPts val="0"/>
              </a:spcBef>
              <a:spcAft>
                <a:spcPts val="0"/>
              </a:spcAft>
              <a:buClr>
                <a:schemeClr val="dk1"/>
              </a:buClr>
              <a:buFont typeface="Arial"/>
              <a:buNone/>
              <a:defRPr b="0" i="0" sz="1800" u="none" cap="none" strike="noStrike">
                <a:solidFill>
                  <a:schemeClr val="dk1"/>
                </a:solidFill>
                <a:latin typeface="Arial"/>
                <a:ea typeface="Arial"/>
                <a:cs typeface="Arial"/>
                <a:sym typeface="Arial"/>
              </a:defRPr>
            </a:lvl6pPr>
            <a:lvl7pPr indent="0" lvl="6" marL="2743200" marR="0" rtl="0" algn="l">
              <a:lnSpc>
                <a:spcPct val="100000"/>
              </a:lnSpc>
              <a:spcBef>
                <a:spcPts val="0"/>
              </a:spcBef>
              <a:spcAft>
                <a:spcPts val="0"/>
              </a:spcAft>
              <a:buClr>
                <a:schemeClr val="dk1"/>
              </a:buClr>
              <a:buFont typeface="Arial"/>
              <a:buNone/>
              <a:defRPr b="0" i="0" sz="1800" u="none" cap="none" strike="noStrike">
                <a:solidFill>
                  <a:schemeClr val="dk1"/>
                </a:solidFill>
                <a:latin typeface="Arial"/>
                <a:ea typeface="Arial"/>
                <a:cs typeface="Arial"/>
                <a:sym typeface="Arial"/>
              </a:defRPr>
            </a:lvl7pPr>
            <a:lvl8pPr indent="0" lvl="7" marL="3200400" marR="0" rtl="0" algn="l">
              <a:lnSpc>
                <a:spcPct val="100000"/>
              </a:lnSpc>
              <a:spcBef>
                <a:spcPts val="0"/>
              </a:spcBef>
              <a:spcAft>
                <a:spcPts val="0"/>
              </a:spcAft>
              <a:buClr>
                <a:schemeClr val="dk1"/>
              </a:buClr>
              <a:buFont typeface="Arial"/>
              <a:buNone/>
              <a:defRPr b="0" i="0" sz="1800" u="none" cap="none" strike="noStrike">
                <a:solidFill>
                  <a:schemeClr val="dk1"/>
                </a:solidFill>
                <a:latin typeface="Arial"/>
                <a:ea typeface="Arial"/>
                <a:cs typeface="Arial"/>
                <a:sym typeface="Arial"/>
              </a:defRPr>
            </a:lvl8pPr>
            <a:lvl9pPr indent="0" lvl="8" marL="3657600" marR="0" rtl="0" algn="l">
              <a:lnSpc>
                <a:spcPct val="100000"/>
              </a:lnSpc>
              <a:spcBef>
                <a:spcPts val="0"/>
              </a:spcBef>
              <a:spcAft>
                <a:spcPts val="0"/>
              </a:spcAft>
              <a:buClr>
                <a:schemeClr val="dk1"/>
              </a:buClr>
              <a:buFont typeface="Arial"/>
              <a:buNone/>
              <a:defRPr b="0" i="0" sz="1800" u="none" cap="none" strike="noStrike">
                <a:solidFill>
                  <a:schemeClr val="dk1"/>
                </a:solidFill>
                <a:latin typeface="Arial"/>
                <a:ea typeface="Arial"/>
                <a:cs typeface="Arial"/>
                <a:sym typeface="Arial"/>
              </a:defRPr>
            </a:lvl9pPr>
          </a:lstStyle>
          <a:p/>
        </p:txBody>
      </p:sp>
      <p:sp>
        <p:nvSpPr>
          <p:cNvPr id="202" name="Shape 202"/>
          <p:cNvSpPr txBox="1"/>
          <p:nvPr>
            <p:ph idx="12" type="sldNum"/>
          </p:nvPr>
        </p:nvSpPr>
        <p:spPr>
          <a:xfrm>
            <a:off x="8404225" y="219075"/>
            <a:ext cx="493713" cy="365125"/>
          </a:xfrm>
          <a:prstGeom prst="rect">
            <a:avLst/>
          </a:prstGeom>
          <a:noFill/>
          <a:ln>
            <a:noFill/>
          </a:ln>
        </p:spPr>
        <p:txBody>
          <a:bodyPr anchorCtr="0" anchor="ctr" bIns="45700" lIns="91425" rIns="91425" tIns="45700">
            <a:noAutofit/>
          </a:bodyPr>
          <a:lstStyle/>
          <a:p>
            <a:pPr indent="0" lvl="0" marL="0" marR="0" rtl="0" algn="r">
              <a:lnSpc>
                <a:spcPct val="100000"/>
              </a:lnSpc>
              <a:spcBef>
                <a:spcPts val="0"/>
              </a:spcBef>
              <a:spcAft>
                <a:spcPts val="0"/>
              </a:spcAft>
              <a:buClr>
                <a:schemeClr val="dk2"/>
              </a:buClr>
              <a:buSzPct val="25000"/>
              <a:buFont typeface="Trebuchet MS"/>
              <a:buNone/>
            </a:pPr>
            <a:fld id="{00000000-1234-1234-1234-123412341234}" type="slidenum">
              <a:rPr b="0" i="0" lang="en-US" sz="1200" u="none" cap="none" strike="noStrike">
                <a:solidFill>
                  <a:schemeClr val="dk2"/>
                </a:solidFill>
                <a:latin typeface="Trebuchet MS"/>
                <a:ea typeface="Trebuchet MS"/>
                <a:cs typeface="Trebuchet MS"/>
                <a:sym typeface="Trebuchet MS"/>
              </a:rPr>
              <a:t>‹#›</a:t>
            </a:fld>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3 Content">
    <p:spTree>
      <p:nvGrpSpPr>
        <p:cNvPr id="203" name="Shape 203"/>
        <p:cNvGrpSpPr/>
        <p:nvPr/>
      </p:nvGrpSpPr>
      <p:grpSpPr>
        <a:xfrm>
          <a:off x="0" y="0"/>
          <a:ext cx="0" cy="0"/>
          <a:chOff x="0" y="0"/>
          <a:chExt cx="0" cy="0"/>
        </a:xfrm>
      </p:grpSpPr>
      <p:pic>
        <p:nvPicPr>
          <p:cNvPr descr="Overlay-ContentSlides.png" id="204" name="Shape 204"/>
          <p:cNvPicPr preferRelativeResize="0"/>
          <p:nvPr/>
        </p:nvPicPr>
        <p:blipFill rotWithShape="1">
          <a:blip r:embed="rId2">
            <a:alphaModFix/>
          </a:blip>
          <a:srcRect b="0" l="0" r="0" t="0"/>
          <a:stretch/>
        </p:blipFill>
        <p:spPr>
          <a:xfrm>
            <a:off x="150813" y="187325"/>
            <a:ext cx="8828086" cy="6481761"/>
          </a:xfrm>
          <a:prstGeom prst="rect">
            <a:avLst/>
          </a:prstGeom>
          <a:noFill/>
          <a:ln>
            <a:noFill/>
          </a:ln>
        </p:spPr>
      </p:pic>
      <p:sp>
        <p:nvSpPr>
          <p:cNvPr id="205" name="Shape 205"/>
          <p:cNvSpPr txBox="1"/>
          <p:nvPr>
            <p:ph type="title"/>
          </p:nvPr>
        </p:nvSpPr>
        <p:spPr>
          <a:xfrm>
            <a:off x="779462" y="381000"/>
            <a:ext cx="7583486" cy="1044575"/>
          </a:xfrm>
          <a:prstGeom prst="rect">
            <a:avLst/>
          </a:prstGeom>
          <a:noFill/>
          <a:ln>
            <a:noFill/>
          </a:ln>
        </p:spPr>
        <p:txBody>
          <a:bodyPr anchorCtr="0" anchor="b" bIns="91425" lIns="91425" rIns="91425" tIns="91425"/>
          <a:lstStyle>
            <a:lvl1pPr indent="0" lvl="0" marL="0" marR="0" rtl="0" algn="l">
              <a:lnSpc>
                <a:spcPct val="100000"/>
              </a:lnSpc>
              <a:spcBef>
                <a:spcPts val="0"/>
              </a:spcBef>
              <a:spcAft>
                <a:spcPts val="0"/>
              </a:spcAft>
              <a:buClr>
                <a:srgbClr val="001D4D"/>
              </a:buClr>
              <a:buFont typeface="Trebuchet MS"/>
              <a:buNone/>
              <a:defRPr b="0" i="0" sz="3800" u="none" cap="none" strike="noStrike">
                <a:solidFill>
                  <a:srgbClr val="001D4D"/>
                </a:solidFill>
                <a:latin typeface="Trebuchet MS"/>
                <a:ea typeface="Trebuchet MS"/>
                <a:cs typeface="Trebuchet MS"/>
                <a:sym typeface="Trebuchet MS"/>
              </a:defRPr>
            </a:lvl1pPr>
            <a:lvl2pPr indent="0" lvl="1" marL="0" marR="0" rtl="0" algn="l">
              <a:spcBef>
                <a:spcPts val="0"/>
              </a:spcBef>
              <a:spcAft>
                <a:spcPts val="0"/>
              </a:spcAft>
              <a:buClr>
                <a:srgbClr val="001D4D"/>
              </a:buClr>
              <a:buFont typeface="Trebuchet MS"/>
              <a:buNone/>
              <a:defRPr b="0" i="0" sz="3800" u="none" cap="none" strike="noStrike">
                <a:solidFill>
                  <a:srgbClr val="001D4D"/>
                </a:solidFill>
                <a:latin typeface="Trebuchet MS"/>
                <a:ea typeface="Trebuchet MS"/>
                <a:cs typeface="Trebuchet MS"/>
                <a:sym typeface="Trebuchet MS"/>
              </a:defRPr>
            </a:lvl2pPr>
            <a:lvl3pPr indent="0" lvl="2" marL="0" marR="0" rtl="0" algn="l">
              <a:spcBef>
                <a:spcPts val="0"/>
              </a:spcBef>
              <a:spcAft>
                <a:spcPts val="0"/>
              </a:spcAft>
              <a:buClr>
                <a:srgbClr val="001D4D"/>
              </a:buClr>
              <a:buFont typeface="Trebuchet MS"/>
              <a:buNone/>
              <a:defRPr b="0" i="0" sz="3800" u="none" cap="none" strike="noStrike">
                <a:solidFill>
                  <a:srgbClr val="001D4D"/>
                </a:solidFill>
                <a:latin typeface="Trebuchet MS"/>
                <a:ea typeface="Trebuchet MS"/>
                <a:cs typeface="Trebuchet MS"/>
                <a:sym typeface="Trebuchet MS"/>
              </a:defRPr>
            </a:lvl3pPr>
            <a:lvl4pPr indent="0" lvl="3" marL="0" marR="0" rtl="0" algn="l">
              <a:spcBef>
                <a:spcPts val="0"/>
              </a:spcBef>
              <a:spcAft>
                <a:spcPts val="0"/>
              </a:spcAft>
              <a:buClr>
                <a:srgbClr val="001D4D"/>
              </a:buClr>
              <a:buFont typeface="Trebuchet MS"/>
              <a:buNone/>
              <a:defRPr b="0" i="0" sz="3800" u="none" cap="none" strike="noStrike">
                <a:solidFill>
                  <a:srgbClr val="001D4D"/>
                </a:solidFill>
                <a:latin typeface="Trebuchet MS"/>
                <a:ea typeface="Trebuchet MS"/>
                <a:cs typeface="Trebuchet MS"/>
                <a:sym typeface="Trebuchet MS"/>
              </a:defRPr>
            </a:lvl4pPr>
            <a:lvl5pPr indent="0" lvl="4" marL="0" marR="0" rtl="0" algn="l">
              <a:spcBef>
                <a:spcPts val="0"/>
              </a:spcBef>
              <a:spcAft>
                <a:spcPts val="0"/>
              </a:spcAft>
              <a:buClr>
                <a:srgbClr val="001D4D"/>
              </a:buClr>
              <a:buFont typeface="Trebuchet MS"/>
              <a:buNone/>
              <a:defRPr b="0" i="0" sz="3800" u="none" cap="none" strike="noStrike">
                <a:solidFill>
                  <a:srgbClr val="001D4D"/>
                </a:solidFill>
                <a:latin typeface="Trebuchet MS"/>
                <a:ea typeface="Trebuchet MS"/>
                <a:cs typeface="Trebuchet MS"/>
                <a:sym typeface="Trebuchet MS"/>
              </a:defRPr>
            </a:lvl5pPr>
            <a:lvl6pPr indent="0" lvl="5" marL="457200" marR="0" rtl="0" algn="l">
              <a:spcBef>
                <a:spcPts val="0"/>
              </a:spcBef>
              <a:spcAft>
                <a:spcPts val="0"/>
              </a:spcAft>
              <a:buClr>
                <a:srgbClr val="001D4D"/>
              </a:buClr>
              <a:buFont typeface="Trebuchet MS"/>
              <a:buNone/>
              <a:defRPr b="0" i="0" sz="3800" u="none" cap="none" strike="noStrike">
                <a:solidFill>
                  <a:srgbClr val="001D4D"/>
                </a:solidFill>
                <a:latin typeface="Trebuchet MS"/>
                <a:ea typeface="Trebuchet MS"/>
                <a:cs typeface="Trebuchet MS"/>
                <a:sym typeface="Trebuchet MS"/>
              </a:defRPr>
            </a:lvl6pPr>
            <a:lvl7pPr indent="0" lvl="6" marL="914400" marR="0" rtl="0" algn="l">
              <a:spcBef>
                <a:spcPts val="0"/>
              </a:spcBef>
              <a:spcAft>
                <a:spcPts val="0"/>
              </a:spcAft>
              <a:buClr>
                <a:srgbClr val="001D4D"/>
              </a:buClr>
              <a:buFont typeface="Trebuchet MS"/>
              <a:buNone/>
              <a:defRPr b="0" i="0" sz="3800" u="none" cap="none" strike="noStrike">
                <a:solidFill>
                  <a:srgbClr val="001D4D"/>
                </a:solidFill>
                <a:latin typeface="Trebuchet MS"/>
                <a:ea typeface="Trebuchet MS"/>
                <a:cs typeface="Trebuchet MS"/>
                <a:sym typeface="Trebuchet MS"/>
              </a:defRPr>
            </a:lvl7pPr>
            <a:lvl8pPr indent="0" lvl="7" marL="1371600" marR="0" rtl="0" algn="l">
              <a:spcBef>
                <a:spcPts val="0"/>
              </a:spcBef>
              <a:spcAft>
                <a:spcPts val="0"/>
              </a:spcAft>
              <a:buClr>
                <a:srgbClr val="001D4D"/>
              </a:buClr>
              <a:buFont typeface="Trebuchet MS"/>
              <a:buNone/>
              <a:defRPr b="0" i="0" sz="3800" u="none" cap="none" strike="noStrike">
                <a:solidFill>
                  <a:srgbClr val="001D4D"/>
                </a:solidFill>
                <a:latin typeface="Trebuchet MS"/>
                <a:ea typeface="Trebuchet MS"/>
                <a:cs typeface="Trebuchet MS"/>
                <a:sym typeface="Trebuchet MS"/>
              </a:defRPr>
            </a:lvl8pPr>
            <a:lvl9pPr indent="0" lvl="8" marL="1828800" marR="0" rtl="0" algn="l">
              <a:spcBef>
                <a:spcPts val="0"/>
              </a:spcBef>
              <a:spcAft>
                <a:spcPts val="0"/>
              </a:spcAft>
              <a:buClr>
                <a:srgbClr val="001D4D"/>
              </a:buClr>
              <a:buFont typeface="Trebuchet MS"/>
              <a:buNone/>
              <a:defRPr b="0" i="0" sz="3800" u="none" cap="none" strike="noStrike">
                <a:solidFill>
                  <a:srgbClr val="001D4D"/>
                </a:solidFill>
                <a:latin typeface="Trebuchet MS"/>
                <a:ea typeface="Trebuchet MS"/>
                <a:cs typeface="Trebuchet MS"/>
                <a:sym typeface="Trebuchet MS"/>
              </a:defRPr>
            </a:lvl9pPr>
          </a:lstStyle>
          <a:p/>
        </p:txBody>
      </p:sp>
      <p:sp>
        <p:nvSpPr>
          <p:cNvPr id="206" name="Shape 206"/>
          <p:cNvSpPr txBox="1"/>
          <p:nvPr>
            <p:ph idx="1" type="body"/>
          </p:nvPr>
        </p:nvSpPr>
        <p:spPr>
          <a:xfrm>
            <a:off x="4710953" y="1828800"/>
            <a:ext cx="3657600" cy="2057400"/>
          </a:xfrm>
          <a:prstGeom prst="rect">
            <a:avLst/>
          </a:prstGeom>
          <a:noFill/>
          <a:ln>
            <a:noFill/>
          </a:ln>
        </p:spPr>
        <p:txBody>
          <a:bodyPr anchorCtr="0" anchor="t" bIns="91425" lIns="91425" rIns="91425" tIns="91425"/>
          <a:lstStyle>
            <a:lvl1pPr indent="-28575" lvl="0" marL="282575" marR="0" rtl="0" algn="l">
              <a:lnSpc>
                <a:spcPct val="100000"/>
              </a:lnSpc>
              <a:spcBef>
                <a:spcPts val="2000"/>
              </a:spcBef>
              <a:spcAft>
                <a:spcPts val="0"/>
              </a:spcAft>
              <a:buClr>
                <a:srgbClr val="001D4D"/>
              </a:buClr>
              <a:buSzPct val="100000"/>
              <a:buFont typeface="Noto Sans Symbols"/>
              <a:buChar char="●"/>
              <a:defRPr b="0" i="0" sz="2000" u="none" cap="none" strike="noStrike">
                <a:solidFill>
                  <a:srgbClr val="001D4D"/>
                </a:solidFill>
                <a:latin typeface="Trebuchet MS"/>
                <a:ea typeface="Trebuchet MS"/>
                <a:cs typeface="Trebuchet MS"/>
                <a:sym typeface="Trebuchet MS"/>
              </a:defRPr>
            </a:lvl1pPr>
            <a:lvl2pPr indent="-69850" lvl="1" marL="577850" marR="0" rtl="0" algn="l">
              <a:lnSpc>
                <a:spcPct val="100000"/>
              </a:lnSpc>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2pPr>
            <a:lvl3pPr indent="-60325" lvl="2" marL="860425" marR="0" rtl="0" algn="l">
              <a:lnSpc>
                <a:spcPct val="100000"/>
              </a:lnSpc>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3pPr>
            <a:lvl4pPr indent="-63500" lvl="3" marL="1143000" marR="0" rtl="0" algn="l">
              <a:lnSpc>
                <a:spcPct val="100000"/>
              </a:lnSpc>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4pPr>
            <a:lvl5pPr indent="-53975" lvl="4" marL="1425575" marR="0" rtl="0" algn="l">
              <a:lnSpc>
                <a:spcPct val="100000"/>
              </a:lnSpc>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5pPr>
            <a:lvl6pPr indent="0" lvl="5" marL="2514600" marR="0" rtl="0" algn="l">
              <a:lnSpc>
                <a:spcPct val="100000"/>
              </a:lnSpc>
              <a:spcBef>
                <a:spcPts val="360"/>
              </a:spcBef>
              <a:spcAft>
                <a:spcPts val="0"/>
              </a:spcAft>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6pPr>
            <a:lvl7pPr indent="0" lvl="6" marL="2971800" marR="0" rtl="0" algn="l">
              <a:lnSpc>
                <a:spcPct val="100000"/>
              </a:lnSpc>
              <a:spcBef>
                <a:spcPts val="360"/>
              </a:spcBef>
              <a:spcAft>
                <a:spcPts val="0"/>
              </a:spcAft>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7pPr>
            <a:lvl8pPr indent="0" lvl="7" marL="3429000" marR="0" rtl="0" algn="l">
              <a:lnSpc>
                <a:spcPct val="100000"/>
              </a:lnSpc>
              <a:spcBef>
                <a:spcPts val="360"/>
              </a:spcBef>
              <a:spcAft>
                <a:spcPts val="0"/>
              </a:spcAft>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8pPr>
            <a:lvl9pPr indent="0" lvl="8" marL="3886200" marR="0" rtl="0" algn="l">
              <a:lnSpc>
                <a:spcPct val="100000"/>
              </a:lnSpc>
              <a:spcBef>
                <a:spcPts val="360"/>
              </a:spcBef>
              <a:spcAft>
                <a:spcPts val="0"/>
              </a:spcAft>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9pPr>
          </a:lstStyle>
          <a:p/>
        </p:txBody>
      </p:sp>
      <p:sp>
        <p:nvSpPr>
          <p:cNvPr id="207" name="Shape 207"/>
          <p:cNvSpPr txBox="1"/>
          <p:nvPr>
            <p:ph idx="2" type="body"/>
          </p:nvPr>
        </p:nvSpPr>
        <p:spPr>
          <a:xfrm>
            <a:off x="4710953" y="3991816"/>
            <a:ext cx="3657600" cy="2057400"/>
          </a:xfrm>
          <a:prstGeom prst="rect">
            <a:avLst/>
          </a:prstGeom>
          <a:noFill/>
          <a:ln>
            <a:noFill/>
          </a:ln>
        </p:spPr>
        <p:txBody>
          <a:bodyPr anchorCtr="0" anchor="t" bIns="91425" lIns="91425" rIns="91425" tIns="91425"/>
          <a:lstStyle>
            <a:lvl1pPr indent="-28575" lvl="0" marL="282575" marR="0" rtl="0" algn="l">
              <a:lnSpc>
                <a:spcPct val="100000"/>
              </a:lnSpc>
              <a:spcBef>
                <a:spcPts val="2000"/>
              </a:spcBef>
              <a:spcAft>
                <a:spcPts val="0"/>
              </a:spcAft>
              <a:buClr>
                <a:srgbClr val="001D4D"/>
              </a:buClr>
              <a:buSzPct val="100000"/>
              <a:buFont typeface="Noto Sans Symbols"/>
              <a:buChar char="●"/>
              <a:defRPr b="0" i="0" sz="2000" u="none" cap="none" strike="noStrike">
                <a:solidFill>
                  <a:srgbClr val="001D4D"/>
                </a:solidFill>
                <a:latin typeface="Trebuchet MS"/>
                <a:ea typeface="Trebuchet MS"/>
                <a:cs typeface="Trebuchet MS"/>
                <a:sym typeface="Trebuchet MS"/>
              </a:defRPr>
            </a:lvl1pPr>
            <a:lvl2pPr indent="-69850" lvl="1" marL="577850" marR="0" rtl="0" algn="l">
              <a:lnSpc>
                <a:spcPct val="100000"/>
              </a:lnSpc>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2pPr>
            <a:lvl3pPr indent="-60325" lvl="2" marL="860425" marR="0" rtl="0" algn="l">
              <a:lnSpc>
                <a:spcPct val="100000"/>
              </a:lnSpc>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3pPr>
            <a:lvl4pPr indent="-63500" lvl="3" marL="1143000" marR="0" rtl="0" algn="l">
              <a:lnSpc>
                <a:spcPct val="100000"/>
              </a:lnSpc>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4pPr>
            <a:lvl5pPr indent="-53975" lvl="4" marL="1425575" marR="0" rtl="0" algn="l">
              <a:lnSpc>
                <a:spcPct val="100000"/>
              </a:lnSpc>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5pPr>
            <a:lvl6pPr indent="0" lvl="5" marL="2514600" marR="0" rtl="0" algn="l">
              <a:lnSpc>
                <a:spcPct val="100000"/>
              </a:lnSpc>
              <a:spcBef>
                <a:spcPts val="360"/>
              </a:spcBef>
              <a:spcAft>
                <a:spcPts val="0"/>
              </a:spcAft>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6pPr>
            <a:lvl7pPr indent="0" lvl="6" marL="2971800" marR="0" rtl="0" algn="l">
              <a:lnSpc>
                <a:spcPct val="100000"/>
              </a:lnSpc>
              <a:spcBef>
                <a:spcPts val="360"/>
              </a:spcBef>
              <a:spcAft>
                <a:spcPts val="0"/>
              </a:spcAft>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7pPr>
            <a:lvl8pPr indent="0" lvl="7" marL="3429000" marR="0" rtl="0" algn="l">
              <a:lnSpc>
                <a:spcPct val="100000"/>
              </a:lnSpc>
              <a:spcBef>
                <a:spcPts val="360"/>
              </a:spcBef>
              <a:spcAft>
                <a:spcPts val="0"/>
              </a:spcAft>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8pPr>
            <a:lvl9pPr indent="0" lvl="8" marL="3886200" marR="0" rtl="0" algn="l">
              <a:lnSpc>
                <a:spcPct val="100000"/>
              </a:lnSpc>
              <a:spcBef>
                <a:spcPts val="360"/>
              </a:spcBef>
              <a:spcAft>
                <a:spcPts val="0"/>
              </a:spcAft>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9pPr>
          </a:lstStyle>
          <a:p/>
        </p:txBody>
      </p:sp>
      <p:sp>
        <p:nvSpPr>
          <p:cNvPr id="208" name="Shape 208"/>
          <p:cNvSpPr txBox="1"/>
          <p:nvPr>
            <p:ph idx="3" type="body"/>
          </p:nvPr>
        </p:nvSpPr>
        <p:spPr>
          <a:xfrm>
            <a:off x="779462" y="1828800"/>
            <a:ext cx="3657600" cy="4219575"/>
          </a:xfrm>
          <a:prstGeom prst="rect">
            <a:avLst/>
          </a:prstGeom>
          <a:noFill/>
          <a:ln>
            <a:noFill/>
          </a:ln>
        </p:spPr>
        <p:txBody>
          <a:bodyPr anchorCtr="0" anchor="t" bIns="91425" lIns="91425" rIns="91425" tIns="91425"/>
          <a:lstStyle>
            <a:lvl1pPr indent="-28575" lvl="0" marL="282575" marR="0" rtl="0" algn="l">
              <a:lnSpc>
                <a:spcPct val="100000"/>
              </a:lnSpc>
              <a:spcBef>
                <a:spcPts val="2000"/>
              </a:spcBef>
              <a:spcAft>
                <a:spcPts val="0"/>
              </a:spcAft>
              <a:buClr>
                <a:srgbClr val="001D4D"/>
              </a:buClr>
              <a:buSzPct val="100000"/>
              <a:buFont typeface="Noto Sans Symbols"/>
              <a:buChar char="●"/>
              <a:defRPr b="0" i="0" sz="2000" u="none" cap="none" strike="noStrike">
                <a:solidFill>
                  <a:srgbClr val="001D4D"/>
                </a:solidFill>
                <a:latin typeface="Trebuchet MS"/>
                <a:ea typeface="Trebuchet MS"/>
                <a:cs typeface="Trebuchet MS"/>
                <a:sym typeface="Trebuchet MS"/>
              </a:defRPr>
            </a:lvl1pPr>
            <a:lvl2pPr indent="-69850" lvl="1" marL="577850" marR="0" rtl="0" algn="l">
              <a:lnSpc>
                <a:spcPct val="100000"/>
              </a:lnSpc>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2pPr>
            <a:lvl3pPr indent="-60325" lvl="2" marL="860425" marR="0" rtl="0" algn="l">
              <a:lnSpc>
                <a:spcPct val="100000"/>
              </a:lnSpc>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3pPr>
            <a:lvl4pPr indent="-63500" lvl="3" marL="1143000" marR="0" rtl="0" algn="l">
              <a:lnSpc>
                <a:spcPct val="100000"/>
              </a:lnSpc>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4pPr>
            <a:lvl5pPr indent="-53975" lvl="4" marL="1425575" marR="0" rtl="0" algn="l">
              <a:lnSpc>
                <a:spcPct val="100000"/>
              </a:lnSpc>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5pPr>
            <a:lvl6pPr indent="0" lvl="5" marL="2514600" marR="0" rtl="0" algn="l">
              <a:lnSpc>
                <a:spcPct val="100000"/>
              </a:lnSpc>
              <a:spcBef>
                <a:spcPts val="360"/>
              </a:spcBef>
              <a:spcAft>
                <a:spcPts val="0"/>
              </a:spcAft>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6pPr>
            <a:lvl7pPr indent="0" lvl="6" marL="2971800" marR="0" rtl="0" algn="l">
              <a:lnSpc>
                <a:spcPct val="100000"/>
              </a:lnSpc>
              <a:spcBef>
                <a:spcPts val="360"/>
              </a:spcBef>
              <a:spcAft>
                <a:spcPts val="0"/>
              </a:spcAft>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7pPr>
            <a:lvl8pPr indent="0" lvl="7" marL="3429000" marR="0" rtl="0" algn="l">
              <a:lnSpc>
                <a:spcPct val="100000"/>
              </a:lnSpc>
              <a:spcBef>
                <a:spcPts val="360"/>
              </a:spcBef>
              <a:spcAft>
                <a:spcPts val="0"/>
              </a:spcAft>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8pPr>
            <a:lvl9pPr indent="0" lvl="8" marL="3886200" marR="0" rtl="0" algn="l">
              <a:lnSpc>
                <a:spcPct val="100000"/>
              </a:lnSpc>
              <a:spcBef>
                <a:spcPts val="360"/>
              </a:spcBef>
              <a:spcAft>
                <a:spcPts val="0"/>
              </a:spcAft>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9pPr>
          </a:lstStyle>
          <a:p/>
        </p:txBody>
      </p:sp>
      <p:sp>
        <p:nvSpPr>
          <p:cNvPr id="209" name="Shape 209"/>
          <p:cNvSpPr txBox="1"/>
          <p:nvPr>
            <p:ph idx="10" type="dt"/>
          </p:nvPr>
        </p:nvSpPr>
        <p:spPr>
          <a:xfrm>
            <a:off x="381000" y="6288087"/>
            <a:ext cx="1887538" cy="365125"/>
          </a:xfrm>
          <a:prstGeom prst="rect">
            <a:avLst/>
          </a:prstGeom>
          <a:noFill/>
          <a:ln>
            <a:noFill/>
          </a:ln>
        </p:spPr>
        <p:txBody>
          <a:bodyPr anchorCtr="0" anchor="ctr" bIns="91425" lIns="91425" rIns="91425" tIns="91425"/>
          <a:lstStyle>
            <a:lvl1pPr indent="0" lvl="0" marL="0" marR="0" rtl="0" algn="l">
              <a:lnSpc>
                <a:spcPct val="100000"/>
              </a:lnSpc>
              <a:spcBef>
                <a:spcPts val="0"/>
              </a:spcBef>
              <a:spcAft>
                <a:spcPts val="0"/>
              </a:spcAft>
              <a:buClr>
                <a:schemeClr val="lt2"/>
              </a:buClr>
              <a:buFont typeface="Trebuchet MS"/>
              <a:buNone/>
              <a:defRPr b="0" i="0" sz="1200" u="none" cap="none" strike="noStrike">
                <a:solidFill>
                  <a:schemeClr val="lt2"/>
                </a:solidFill>
                <a:latin typeface="Trebuchet MS"/>
                <a:ea typeface="Trebuchet MS"/>
                <a:cs typeface="Trebuchet MS"/>
                <a:sym typeface="Trebuchet MS"/>
              </a:defRPr>
            </a:lvl1pPr>
            <a:lvl2pPr indent="0" lvl="1" marL="457200" marR="0" rtl="0" algn="l">
              <a:lnSpc>
                <a:spcPct val="100000"/>
              </a:lnSpc>
              <a:spcBef>
                <a:spcPts val="0"/>
              </a:spcBef>
              <a:spcAft>
                <a:spcPts val="0"/>
              </a:spcAft>
              <a:buClr>
                <a:schemeClr val="dk1"/>
              </a:buClr>
              <a:buFont typeface="Arial"/>
              <a:buNone/>
              <a:defRPr b="0" i="0" sz="1800" u="none" cap="none" strike="noStrike">
                <a:solidFill>
                  <a:schemeClr val="dk1"/>
                </a:solidFill>
                <a:latin typeface="Arial"/>
                <a:ea typeface="Arial"/>
                <a:cs typeface="Arial"/>
                <a:sym typeface="Arial"/>
              </a:defRPr>
            </a:lvl2pPr>
            <a:lvl3pPr indent="0" lvl="2" marL="914400" marR="0" rtl="0" algn="l">
              <a:lnSpc>
                <a:spcPct val="100000"/>
              </a:lnSpc>
              <a:spcBef>
                <a:spcPts val="0"/>
              </a:spcBef>
              <a:spcAft>
                <a:spcPts val="0"/>
              </a:spcAft>
              <a:buClr>
                <a:schemeClr val="dk1"/>
              </a:buClr>
              <a:buFont typeface="Arial"/>
              <a:buNone/>
              <a:defRPr b="0" i="0" sz="1800" u="none" cap="none" strike="noStrike">
                <a:solidFill>
                  <a:schemeClr val="dk1"/>
                </a:solidFill>
                <a:latin typeface="Arial"/>
                <a:ea typeface="Arial"/>
                <a:cs typeface="Arial"/>
                <a:sym typeface="Arial"/>
              </a:defRPr>
            </a:lvl3pPr>
            <a:lvl4pPr indent="0" lvl="3" marL="1371600" marR="0" rtl="0" algn="l">
              <a:lnSpc>
                <a:spcPct val="100000"/>
              </a:lnSpc>
              <a:spcBef>
                <a:spcPts val="0"/>
              </a:spcBef>
              <a:spcAft>
                <a:spcPts val="0"/>
              </a:spcAft>
              <a:buClr>
                <a:schemeClr val="dk1"/>
              </a:buClr>
              <a:buFont typeface="Arial"/>
              <a:buNone/>
              <a:defRPr b="0" i="0" sz="1800" u="none" cap="none" strike="noStrike">
                <a:solidFill>
                  <a:schemeClr val="dk1"/>
                </a:solidFill>
                <a:latin typeface="Arial"/>
                <a:ea typeface="Arial"/>
                <a:cs typeface="Arial"/>
                <a:sym typeface="Arial"/>
              </a:defRPr>
            </a:lvl4pPr>
            <a:lvl5pPr indent="0" lvl="4" marL="1828800" marR="0" rtl="0" algn="l">
              <a:lnSpc>
                <a:spcPct val="100000"/>
              </a:lnSpc>
              <a:spcBef>
                <a:spcPts val="0"/>
              </a:spcBef>
              <a:spcAft>
                <a:spcPts val="0"/>
              </a:spcAft>
              <a:buClr>
                <a:schemeClr val="dk1"/>
              </a:buClr>
              <a:buFont typeface="Arial"/>
              <a:buNone/>
              <a:defRPr b="0" i="0" sz="1800" u="none" cap="none" strike="noStrike">
                <a:solidFill>
                  <a:schemeClr val="dk1"/>
                </a:solidFill>
                <a:latin typeface="Arial"/>
                <a:ea typeface="Arial"/>
                <a:cs typeface="Arial"/>
                <a:sym typeface="Arial"/>
              </a:defRPr>
            </a:lvl5pPr>
            <a:lvl6pPr indent="0" lvl="5" marL="2286000" marR="0" rtl="0" algn="l">
              <a:lnSpc>
                <a:spcPct val="100000"/>
              </a:lnSpc>
              <a:spcBef>
                <a:spcPts val="0"/>
              </a:spcBef>
              <a:spcAft>
                <a:spcPts val="0"/>
              </a:spcAft>
              <a:buClr>
                <a:schemeClr val="dk1"/>
              </a:buClr>
              <a:buFont typeface="Arial"/>
              <a:buNone/>
              <a:defRPr b="0" i="0" sz="1800" u="none" cap="none" strike="noStrike">
                <a:solidFill>
                  <a:schemeClr val="dk1"/>
                </a:solidFill>
                <a:latin typeface="Arial"/>
                <a:ea typeface="Arial"/>
                <a:cs typeface="Arial"/>
                <a:sym typeface="Arial"/>
              </a:defRPr>
            </a:lvl6pPr>
            <a:lvl7pPr indent="0" lvl="6" marL="2743200" marR="0" rtl="0" algn="l">
              <a:lnSpc>
                <a:spcPct val="100000"/>
              </a:lnSpc>
              <a:spcBef>
                <a:spcPts val="0"/>
              </a:spcBef>
              <a:spcAft>
                <a:spcPts val="0"/>
              </a:spcAft>
              <a:buClr>
                <a:schemeClr val="dk1"/>
              </a:buClr>
              <a:buFont typeface="Arial"/>
              <a:buNone/>
              <a:defRPr b="0" i="0" sz="1800" u="none" cap="none" strike="noStrike">
                <a:solidFill>
                  <a:schemeClr val="dk1"/>
                </a:solidFill>
                <a:latin typeface="Arial"/>
                <a:ea typeface="Arial"/>
                <a:cs typeface="Arial"/>
                <a:sym typeface="Arial"/>
              </a:defRPr>
            </a:lvl7pPr>
            <a:lvl8pPr indent="0" lvl="7" marL="3200400" marR="0" rtl="0" algn="l">
              <a:lnSpc>
                <a:spcPct val="100000"/>
              </a:lnSpc>
              <a:spcBef>
                <a:spcPts val="0"/>
              </a:spcBef>
              <a:spcAft>
                <a:spcPts val="0"/>
              </a:spcAft>
              <a:buClr>
                <a:schemeClr val="dk1"/>
              </a:buClr>
              <a:buFont typeface="Arial"/>
              <a:buNone/>
              <a:defRPr b="0" i="0" sz="1800" u="none" cap="none" strike="noStrike">
                <a:solidFill>
                  <a:schemeClr val="dk1"/>
                </a:solidFill>
                <a:latin typeface="Arial"/>
                <a:ea typeface="Arial"/>
                <a:cs typeface="Arial"/>
                <a:sym typeface="Arial"/>
              </a:defRPr>
            </a:lvl8pPr>
            <a:lvl9pPr indent="0" lvl="8" marL="3657600" marR="0" rtl="0" algn="l">
              <a:lnSpc>
                <a:spcPct val="100000"/>
              </a:lnSpc>
              <a:spcBef>
                <a:spcPts val="0"/>
              </a:spcBef>
              <a:spcAft>
                <a:spcPts val="0"/>
              </a:spcAft>
              <a:buClr>
                <a:schemeClr val="dk1"/>
              </a:buClr>
              <a:buFont typeface="Arial"/>
              <a:buNone/>
              <a:defRPr b="0" i="0" sz="1800" u="none" cap="none" strike="noStrike">
                <a:solidFill>
                  <a:schemeClr val="dk1"/>
                </a:solidFill>
                <a:latin typeface="Arial"/>
                <a:ea typeface="Arial"/>
                <a:cs typeface="Arial"/>
                <a:sym typeface="Arial"/>
              </a:defRPr>
            </a:lvl9pPr>
          </a:lstStyle>
          <a:p/>
        </p:txBody>
      </p:sp>
      <p:sp>
        <p:nvSpPr>
          <p:cNvPr id="210" name="Shape 210"/>
          <p:cNvSpPr txBox="1"/>
          <p:nvPr>
            <p:ph idx="11" type="ftr"/>
          </p:nvPr>
        </p:nvSpPr>
        <p:spPr>
          <a:xfrm>
            <a:off x="3305175" y="6288087"/>
            <a:ext cx="5238750" cy="365125"/>
          </a:xfrm>
          <a:prstGeom prst="rect">
            <a:avLst/>
          </a:prstGeom>
          <a:noFill/>
          <a:ln>
            <a:noFill/>
          </a:ln>
        </p:spPr>
        <p:txBody>
          <a:bodyPr anchorCtr="0" anchor="ctr" bIns="91425" lIns="91425" rIns="91425" tIns="91425"/>
          <a:lstStyle>
            <a:lvl1pPr indent="0" lvl="0" marL="0" marR="0" rtl="0" algn="r">
              <a:lnSpc>
                <a:spcPct val="100000"/>
              </a:lnSpc>
              <a:spcBef>
                <a:spcPts val="0"/>
              </a:spcBef>
              <a:spcAft>
                <a:spcPts val="0"/>
              </a:spcAft>
              <a:buClr>
                <a:schemeClr val="lt2"/>
              </a:buClr>
              <a:buFont typeface="Trebuchet MS"/>
              <a:buNone/>
              <a:defRPr b="0" i="0" sz="1200" u="none" cap="none" strike="noStrike">
                <a:solidFill>
                  <a:schemeClr val="lt2"/>
                </a:solidFill>
                <a:latin typeface="Trebuchet MS"/>
                <a:ea typeface="Trebuchet MS"/>
                <a:cs typeface="Trebuchet MS"/>
                <a:sym typeface="Trebuchet MS"/>
              </a:defRPr>
            </a:lvl1pPr>
            <a:lvl2pPr indent="0" lvl="1" marL="457200" marR="0" rtl="0" algn="l">
              <a:lnSpc>
                <a:spcPct val="100000"/>
              </a:lnSpc>
              <a:spcBef>
                <a:spcPts val="0"/>
              </a:spcBef>
              <a:spcAft>
                <a:spcPts val="0"/>
              </a:spcAft>
              <a:buClr>
                <a:schemeClr val="dk1"/>
              </a:buClr>
              <a:buFont typeface="Arial"/>
              <a:buNone/>
              <a:defRPr b="0" i="0" sz="1800" u="none" cap="none" strike="noStrike">
                <a:solidFill>
                  <a:schemeClr val="dk1"/>
                </a:solidFill>
                <a:latin typeface="Arial"/>
                <a:ea typeface="Arial"/>
                <a:cs typeface="Arial"/>
                <a:sym typeface="Arial"/>
              </a:defRPr>
            </a:lvl2pPr>
            <a:lvl3pPr indent="0" lvl="2" marL="914400" marR="0" rtl="0" algn="l">
              <a:lnSpc>
                <a:spcPct val="100000"/>
              </a:lnSpc>
              <a:spcBef>
                <a:spcPts val="0"/>
              </a:spcBef>
              <a:spcAft>
                <a:spcPts val="0"/>
              </a:spcAft>
              <a:buClr>
                <a:schemeClr val="dk1"/>
              </a:buClr>
              <a:buFont typeface="Arial"/>
              <a:buNone/>
              <a:defRPr b="0" i="0" sz="1800" u="none" cap="none" strike="noStrike">
                <a:solidFill>
                  <a:schemeClr val="dk1"/>
                </a:solidFill>
                <a:latin typeface="Arial"/>
                <a:ea typeface="Arial"/>
                <a:cs typeface="Arial"/>
                <a:sym typeface="Arial"/>
              </a:defRPr>
            </a:lvl3pPr>
            <a:lvl4pPr indent="0" lvl="3" marL="1371600" marR="0" rtl="0" algn="l">
              <a:lnSpc>
                <a:spcPct val="100000"/>
              </a:lnSpc>
              <a:spcBef>
                <a:spcPts val="0"/>
              </a:spcBef>
              <a:spcAft>
                <a:spcPts val="0"/>
              </a:spcAft>
              <a:buClr>
                <a:schemeClr val="dk1"/>
              </a:buClr>
              <a:buFont typeface="Arial"/>
              <a:buNone/>
              <a:defRPr b="0" i="0" sz="1800" u="none" cap="none" strike="noStrike">
                <a:solidFill>
                  <a:schemeClr val="dk1"/>
                </a:solidFill>
                <a:latin typeface="Arial"/>
                <a:ea typeface="Arial"/>
                <a:cs typeface="Arial"/>
                <a:sym typeface="Arial"/>
              </a:defRPr>
            </a:lvl4pPr>
            <a:lvl5pPr indent="0" lvl="4" marL="1828800" marR="0" rtl="0" algn="l">
              <a:lnSpc>
                <a:spcPct val="100000"/>
              </a:lnSpc>
              <a:spcBef>
                <a:spcPts val="0"/>
              </a:spcBef>
              <a:spcAft>
                <a:spcPts val="0"/>
              </a:spcAft>
              <a:buClr>
                <a:schemeClr val="dk1"/>
              </a:buClr>
              <a:buFont typeface="Arial"/>
              <a:buNone/>
              <a:defRPr b="0" i="0" sz="1800" u="none" cap="none" strike="noStrike">
                <a:solidFill>
                  <a:schemeClr val="dk1"/>
                </a:solidFill>
                <a:latin typeface="Arial"/>
                <a:ea typeface="Arial"/>
                <a:cs typeface="Arial"/>
                <a:sym typeface="Arial"/>
              </a:defRPr>
            </a:lvl5pPr>
            <a:lvl6pPr indent="0" lvl="5" marL="2286000" marR="0" rtl="0" algn="l">
              <a:lnSpc>
                <a:spcPct val="100000"/>
              </a:lnSpc>
              <a:spcBef>
                <a:spcPts val="0"/>
              </a:spcBef>
              <a:spcAft>
                <a:spcPts val="0"/>
              </a:spcAft>
              <a:buClr>
                <a:schemeClr val="dk1"/>
              </a:buClr>
              <a:buFont typeface="Arial"/>
              <a:buNone/>
              <a:defRPr b="0" i="0" sz="1800" u="none" cap="none" strike="noStrike">
                <a:solidFill>
                  <a:schemeClr val="dk1"/>
                </a:solidFill>
                <a:latin typeface="Arial"/>
                <a:ea typeface="Arial"/>
                <a:cs typeface="Arial"/>
                <a:sym typeface="Arial"/>
              </a:defRPr>
            </a:lvl6pPr>
            <a:lvl7pPr indent="0" lvl="6" marL="2743200" marR="0" rtl="0" algn="l">
              <a:lnSpc>
                <a:spcPct val="100000"/>
              </a:lnSpc>
              <a:spcBef>
                <a:spcPts val="0"/>
              </a:spcBef>
              <a:spcAft>
                <a:spcPts val="0"/>
              </a:spcAft>
              <a:buClr>
                <a:schemeClr val="dk1"/>
              </a:buClr>
              <a:buFont typeface="Arial"/>
              <a:buNone/>
              <a:defRPr b="0" i="0" sz="1800" u="none" cap="none" strike="noStrike">
                <a:solidFill>
                  <a:schemeClr val="dk1"/>
                </a:solidFill>
                <a:latin typeface="Arial"/>
                <a:ea typeface="Arial"/>
                <a:cs typeface="Arial"/>
                <a:sym typeface="Arial"/>
              </a:defRPr>
            </a:lvl7pPr>
            <a:lvl8pPr indent="0" lvl="7" marL="3200400" marR="0" rtl="0" algn="l">
              <a:lnSpc>
                <a:spcPct val="100000"/>
              </a:lnSpc>
              <a:spcBef>
                <a:spcPts val="0"/>
              </a:spcBef>
              <a:spcAft>
                <a:spcPts val="0"/>
              </a:spcAft>
              <a:buClr>
                <a:schemeClr val="dk1"/>
              </a:buClr>
              <a:buFont typeface="Arial"/>
              <a:buNone/>
              <a:defRPr b="0" i="0" sz="1800" u="none" cap="none" strike="noStrike">
                <a:solidFill>
                  <a:schemeClr val="dk1"/>
                </a:solidFill>
                <a:latin typeface="Arial"/>
                <a:ea typeface="Arial"/>
                <a:cs typeface="Arial"/>
                <a:sym typeface="Arial"/>
              </a:defRPr>
            </a:lvl8pPr>
            <a:lvl9pPr indent="0" lvl="8" marL="3657600" marR="0" rtl="0" algn="l">
              <a:lnSpc>
                <a:spcPct val="100000"/>
              </a:lnSpc>
              <a:spcBef>
                <a:spcPts val="0"/>
              </a:spcBef>
              <a:spcAft>
                <a:spcPts val="0"/>
              </a:spcAft>
              <a:buClr>
                <a:schemeClr val="dk1"/>
              </a:buClr>
              <a:buFont typeface="Arial"/>
              <a:buNone/>
              <a:defRPr b="0" i="0" sz="1800" u="none" cap="none" strike="noStrike">
                <a:solidFill>
                  <a:schemeClr val="dk1"/>
                </a:solidFill>
                <a:latin typeface="Arial"/>
                <a:ea typeface="Arial"/>
                <a:cs typeface="Arial"/>
                <a:sym typeface="Arial"/>
              </a:defRPr>
            </a:lvl9pPr>
          </a:lstStyle>
          <a:p/>
        </p:txBody>
      </p:sp>
      <p:sp>
        <p:nvSpPr>
          <p:cNvPr id="211" name="Shape 211"/>
          <p:cNvSpPr txBox="1"/>
          <p:nvPr>
            <p:ph idx="12" type="sldNum"/>
          </p:nvPr>
        </p:nvSpPr>
        <p:spPr>
          <a:xfrm>
            <a:off x="8404225" y="219075"/>
            <a:ext cx="493713" cy="365125"/>
          </a:xfrm>
          <a:prstGeom prst="rect">
            <a:avLst/>
          </a:prstGeom>
          <a:noFill/>
          <a:ln>
            <a:noFill/>
          </a:ln>
        </p:spPr>
        <p:txBody>
          <a:bodyPr anchorCtr="0" anchor="ctr" bIns="45700" lIns="91425" rIns="91425" tIns="45700">
            <a:noAutofit/>
          </a:bodyPr>
          <a:lstStyle/>
          <a:p>
            <a:pPr indent="0" lvl="0" marL="0" marR="0" rtl="0" algn="r">
              <a:lnSpc>
                <a:spcPct val="100000"/>
              </a:lnSpc>
              <a:spcBef>
                <a:spcPts val="0"/>
              </a:spcBef>
              <a:spcAft>
                <a:spcPts val="0"/>
              </a:spcAft>
              <a:buClr>
                <a:schemeClr val="dk2"/>
              </a:buClr>
              <a:buSzPct val="25000"/>
              <a:buFont typeface="Trebuchet MS"/>
              <a:buNone/>
            </a:pPr>
            <a:fld id="{00000000-1234-1234-1234-123412341234}" type="slidenum">
              <a:rPr b="0" i="0" lang="en-US" sz="1200" u="none" cap="none" strike="noStrike">
                <a:solidFill>
                  <a:schemeClr val="dk2"/>
                </a:solidFill>
                <a:latin typeface="Trebuchet MS"/>
                <a:ea typeface="Trebuchet MS"/>
                <a:cs typeface="Trebuchet MS"/>
                <a:sym typeface="Trebuchet MS"/>
              </a:rPr>
              <a:t>‹#›</a:t>
            </a:fld>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4 Content">
    <p:spTree>
      <p:nvGrpSpPr>
        <p:cNvPr id="212" name="Shape 212"/>
        <p:cNvGrpSpPr/>
        <p:nvPr/>
      </p:nvGrpSpPr>
      <p:grpSpPr>
        <a:xfrm>
          <a:off x="0" y="0"/>
          <a:ext cx="0" cy="0"/>
          <a:chOff x="0" y="0"/>
          <a:chExt cx="0" cy="0"/>
        </a:xfrm>
      </p:grpSpPr>
      <p:pic>
        <p:nvPicPr>
          <p:cNvPr descr="Overlay-ContentSlides.png" id="213" name="Shape 213"/>
          <p:cNvPicPr preferRelativeResize="0"/>
          <p:nvPr/>
        </p:nvPicPr>
        <p:blipFill rotWithShape="1">
          <a:blip r:embed="rId2">
            <a:alphaModFix/>
          </a:blip>
          <a:srcRect b="0" l="0" r="0" t="0"/>
          <a:stretch/>
        </p:blipFill>
        <p:spPr>
          <a:xfrm>
            <a:off x="150813" y="187325"/>
            <a:ext cx="8828086" cy="6481761"/>
          </a:xfrm>
          <a:prstGeom prst="rect">
            <a:avLst/>
          </a:prstGeom>
          <a:noFill/>
          <a:ln>
            <a:noFill/>
          </a:ln>
        </p:spPr>
      </p:pic>
      <p:sp>
        <p:nvSpPr>
          <p:cNvPr id="214" name="Shape 214"/>
          <p:cNvSpPr txBox="1"/>
          <p:nvPr>
            <p:ph type="title"/>
          </p:nvPr>
        </p:nvSpPr>
        <p:spPr>
          <a:xfrm>
            <a:off x="779462" y="381000"/>
            <a:ext cx="7583486" cy="1044575"/>
          </a:xfrm>
          <a:prstGeom prst="rect">
            <a:avLst/>
          </a:prstGeom>
          <a:noFill/>
          <a:ln>
            <a:noFill/>
          </a:ln>
        </p:spPr>
        <p:txBody>
          <a:bodyPr anchorCtr="0" anchor="b" bIns="91425" lIns="91425" rIns="91425" tIns="91425"/>
          <a:lstStyle>
            <a:lvl1pPr indent="0" lvl="0" marL="0" marR="0" rtl="0" algn="l">
              <a:lnSpc>
                <a:spcPct val="100000"/>
              </a:lnSpc>
              <a:spcBef>
                <a:spcPts val="0"/>
              </a:spcBef>
              <a:spcAft>
                <a:spcPts val="0"/>
              </a:spcAft>
              <a:buClr>
                <a:srgbClr val="001D4D"/>
              </a:buClr>
              <a:buFont typeface="Trebuchet MS"/>
              <a:buNone/>
              <a:defRPr b="0" i="0" sz="3800" u="none" cap="none" strike="noStrike">
                <a:solidFill>
                  <a:srgbClr val="001D4D"/>
                </a:solidFill>
                <a:latin typeface="Trebuchet MS"/>
                <a:ea typeface="Trebuchet MS"/>
                <a:cs typeface="Trebuchet MS"/>
                <a:sym typeface="Trebuchet MS"/>
              </a:defRPr>
            </a:lvl1pPr>
            <a:lvl2pPr indent="0" lvl="1" marL="0" marR="0" rtl="0" algn="l">
              <a:spcBef>
                <a:spcPts val="0"/>
              </a:spcBef>
              <a:spcAft>
                <a:spcPts val="0"/>
              </a:spcAft>
              <a:buClr>
                <a:srgbClr val="001D4D"/>
              </a:buClr>
              <a:buFont typeface="Trebuchet MS"/>
              <a:buNone/>
              <a:defRPr b="0" i="0" sz="3800" u="none" cap="none" strike="noStrike">
                <a:solidFill>
                  <a:srgbClr val="001D4D"/>
                </a:solidFill>
                <a:latin typeface="Trebuchet MS"/>
                <a:ea typeface="Trebuchet MS"/>
                <a:cs typeface="Trebuchet MS"/>
                <a:sym typeface="Trebuchet MS"/>
              </a:defRPr>
            </a:lvl2pPr>
            <a:lvl3pPr indent="0" lvl="2" marL="0" marR="0" rtl="0" algn="l">
              <a:spcBef>
                <a:spcPts val="0"/>
              </a:spcBef>
              <a:spcAft>
                <a:spcPts val="0"/>
              </a:spcAft>
              <a:buClr>
                <a:srgbClr val="001D4D"/>
              </a:buClr>
              <a:buFont typeface="Trebuchet MS"/>
              <a:buNone/>
              <a:defRPr b="0" i="0" sz="3800" u="none" cap="none" strike="noStrike">
                <a:solidFill>
                  <a:srgbClr val="001D4D"/>
                </a:solidFill>
                <a:latin typeface="Trebuchet MS"/>
                <a:ea typeface="Trebuchet MS"/>
                <a:cs typeface="Trebuchet MS"/>
                <a:sym typeface="Trebuchet MS"/>
              </a:defRPr>
            </a:lvl3pPr>
            <a:lvl4pPr indent="0" lvl="3" marL="0" marR="0" rtl="0" algn="l">
              <a:spcBef>
                <a:spcPts val="0"/>
              </a:spcBef>
              <a:spcAft>
                <a:spcPts val="0"/>
              </a:spcAft>
              <a:buClr>
                <a:srgbClr val="001D4D"/>
              </a:buClr>
              <a:buFont typeface="Trebuchet MS"/>
              <a:buNone/>
              <a:defRPr b="0" i="0" sz="3800" u="none" cap="none" strike="noStrike">
                <a:solidFill>
                  <a:srgbClr val="001D4D"/>
                </a:solidFill>
                <a:latin typeface="Trebuchet MS"/>
                <a:ea typeface="Trebuchet MS"/>
                <a:cs typeface="Trebuchet MS"/>
                <a:sym typeface="Trebuchet MS"/>
              </a:defRPr>
            </a:lvl4pPr>
            <a:lvl5pPr indent="0" lvl="4" marL="0" marR="0" rtl="0" algn="l">
              <a:spcBef>
                <a:spcPts val="0"/>
              </a:spcBef>
              <a:spcAft>
                <a:spcPts val="0"/>
              </a:spcAft>
              <a:buClr>
                <a:srgbClr val="001D4D"/>
              </a:buClr>
              <a:buFont typeface="Trebuchet MS"/>
              <a:buNone/>
              <a:defRPr b="0" i="0" sz="3800" u="none" cap="none" strike="noStrike">
                <a:solidFill>
                  <a:srgbClr val="001D4D"/>
                </a:solidFill>
                <a:latin typeface="Trebuchet MS"/>
                <a:ea typeface="Trebuchet MS"/>
                <a:cs typeface="Trebuchet MS"/>
                <a:sym typeface="Trebuchet MS"/>
              </a:defRPr>
            </a:lvl5pPr>
            <a:lvl6pPr indent="0" lvl="5" marL="457200" marR="0" rtl="0" algn="l">
              <a:spcBef>
                <a:spcPts val="0"/>
              </a:spcBef>
              <a:spcAft>
                <a:spcPts val="0"/>
              </a:spcAft>
              <a:buClr>
                <a:srgbClr val="001D4D"/>
              </a:buClr>
              <a:buFont typeface="Trebuchet MS"/>
              <a:buNone/>
              <a:defRPr b="0" i="0" sz="3800" u="none" cap="none" strike="noStrike">
                <a:solidFill>
                  <a:srgbClr val="001D4D"/>
                </a:solidFill>
                <a:latin typeface="Trebuchet MS"/>
                <a:ea typeface="Trebuchet MS"/>
                <a:cs typeface="Trebuchet MS"/>
                <a:sym typeface="Trebuchet MS"/>
              </a:defRPr>
            </a:lvl6pPr>
            <a:lvl7pPr indent="0" lvl="6" marL="914400" marR="0" rtl="0" algn="l">
              <a:spcBef>
                <a:spcPts val="0"/>
              </a:spcBef>
              <a:spcAft>
                <a:spcPts val="0"/>
              </a:spcAft>
              <a:buClr>
                <a:srgbClr val="001D4D"/>
              </a:buClr>
              <a:buFont typeface="Trebuchet MS"/>
              <a:buNone/>
              <a:defRPr b="0" i="0" sz="3800" u="none" cap="none" strike="noStrike">
                <a:solidFill>
                  <a:srgbClr val="001D4D"/>
                </a:solidFill>
                <a:latin typeface="Trebuchet MS"/>
                <a:ea typeface="Trebuchet MS"/>
                <a:cs typeface="Trebuchet MS"/>
                <a:sym typeface="Trebuchet MS"/>
              </a:defRPr>
            </a:lvl7pPr>
            <a:lvl8pPr indent="0" lvl="7" marL="1371600" marR="0" rtl="0" algn="l">
              <a:spcBef>
                <a:spcPts val="0"/>
              </a:spcBef>
              <a:spcAft>
                <a:spcPts val="0"/>
              </a:spcAft>
              <a:buClr>
                <a:srgbClr val="001D4D"/>
              </a:buClr>
              <a:buFont typeface="Trebuchet MS"/>
              <a:buNone/>
              <a:defRPr b="0" i="0" sz="3800" u="none" cap="none" strike="noStrike">
                <a:solidFill>
                  <a:srgbClr val="001D4D"/>
                </a:solidFill>
                <a:latin typeface="Trebuchet MS"/>
                <a:ea typeface="Trebuchet MS"/>
                <a:cs typeface="Trebuchet MS"/>
                <a:sym typeface="Trebuchet MS"/>
              </a:defRPr>
            </a:lvl8pPr>
            <a:lvl9pPr indent="0" lvl="8" marL="1828800" marR="0" rtl="0" algn="l">
              <a:spcBef>
                <a:spcPts val="0"/>
              </a:spcBef>
              <a:spcAft>
                <a:spcPts val="0"/>
              </a:spcAft>
              <a:buClr>
                <a:srgbClr val="001D4D"/>
              </a:buClr>
              <a:buFont typeface="Trebuchet MS"/>
              <a:buNone/>
              <a:defRPr b="0" i="0" sz="3800" u="none" cap="none" strike="noStrike">
                <a:solidFill>
                  <a:srgbClr val="001D4D"/>
                </a:solidFill>
                <a:latin typeface="Trebuchet MS"/>
                <a:ea typeface="Trebuchet MS"/>
                <a:cs typeface="Trebuchet MS"/>
                <a:sym typeface="Trebuchet MS"/>
              </a:defRPr>
            </a:lvl9pPr>
          </a:lstStyle>
          <a:p/>
        </p:txBody>
      </p:sp>
      <p:sp>
        <p:nvSpPr>
          <p:cNvPr id="215" name="Shape 215"/>
          <p:cNvSpPr txBox="1"/>
          <p:nvPr>
            <p:ph idx="1" type="body"/>
          </p:nvPr>
        </p:nvSpPr>
        <p:spPr>
          <a:xfrm>
            <a:off x="779462" y="1828800"/>
            <a:ext cx="3657600" cy="2057400"/>
          </a:xfrm>
          <a:prstGeom prst="rect">
            <a:avLst/>
          </a:prstGeom>
          <a:noFill/>
          <a:ln>
            <a:noFill/>
          </a:ln>
        </p:spPr>
        <p:txBody>
          <a:bodyPr anchorCtr="0" anchor="t" bIns="91425" lIns="91425" rIns="91425" tIns="91425"/>
          <a:lstStyle>
            <a:lvl1pPr indent="-28575" lvl="0" marL="282575" marR="0" rtl="0" algn="l">
              <a:lnSpc>
                <a:spcPct val="100000"/>
              </a:lnSpc>
              <a:spcBef>
                <a:spcPts val="2000"/>
              </a:spcBef>
              <a:spcAft>
                <a:spcPts val="0"/>
              </a:spcAft>
              <a:buClr>
                <a:srgbClr val="001D4D"/>
              </a:buClr>
              <a:buSzPct val="100000"/>
              <a:buFont typeface="Noto Sans Symbols"/>
              <a:buChar char="●"/>
              <a:defRPr b="0" i="0" sz="2000" u="none" cap="none" strike="noStrike">
                <a:solidFill>
                  <a:srgbClr val="001D4D"/>
                </a:solidFill>
                <a:latin typeface="Trebuchet MS"/>
                <a:ea typeface="Trebuchet MS"/>
                <a:cs typeface="Trebuchet MS"/>
                <a:sym typeface="Trebuchet MS"/>
              </a:defRPr>
            </a:lvl1pPr>
            <a:lvl2pPr indent="-69850" lvl="1" marL="577850" marR="0" rtl="0" algn="l">
              <a:lnSpc>
                <a:spcPct val="100000"/>
              </a:lnSpc>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2pPr>
            <a:lvl3pPr indent="-60325" lvl="2" marL="860425" marR="0" rtl="0" algn="l">
              <a:lnSpc>
                <a:spcPct val="100000"/>
              </a:lnSpc>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3pPr>
            <a:lvl4pPr indent="-63500" lvl="3" marL="1143000" marR="0" rtl="0" algn="l">
              <a:lnSpc>
                <a:spcPct val="100000"/>
              </a:lnSpc>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4pPr>
            <a:lvl5pPr indent="-53975" lvl="4" marL="1425575" marR="0" rtl="0" algn="l">
              <a:lnSpc>
                <a:spcPct val="100000"/>
              </a:lnSpc>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5pPr>
            <a:lvl6pPr indent="0" lvl="5" marL="2514600" marR="0" rtl="0" algn="l">
              <a:lnSpc>
                <a:spcPct val="100000"/>
              </a:lnSpc>
              <a:spcBef>
                <a:spcPts val="360"/>
              </a:spcBef>
              <a:spcAft>
                <a:spcPts val="0"/>
              </a:spcAft>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6pPr>
            <a:lvl7pPr indent="0" lvl="6" marL="2971800" marR="0" rtl="0" algn="l">
              <a:lnSpc>
                <a:spcPct val="100000"/>
              </a:lnSpc>
              <a:spcBef>
                <a:spcPts val="360"/>
              </a:spcBef>
              <a:spcAft>
                <a:spcPts val="0"/>
              </a:spcAft>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7pPr>
            <a:lvl8pPr indent="0" lvl="7" marL="3429000" marR="0" rtl="0" algn="l">
              <a:lnSpc>
                <a:spcPct val="100000"/>
              </a:lnSpc>
              <a:spcBef>
                <a:spcPts val="360"/>
              </a:spcBef>
              <a:spcAft>
                <a:spcPts val="0"/>
              </a:spcAft>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8pPr>
            <a:lvl9pPr indent="0" lvl="8" marL="3886200" marR="0" rtl="0" algn="l">
              <a:lnSpc>
                <a:spcPct val="100000"/>
              </a:lnSpc>
              <a:spcBef>
                <a:spcPts val="360"/>
              </a:spcBef>
              <a:spcAft>
                <a:spcPts val="0"/>
              </a:spcAft>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9pPr>
          </a:lstStyle>
          <a:p/>
        </p:txBody>
      </p:sp>
      <p:sp>
        <p:nvSpPr>
          <p:cNvPr id="216" name="Shape 216"/>
          <p:cNvSpPr txBox="1"/>
          <p:nvPr>
            <p:ph idx="2" type="body"/>
          </p:nvPr>
        </p:nvSpPr>
        <p:spPr>
          <a:xfrm>
            <a:off x="779462" y="3991816"/>
            <a:ext cx="3657600" cy="2057400"/>
          </a:xfrm>
          <a:prstGeom prst="rect">
            <a:avLst/>
          </a:prstGeom>
          <a:noFill/>
          <a:ln>
            <a:noFill/>
          </a:ln>
        </p:spPr>
        <p:txBody>
          <a:bodyPr anchorCtr="0" anchor="t" bIns="91425" lIns="91425" rIns="91425" tIns="91425"/>
          <a:lstStyle>
            <a:lvl1pPr indent="-28575" lvl="0" marL="282575" marR="0" rtl="0" algn="l">
              <a:lnSpc>
                <a:spcPct val="100000"/>
              </a:lnSpc>
              <a:spcBef>
                <a:spcPts val="2000"/>
              </a:spcBef>
              <a:spcAft>
                <a:spcPts val="0"/>
              </a:spcAft>
              <a:buClr>
                <a:srgbClr val="001D4D"/>
              </a:buClr>
              <a:buSzPct val="100000"/>
              <a:buFont typeface="Noto Sans Symbols"/>
              <a:buChar char="●"/>
              <a:defRPr b="0" i="0" sz="2000" u="none" cap="none" strike="noStrike">
                <a:solidFill>
                  <a:srgbClr val="001D4D"/>
                </a:solidFill>
                <a:latin typeface="Trebuchet MS"/>
                <a:ea typeface="Trebuchet MS"/>
                <a:cs typeface="Trebuchet MS"/>
                <a:sym typeface="Trebuchet MS"/>
              </a:defRPr>
            </a:lvl1pPr>
            <a:lvl2pPr indent="-69850" lvl="1" marL="577850" marR="0" rtl="0" algn="l">
              <a:lnSpc>
                <a:spcPct val="100000"/>
              </a:lnSpc>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2pPr>
            <a:lvl3pPr indent="-60325" lvl="2" marL="860425" marR="0" rtl="0" algn="l">
              <a:lnSpc>
                <a:spcPct val="100000"/>
              </a:lnSpc>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3pPr>
            <a:lvl4pPr indent="-63500" lvl="3" marL="1143000" marR="0" rtl="0" algn="l">
              <a:lnSpc>
                <a:spcPct val="100000"/>
              </a:lnSpc>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4pPr>
            <a:lvl5pPr indent="-53975" lvl="4" marL="1425575" marR="0" rtl="0" algn="l">
              <a:lnSpc>
                <a:spcPct val="100000"/>
              </a:lnSpc>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5pPr>
            <a:lvl6pPr indent="0" lvl="5" marL="2514600" marR="0" rtl="0" algn="l">
              <a:lnSpc>
                <a:spcPct val="100000"/>
              </a:lnSpc>
              <a:spcBef>
                <a:spcPts val="360"/>
              </a:spcBef>
              <a:spcAft>
                <a:spcPts val="0"/>
              </a:spcAft>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6pPr>
            <a:lvl7pPr indent="0" lvl="6" marL="2971800" marR="0" rtl="0" algn="l">
              <a:lnSpc>
                <a:spcPct val="100000"/>
              </a:lnSpc>
              <a:spcBef>
                <a:spcPts val="360"/>
              </a:spcBef>
              <a:spcAft>
                <a:spcPts val="0"/>
              </a:spcAft>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7pPr>
            <a:lvl8pPr indent="0" lvl="7" marL="3429000" marR="0" rtl="0" algn="l">
              <a:lnSpc>
                <a:spcPct val="100000"/>
              </a:lnSpc>
              <a:spcBef>
                <a:spcPts val="360"/>
              </a:spcBef>
              <a:spcAft>
                <a:spcPts val="0"/>
              </a:spcAft>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8pPr>
            <a:lvl9pPr indent="0" lvl="8" marL="3886200" marR="0" rtl="0" algn="l">
              <a:lnSpc>
                <a:spcPct val="100000"/>
              </a:lnSpc>
              <a:spcBef>
                <a:spcPts val="360"/>
              </a:spcBef>
              <a:spcAft>
                <a:spcPts val="0"/>
              </a:spcAft>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9pPr>
          </a:lstStyle>
          <a:p/>
        </p:txBody>
      </p:sp>
      <p:sp>
        <p:nvSpPr>
          <p:cNvPr id="217" name="Shape 217"/>
          <p:cNvSpPr txBox="1"/>
          <p:nvPr>
            <p:ph idx="3" type="body"/>
          </p:nvPr>
        </p:nvSpPr>
        <p:spPr>
          <a:xfrm>
            <a:off x="4710953" y="1828800"/>
            <a:ext cx="3657600" cy="2057400"/>
          </a:xfrm>
          <a:prstGeom prst="rect">
            <a:avLst/>
          </a:prstGeom>
          <a:noFill/>
          <a:ln>
            <a:noFill/>
          </a:ln>
        </p:spPr>
        <p:txBody>
          <a:bodyPr anchorCtr="0" anchor="t" bIns="91425" lIns="91425" rIns="91425" tIns="91425"/>
          <a:lstStyle>
            <a:lvl1pPr indent="-28575" lvl="0" marL="282575" marR="0" rtl="0" algn="l">
              <a:lnSpc>
                <a:spcPct val="100000"/>
              </a:lnSpc>
              <a:spcBef>
                <a:spcPts val="2000"/>
              </a:spcBef>
              <a:spcAft>
                <a:spcPts val="0"/>
              </a:spcAft>
              <a:buClr>
                <a:srgbClr val="001D4D"/>
              </a:buClr>
              <a:buSzPct val="100000"/>
              <a:buFont typeface="Noto Sans Symbols"/>
              <a:buChar char="●"/>
              <a:defRPr b="0" i="0" sz="2000" u="none" cap="none" strike="noStrike">
                <a:solidFill>
                  <a:srgbClr val="001D4D"/>
                </a:solidFill>
                <a:latin typeface="Trebuchet MS"/>
                <a:ea typeface="Trebuchet MS"/>
                <a:cs typeface="Trebuchet MS"/>
                <a:sym typeface="Trebuchet MS"/>
              </a:defRPr>
            </a:lvl1pPr>
            <a:lvl2pPr indent="-69850" lvl="1" marL="577850" marR="0" rtl="0" algn="l">
              <a:lnSpc>
                <a:spcPct val="100000"/>
              </a:lnSpc>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2pPr>
            <a:lvl3pPr indent="-60325" lvl="2" marL="860425" marR="0" rtl="0" algn="l">
              <a:lnSpc>
                <a:spcPct val="100000"/>
              </a:lnSpc>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3pPr>
            <a:lvl4pPr indent="-63500" lvl="3" marL="1143000" marR="0" rtl="0" algn="l">
              <a:lnSpc>
                <a:spcPct val="100000"/>
              </a:lnSpc>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4pPr>
            <a:lvl5pPr indent="-53975" lvl="4" marL="1425575" marR="0" rtl="0" algn="l">
              <a:lnSpc>
                <a:spcPct val="100000"/>
              </a:lnSpc>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5pPr>
            <a:lvl6pPr indent="0" lvl="5" marL="2514600" marR="0" rtl="0" algn="l">
              <a:lnSpc>
                <a:spcPct val="100000"/>
              </a:lnSpc>
              <a:spcBef>
                <a:spcPts val="360"/>
              </a:spcBef>
              <a:spcAft>
                <a:spcPts val="0"/>
              </a:spcAft>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6pPr>
            <a:lvl7pPr indent="0" lvl="6" marL="2971800" marR="0" rtl="0" algn="l">
              <a:lnSpc>
                <a:spcPct val="100000"/>
              </a:lnSpc>
              <a:spcBef>
                <a:spcPts val="360"/>
              </a:spcBef>
              <a:spcAft>
                <a:spcPts val="0"/>
              </a:spcAft>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7pPr>
            <a:lvl8pPr indent="0" lvl="7" marL="3429000" marR="0" rtl="0" algn="l">
              <a:lnSpc>
                <a:spcPct val="100000"/>
              </a:lnSpc>
              <a:spcBef>
                <a:spcPts val="360"/>
              </a:spcBef>
              <a:spcAft>
                <a:spcPts val="0"/>
              </a:spcAft>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8pPr>
            <a:lvl9pPr indent="0" lvl="8" marL="3886200" marR="0" rtl="0" algn="l">
              <a:lnSpc>
                <a:spcPct val="100000"/>
              </a:lnSpc>
              <a:spcBef>
                <a:spcPts val="360"/>
              </a:spcBef>
              <a:spcAft>
                <a:spcPts val="0"/>
              </a:spcAft>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9pPr>
          </a:lstStyle>
          <a:p/>
        </p:txBody>
      </p:sp>
      <p:sp>
        <p:nvSpPr>
          <p:cNvPr id="218" name="Shape 218"/>
          <p:cNvSpPr txBox="1"/>
          <p:nvPr>
            <p:ph idx="4" type="body"/>
          </p:nvPr>
        </p:nvSpPr>
        <p:spPr>
          <a:xfrm>
            <a:off x="4710953" y="3991816"/>
            <a:ext cx="3657600" cy="2057400"/>
          </a:xfrm>
          <a:prstGeom prst="rect">
            <a:avLst/>
          </a:prstGeom>
          <a:noFill/>
          <a:ln>
            <a:noFill/>
          </a:ln>
        </p:spPr>
        <p:txBody>
          <a:bodyPr anchorCtr="0" anchor="t" bIns="91425" lIns="91425" rIns="91425" tIns="91425"/>
          <a:lstStyle>
            <a:lvl1pPr indent="-28575" lvl="0" marL="282575" marR="0" rtl="0" algn="l">
              <a:lnSpc>
                <a:spcPct val="100000"/>
              </a:lnSpc>
              <a:spcBef>
                <a:spcPts val="2000"/>
              </a:spcBef>
              <a:spcAft>
                <a:spcPts val="0"/>
              </a:spcAft>
              <a:buClr>
                <a:srgbClr val="001D4D"/>
              </a:buClr>
              <a:buSzPct val="100000"/>
              <a:buFont typeface="Noto Sans Symbols"/>
              <a:buChar char="●"/>
              <a:defRPr b="0" i="0" sz="2000" u="none" cap="none" strike="noStrike">
                <a:solidFill>
                  <a:srgbClr val="001D4D"/>
                </a:solidFill>
                <a:latin typeface="Trebuchet MS"/>
                <a:ea typeface="Trebuchet MS"/>
                <a:cs typeface="Trebuchet MS"/>
                <a:sym typeface="Trebuchet MS"/>
              </a:defRPr>
            </a:lvl1pPr>
            <a:lvl2pPr indent="-69850" lvl="1" marL="577850" marR="0" rtl="0" algn="l">
              <a:lnSpc>
                <a:spcPct val="100000"/>
              </a:lnSpc>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2pPr>
            <a:lvl3pPr indent="-60325" lvl="2" marL="860425" marR="0" rtl="0" algn="l">
              <a:lnSpc>
                <a:spcPct val="100000"/>
              </a:lnSpc>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3pPr>
            <a:lvl4pPr indent="-63500" lvl="3" marL="1143000" marR="0" rtl="0" algn="l">
              <a:lnSpc>
                <a:spcPct val="100000"/>
              </a:lnSpc>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4pPr>
            <a:lvl5pPr indent="-53975" lvl="4" marL="1425575" marR="0" rtl="0" algn="l">
              <a:lnSpc>
                <a:spcPct val="100000"/>
              </a:lnSpc>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5pPr>
            <a:lvl6pPr indent="0" lvl="5" marL="2514600" marR="0" rtl="0" algn="l">
              <a:lnSpc>
                <a:spcPct val="100000"/>
              </a:lnSpc>
              <a:spcBef>
                <a:spcPts val="360"/>
              </a:spcBef>
              <a:spcAft>
                <a:spcPts val="0"/>
              </a:spcAft>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6pPr>
            <a:lvl7pPr indent="0" lvl="6" marL="2971800" marR="0" rtl="0" algn="l">
              <a:lnSpc>
                <a:spcPct val="100000"/>
              </a:lnSpc>
              <a:spcBef>
                <a:spcPts val="360"/>
              </a:spcBef>
              <a:spcAft>
                <a:spcPts val="0"/>
              </a:spcAft>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7pPr>
            <a:lvl8pPr indent="0" lvl="7" marL="3429000" marR="0" rtl="0" algn="l">
              <a:lnSpc>
                <a:spcPct val="100000"/>
              </a:lnSpc>
              <a:spcBef>
                <a:spcPts val="360"/>
              </a:spcBef>
              <a:spcAft>
                <a:spcPts val="0"/>
              </a:spcAft>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8pPr>
            <a:lvl9pPr indent="0" lvl="8" marL="3886200" marR="0" rtl="0" algn="l">
              <a:lnSpc>
                <a:spcPct val="100000"/>
              </a:lnSpc>
              <a:spcBef>
                <a:spcPts val="360"/>
              </a:spcBef>
              <a:spcAft>
                <a:spcPts val="0"/>
              </a:spcAft>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9pPr>
          </a:lstStyle>
          <a:p/>
        </p:txBody>
      </p:sp>
      <p:sp>
        <p:nvSpPr>
          <p:cNvPr id="219" name="Shape 219"/>
          <p:cNvSpPr txBox="1"/>
          <p:nvPr>
            <p:ph idx="10" type="dt"/>
          </p:nvPr>
        </p:nvSpPr>
        <p:spPr>
          <a:xfrm>
            <a:off x="381000" y="6288087"/>
            <a:ext cx="1887538" cy="365125"/>
          </a:xfrm>
          <a:prstGeom prst="rect">
            <a:avLst/>
          </a:prstGeom>
          <a:noFill/>
          <a:ln>
            <a:noFill/>
          </a:ln>
        </p:spPr>
        <p:txBody>
          <a:bodyPr anchorCtr="0" anchor="ctr" bIns="91425" lIns="91425" rIns="91425" tIns="91425"/>
          <a:lstStyle>
            <a:lvl1pPr indent="0" lvl="0" marL="0" marR="0" rtl="0" algn="l">
              <a:lnSpc>
                <a:spcPct val="100000"/>
              </a:lnSpc>
              <a:spcBef>
                <a:spcPts val="0"/>
              </a:spcBef>
              <a:spcAft>
                <a:spcPts val="0"/>
              </a:spcAft>
              <a:buClr>
                <a:schemeClr val="lt2"/>
              </a:buClr>
              <a:buFont typeface="Trebuchet MS"/>
              <a:buNone/>
              <a:defRPr b="0" i="0" sz="1200" u="none" cap="none" strike="noStrike">
                <a:solidFill>
                  <a:schemeClr val="lt2"/>
                </a:solidFill>
                <a:latin typeface="Trebuchet MS"/>
                <a:ea typeface="Trebuchet MS"/>
                <a:cs typeface="Trebuchet MS"/>
                <a:sym typeface="Trebuchet MS"/>
              </a:defRPr>
            </a:lvl1pPr>
            <a:lvl2pPr indent="0" lvl="1" marL="457200" marR="0" rtl="0" algn="l">
              <a:lnSpc>
                <a:spcPct val="100000"/>
              </a:lnSpc>
              <a:spcBef>
                <a:spcPts val="0"/>
              </a:spcBef>
              <a:spcAft>
                <a:spcPts val="0"/>
              </a:spcAft>
              <a:buClr>
                <a:schemeClr val="dk1"/>
              </a:buClr>
              <a:buFont typeface="Arial"/>
              <a:buNone/>
              <a:defRPr b="0" i="0" sz="1800" u="none" cap="none" strike="noStrike">
                <a:solidFill>
                  <a:schemeClr val="dk1"/>
                </a:solidFill>
                <a:latin typeface="Arial"/>
                <a:ea typeface="Arial"/>
                <a:cs typeface="Arial"/>
                <a:sym typeface="Arial"/>
              </a:defRPr>
            </a:lvl2pPr>
            <a:lvl3pPr indent="0" lvl="2" marL="914400" marR="0" rtl="0" algn="l">
              <a:lnSpc>
                <a:spcPct val="100000"/>
              </a:lnSpc>
              <a:spcBef>
                <a:spcPts val="0"/>
              </a:spcBef>
              <a:spcAft>
                <a:spcPts val="0"/>
              </a:spcAft>
              <a:buClr>
                <a:schemeClr val="dk1"/>
              </a:buClr>
              <a:buFont typeface="Arial"/>
              <a:buNone/>
              <a:defRPr b="0" i="0" sz="1800" u="none" cap="none" strike="noStrike">
                <a:solidFill>
                  <a:schemeClr val="dk1"/>
                </a:solidFill>
                <a:latin typeface="Arial"/>
                <a:ea typeface="Arial"/>
                <a:cs typeface="Arial"/>
                <a:sym typeface="Arial"/>
              </a:defRPr>
            </a:lvl3pPr>
            <a:lvl4pPr indent="0" lvl="3" marL="1371600" marR="0" rtl="0" algn="l">
              <a:lnSpc>
                <a:spcPct val="100000"/>
              </a:lnSpc>
              <a:spcBef>
                <a:spcPts val="0"/>
              </a:spcBef>
              <a:spcAft>
                <a:spcPts val="0"/>
              </a:spcAft>
              <a:buClr>
                <a:schemeClr val="dk1"/>
              </a:buClr>
              <a:buFont typeface="Arial"/>
              <a:buNone/>
              <a:defRPr b="0" i="0" sz="1800" u="none" cap="none" strike="noStrike">
                <a:solidFill>
                  <a:schemeClr val="dk1"/>
                </a:solidFill>
                <a:latin typeface="Arial"/>
                <a:ea typeface="Arial"/>
                <a:cs typeface="Arial"/>
                <a:sym typeface="Arial"/>
              </a:defRPr>
            </a:lvl4pPr>
            <a:lvl5pPr indent="0" lvl="4" marL="1828800" marR="0" rtl="0" algn="l">
              <a:lnSpc>
                <a:spcPct val="100000"/>
              </a:lnSpc>
              <a:spcBef>
                <a:spcPts val="0"/>
              </a:spcBef>
              <a:spcAft>
                <a:spcPts val="0"/>
              </a:spcAft>
              <a:buClr>
                <a:schemeClr val="dk1"/>
              </a:buClr>
              <a:buFont typeface="Arial"/>
              <a:buNone/>
              <a:defRPr b="0" i="0" sz="1800" u="none" cap="none" strike="noStrike">
                <a:solidFill>
                  <a:schemeClr val="dk1"/>
                </a:solidFill>
                <a:latin typeface="Arial"/>
                <a:ea typeface="Arial"/>
                <a:cs typeface="Arial"/>
                <a:sym typeface="Arial"/>
              </a:defRPr>
            </a:lvl5pPr>
            <a:lvl6pPr indent="0" lvl="5" marL="2286000" marR="0" rtl="0" algn="l">
              <a:lnSpc>
                <a:spcPct val="100000"/>
              </a:lnSpc>
              <a:spcBef>
                <a:spcPts val="0"/>
              </a:spcBef>
              <a:spcAft>
                <a:spcPts val="0"/>
              </a:spcAft>
              <a:buClr>
                <a:schemeClr val="dk1"/>
              </a:buClr>
              <a:buFont typeface="Arial"/>
              <a:buNone/>
              <a:defRPr b="0" i="0" sz="1800" u="none" cap="none" strike="noStrike">
                <a:solidFill>
                  <a:schemeClr val="dk1"/>
                </a:solidFill>
                <a:latin typeface="Arial"/>
                <a:ea typeface="Arial"/>
                <a:cs typeface="Arial"/>
                <a:sym typeface="Arial"/>
              </a:defRPr>
            </a:lvl6pPr>
            <a:lvl7pPr indent="0" lvl="6" marL="2743200" marR="0" rtl="0" algn="l">
              <a:lnSpc>
                <a:spcPct val="100000"/>
              </a:lnSpc>
              <a:spcBef>
                <a:spcPts val="0"/>
              </a:spcBef>
              <a:spcAft>
                <a:spcPts val="0"/>
              </a:spcAft>
              <a:buClr>
                <a:schemeClr val="dk1"/>
              </a:buClr>
              <a:buFont typeface="Arial"/>
              <a:buNone/>
              <a:defRPr b="0" i="0" sz="1800" u="none" cap="none" strike="noStrike">
                <a:solidFill>
                  <a:schemeClr val="dk1"/>
                </a:solidFill>
                <a:latin typeface="Arial"/>
                <a:ea typeface="Arial"/>
                <a:cs typeface="Arial"/>
                <a:sym typeface="Arial"/>
              </a:defRPr>
            </a:lvl7pPr>
            <a:lvl8pPr indent="0" lvl="7" marL="3200400" marR="0" rtl="0" algn="l">
              <a:lnSpc>
                <a:spcPct val="100000"/>
              </a:lnSpc>
              <a:spcBef>
                <a:spcPts val="0"/>
              </a:spcBef>
              <a:spcAft>
                <a:spcPts val="0"/>
              </a:spcAft>
              <a:buClr>
                <a:schemeClr val="dk1"/>
              </a:buClr>
              <a:buFont typeface="Arial"/>
              <a:buNone/>
              <a:defRPr b="0" i="0" sz="1800" u="none" cap="none" strike="noStrike">
                <a:solidFill>
                  <a:schemeClr val="dk1"/>
                </a:solidFill>
                <a:latin typeface="Arial"/>
                <a:ea typeface="Arial"/>
                <a:cs typeface="Arial"/>
                <a:sym typeface="Arial"/>
              </a:defRPr>
            </a:lvl8pPr>
            <a:lvl9pPr indent="0" lvl="8" marL="3657600" marR="0" rtl="0" algn="l">
              <a:lnSpc>
                <a:spcPct val="100000"/>
              </a:lnSpc>
              <a:spcBef>
                <a:spcPts val="0"/>
              </a:spcBef>
              <a:spcAft>
                <a:spcPts val="0"/>
              </a:spcAft>
              <a:buClr>
                <a:schemeClr val="dk1"/>
              </a:buClr>
              <a:buFont typeface="Arial"/>
              <a:buNone/>
              <a:defRPr b="0" i="0" sz="1800" u="none" cap="none" strike="noStrike">
                <a:solidFill>
                  <a:schemeClr val="dk1"/>
                </a:solidFill>
                <a:latin typeface="Arial"/>
                <a:ea typeface="Arial"/>
                <a:cs typeface="Arial"/>
                <a:sym typeface="Arial"/>
              </a:defRPr>
            </a:lvl9pPr>
          </a:lstStyle>
          <a:p/>
        </p:txBody>
      </p:sp>
      <p:sp>
        <p:nvSpPr>
          <p:cNvPr id="220" name="Shape 220"/>
          <p:cNvSpPr txBox="1"/>
          <p:nvPr>
            <p:ph idx="11" type="ftr"/>
          </p:nvPr>
        </p:nvSpPr>
        <p:spPr>
          <a:xfrm>
            <a:off x="3305175" y="6288087"/>
            <a:ext cx="5238750" cy="365125"/>
          </a:xfrm>
          <a:prstGeom prst="rect">
            <a:avLst/>
          </a:prstGeom>
          <a:noFill/>
          <a:ln>
            <a:noFill/>
          </a:ln>
        </p:spPr>
        <p:txBody>
          <a:bodyPr anchorCtr="0" anchor="ctr" bIns="91425" lIns="91425" rIns="91425" tIns="91425"/>
          <a:lstStyle>
            <a:lvl1pPr indent="0" lvl="0" marL="0" marR="0" rtl="0" algn="r">
              <a:lnSpc>
                <a:spcPct val="100000"/>
              </a:lnSpc>
              <a:spcBef>
                <a:spcPts val="0"/>
              </a:spcBef>
              <a:spcAft>
                <a:spcPts val="0"/>
              </a:spcAft>
              <a:buClr>
                <a:schemeClr val="lt2"/>
              </a:buClr>
              <a:buFont typeface="Trebuchet MS"/>
              <a:buNone/>
              <a:defRPr b="0" i="0" sz="1200" u="none" cap="none" strike="noStrike">
                <a:solidFill>
                  <a:schemeClr val="lt2"/>
                </a:solidFill>
                <a:latin typeface="Trebuchet MS"/>
                <a:ea typeface="Trebuchet MS"/>
                <a:cs typeface="Trebuchet MS"/>
                <a:sym typeface="Trebuchet MS"/>
              </a:defRPr>
            </a:lvl1pPr>
            <a:lvl2pPr indent="0" lvl="1" marL="457200" marR="0" rtl="0" algn="l">
              <a:lnSpc>
                <a:spcPct val="100000"/>
              </a:lnSpc>
              <a:spcBef>
                <a:spcPts val="0"/>
              </a:spcBef>
              <a:spcAft>
                <a:spcPts val="0"/>
              </a:spcAft>
              <a:buClr>
                <a:schemeClr val="dk1"/>
              </a:buClr>
              <a:buFont typeface="Arial"/>
              <a:buNone/>
              <a:defRPr b="0" i="0" sz="1800" u="none" cap="none" strike="noStrike">
                <a:solidFill>
                  <a:schemeClr val="dk1"/>
                </a:solidFill>
                <a:latin typeface="Arial"/>
                <a:ea typeface="Arial"/>
                <a:cs typeface="Arial"/>
                <a:sym typeface="Arial"/>
              </a:defRPr>
            </a:lvl2pPr>
            <a:lvl3pPr indent="0" lvl="2" marL="914400" marR="0" rtl="0" algn="l">
              <a:lnSpc>
                <a:spcPct val="100000"/>
              </a:lnSpc>
              <a:spcBef>
                <a:spcPts val="0"/>
              </a:spcBef>
              <a:spcAft>
                <a:spcPts val="0"/>
              </a:spcAft>
              <a:buClr>
                <a:schemeClr val="dk1"/>
              </a:buClr>
              <a:buFont typeface="Arial"/>
              <a:buNone/>
              <a:defRPr b="0" i="0" sz="1800" u="none" cap="none" strike="noStrike">
                <a:solidFill>
                  <a:schemeClr val="dk1"/>
                </a:solidFill>
                <a:latin typeface="Arial"/>
                <a:ea typeface="Arial"/>
                <a:cs typeface="Arial"/>
                <a:sym typeface="Arial"/>
              </a:defRPr>
            </a:lvl3pPr>
            <a:lvl4pPr indent="0" lvl="3" marL="1371600" marR="0" rtl="0" algn="l">
              <a:lnSpc>
                <a:spcPct val="100000"/>
              </a:lnSpc>
              <a:spcBef>
                <a:spcPts val="0"/>
              </a:spcBef>
              <a:spcAft>
                <a:spcPts val="0"/>
              </a:spcAft>
              <a:buClr>
                <a:schemeClr val="dk1"/>
              </a:buClr>
              <a:buFont typeface="Arial"/>
              <a:buNone/>
              <a:defRPr b="0" i="0" sz="1800" u="none" cap="none" strike="noStrike">
                <a:solidFill>
                  <a:schemeClr val="dk1"/>
                </a:solidFill>
                <a:latin typeface="Arial"/>
                <a:ea typeface="Arial"/>
                <a:cs typeface="Arial"/>
                <a:sym typeface="Arial"/>
              </a:defRPr>
            </a:lvl4pPr>
            <a:lvl5pPr indent="0" lvl="4" marL="1828800" marR="0" rtl="0" algn="l">
              <a:lnSpc>
                <a:spcPct val="100000"/>
              </a:lnSpc>
              <a:spcBef>
                <a:spcPts val="0"/>
              </a:spcBef>
              <a:spcAft>
                <a:spcPts val="0"/>
              </a:spcAft>
              <a:buClr>
                <a:schemeClr val="dk1"/>
              </a:buClr>
              <a:buFont typeface="Arial"/>
              <a:buNone/>
              <a:defRPr b="0" i="0" sz="1800" u="none" cap="none" strike="noStrike">
                <a:solidFill>
                  <a:schemeClr val="dk1"/>
                </a:solidFill>
                <a:latin typeface="Arial"/>
                <a:ea typeface="Arial"/>
                <a:cs typeface="Arial"/>
                <a:sym typeface="Arial"/>
              </a:defRPr>
            </a:lvl5pPr>
            <a:lvl6pPr indent="0" lvl="5" marL="2286000" marR="0" rtl="0" algn="l">
              <a:lnSpc>
                <a:spcPct val="100000"/>
              </a:lnSpc>
              <a:spcBef>
                <a:spcPts val="0"/>
              </a:spcBef>
              <a:spcAft>
                <a:spcPts val="0"/>
              </a:spcAft>
              <a:buClr>
                <a:schemeClr val="dk1"/>
              </a:buClr>
              <a:buFont typeface="Arial"/>
              <a:buNone/>
              <a:defRPr b="0" i="0" sz="1800" u="none" cap="none" strike="noStrike">
                <a:solidFill>
                  <a:schemeClr val="dk1"/>
                </a:solidFill>
                <a:latin typeface="Arial"/>
                <a:ea typeface="Arial"/>
                <a:cs typeface="Arial"/>
                <a:sym typeface="Arial"/>
              </a:defRPr>
            </a:lvl6pPr>
            <a:lvl7pPr indent="0" lvl="6" marL="2743200" marR="0" rtl="0" algn="l">
              <a:lnSpc>
                <a:spcPct val="100000"/>
              </a:lnSpc>
              <a:spcBef>
                <a:spcPts val="0"/>
              </a:spcBef>
              <a:spcAft>
                <a:spcPts val="0"/>
              </a:spcAft>
              <a:buClr>
                <a:schemeClr val="dk1"/>
              </a:buClr>
              <a:buFont typeface="Arial"/>
              <a:buNone/>
              <a:defRPr b="0" i="0" sz="1800" u="none" cap="none" strike="noStrike">
                <a:solidFill>
                  <a:schemeClr val="dk1"/>
                </a:solidFill>
                <a:latin typeface="Arial"/>
                <a:ea typeface="Arial"/>
                <a:cs typeface="Arial"/>
                <a:sym typeface="Arial"/>
              </a:defRPr>
            </a:lvl7pPr>
            <a:lvl8pPr indent="0" lvl="7" marL="3200400" marR="0" rtl="0" algn="l">
              <a:lnSpc>
                <a:spcPct val="100000"/>
              </a:lnSpc>
              <a:spcBef>
                <a:spcPts val="0"/>
              </a:spcBef>
              <a:spcAft>
                <a:spcPts val="0"/>
              </a:spcAft>
              <a:buClr>
                <a:schemeClr val="dk1"/>
              </a:buClr>
              <a:buFont typeface="Arial"/>
              <a:buNone/>
              <a:defRPr b="0" i="0" sz="1800" u="none" cap="none" strike="noStrike">
                <a:solidFill>
                  <a:schemeClr val="dk1"/>
                </a:solidFill>
                <a:latin typeface="Arial"/>
                <a:ea typeface="Arial"/>
                <a:cs typeface="Arial"/>
                <a:sym typeface="Arial"/>
              </a:defRPr>
            </a:lvl8pPr>
            <a:lvl9pPr indent="0" lvl="8" marL="3657600" marR="0" rtl="0" algn="l">
              <a:lnSpc>
                <a:spcPct val="100000"/>
              </a:lnSpc>
              <a:spcBef>
                <a:spcPts val="0"/>
              </a:spcBef>
              <a:spcAft>
                <a:spcPts val="0"/>
              </a:spcAft>
              <a:buClr>
                <a:schemeClr val="dk1"/>
              </a:buClr>
              <a:buFont typeface="Arial"/>
              <a:buNone/>
              <a:defRPr b="0" i="0" sz="1800" u="none" cap="none" strike="noStrike">
                <a:solidFill>
                  <a:schemeClr val="dk1"/>
                </a:solidFill>
                <a:latin typeface="Arial"/>
                <a:ea typeface="Arial"/>
                <a:cs typeface="Arial"/>
                <a:sym typeface="Arial"/>
              </a:defRPr>
            </a:lvl9pPr>
          </a:lstStyle>
          <a:p/>
        </p:txBody>
      </p:sp>
      <p:sp>
        <p:nvSpPr>
          <p:cNvPr id="221" name="Shape 221"/>
          <p:cNvSpPr txBox="1"/>
          <p:nvPr>
            <p:ph idx="12" type="sldNum"/>
          </p:nvPr>
        </p:nvSpPr>
        <p:spPr>
          <a:xfrm>
            <a:off x="8404225" y="219075"/>
            <a:ext cx="493713" cy="365125"/>
          </a:xfrm>
          <a:prstGeom prst="rect">
            <a:avLst/>
          </a:prstGeom>
          <a:noFill/>
          <a:ln>
            <a:noFill/>
          </a:ln>
        </p:spPr>
        <p:txBody>
          <a:bodyPr anchorCtr="0" anchor="ctr" bIns="45700" lIns="91425" rIns="91425" tIns="45700">
            <a:noAutofit/>
          </a:bodyPr>
          <a:lstStyle/>
          <a:p>
            <a:pPr indent="0" lvl="0" marL="0" marR="0" rtl="0" algn="r">
              <a:lnSpc>
                <a:spcPct val="100000"/>
              </a:lnSpc>
              <a:spcBef>
                <a:spcPts val="0"/>
              </a:spcBef>
              <a:spcAft>
                <a:spcPts val="0"/>
              </a:spcAft>
              <a:buClr>
                <a:schemeClr val="dk2"/>
              </a:buClr>
              <a:buSzPct val="25000"/>
              <a:buFont typeface="Trebuchet MS"/>
              <a:buNone/>
            </a:pPr>
            <a:fld id="{00000000-1234-1234-1234-123412341234}" type="slidenum">
              <a:rPr b="0" i="0" lang="en-US" sz="1200" u="none" cap="none" strike="noStrike">
                <a:solidFill>
                  <a:schemeClr val="dk2"/>
                </a:solidFill>
                <a:latin typeface="Trebuchet MS"/>
                <a:ea typeface="Trebuchet MS"/>
                <a:cs typeface="Trebuchet MS"/>
                <a:sym typeface="Trebuchet MS"/>
              </a:rPr>
              <a:t>‹#›</a:t>
            </a:fld>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type="titleOnly">
  <p:cSld name="Title Only">
    <p:spTree>
      <p:nvGrpSpPr>
        <p:cNvPr id="222" name="Shape 222"/>
        <p:cNvGrpSpPr/>
        <p:nvPr/>
      </p:nvGrpSpPr>
      <p:grpSpPr>
        <a:xfrm>
          <a:off x="0" y="0"/>
          <a:ext cx="0" cy="0"/>
          <a:chOff x="0" y="0"/>
          <a:chExt cx="0" cy="0"/>
        </a:xfrm>
      </p:grpSpPr>
      <p:pic>
        <p:nvPicPr>
          <p:cNvPr descr="Overlay-ContentSlides.png" id="223" name="Shape 223"/>
          <p:cNvPicPr preferRelativeResize="0"/>
          <p:nvPr/>
        </p:nvPicPr>
        <p:blipFill rotWithShape="1">
          <a:blip r:embed="rId2">
            <a:alphaModFix/>
          </a:blip>
          <a:srcRect b="0" l="0" r="0" t="0"/>
          <a:stretch/>
        </p:blipFill>
        <p:spPr>
          <a:xfrm>
            <a:off x="150813" y="187325"/>
            <a:ext cx="8828086" cy="6481761"/>
          </a:xfrm>
          <a:prstGeom prst="rect">
            <a:avLst/>
          </a:prstGeom>
          <a:noFill/>
          <a:ln>
            <a:noFill/>
          </a:ln>
        </p:spPr>
      </p:pic>
      <p:sp>
        <p:nvSpPr>
          <p:cNvPr id="224" name="Shape 224"/>
          <p:cNvSpPr txBox="1"/>
          <p:nvPr>
            <p:ph type="title"/>
          </p:nvPr>
        </p:nvSpPr>
        <p:spPr>
          <a:xfrm>
            <a:off x="779462" y="381000"/>
            <a:ext cx="7583486" cy="1044575"/>
          </a:xfrm>
          <a:prstGeom prst="rect">
            <a:avLst/>
          </a:prstGeom>
          <a:noFill/>
          <a:ln>
            <a:noFill/>
          </a:ln>
        </p:spPr>
        <p:txBody>
          <a:bodyPr anchorCtr="0" anchor="b" bIns="91425" lIns="91425" rIns="91425" tIns="91425"/>
          <a:lstStyle>
            <a:lvl1pPr indent="0" lvl="0" marL="0" marR="0" rtl="0" algn="l">
              <a:lnSpc>
                <a:spcPct val="100000"/>
              </a:lnSpc>
              <a:spcBef>
                <a:spcPts val="0"/>
              </a:spcBef>
              <a:spcAft>
                <a:spcPts val="0"/>
              </a:spcAft>
              <a:buClr>
                <a:srgbClr val="001D4D"/>
              </a:buClr>
              <a:buFont typeface="Trebuchet MS"/>
              <a:buNone/>
              <a:defRPr b="0" i="0" sz="3800" u="none" cap="none" strike="noStrike">
                <a:solidFill>
                  <a:srgbClr val="001D4D"/>
                </a:solidFill>
                <a:latin typeface="Trebuchet MS"/>
                <a:ea typeface="Trebuchet MS"/>
                <a:cs typeface="Trebuchet MS"/>
                <a:sym typeface="Trebuchet MS"/>
              </a:defRPr>
            </a:lvl1pPr>
            <a:lvl2pPr indent="0" lvl="1" marL="0" marR="0" rtl="0" algn="l">
              <a:spcBef>
                <a:spcPts val="0"/>
              </a:spcBef>
              <a:spcAft>
                <a:spcPts val="0"/>
              </a:spcAft>
              <a:buClr>
                <a:srgbClr val="001D4D"/>
              </a:buClr>
              <a:buFont typeface="Trebuchet MS"/>
              <a:buNone/>
              <a:defRPr b="0" i="0" sz="3800" u="none" cap="none" strike="noStrike">
                <a:solidFill>
                  <a:srgbClr val="001D4D"/>
                </a:solidFill>
                <a:latin typeface="Trebuchet MS"/>
                <a:ea typeface="Trebuchet MS"/>
                <a:cs typeface="Trebuchet MS"/>
                <a:sym typeface="Trebuchet MS"/>
              </a:defRPr>
            </a:lvl2pPr>
            <a:lvl3pPr indent="0" lvl="2" marL="0" marR="0" rtl="0" algn="l">
              <a:spcBef>
                <a:spcPts val="0"/>
              </a:spcBef>
              <a:spcAft>
                <a:spcPts val="0"/>
              </a:spcAft>
              <a:buClr>
                <a:srgbClr val="001D4D"/>
              </a:buClr>
              <a:buFont typeface="Trebuchet MS"/>
              <a:buNone/>
              <a:defRPr b="0" i="0" sz="3800" u="none" cap="none" strike="noStrike">
                <a:solidFill>
                  <a:srgbClr val="001D4D"/>
                </a:solidFill>
                <a:latin typeface="Trebuchet MS"/>
                <a:ea typeface="Trebuchet MS"/>
                <a:cs typeface="Trebuchet MS"/>
                <a:sym typeface="Trebuchet MS"/>
              </a:defRPr>
            </a:lvl3pPr>
            <a:lvl4pPr indent="0" lvl="3" marL="0" marR="0" rtl="0" algn="l">
              <a:spcBef>
                <a:spcPts val="0"/>
              </a:spcBef>
              <a:spcAft>
                <a:spcPts val="0"/>
              </a:spcAft>
              <a:buClr>
                <a:srgbClr val="001D4D"/>
              </a:buClr>
              <a:buFont typeface="Trebuchet MS"/>
              <a:buNone/>
              <a:defRPr b="0" i="0" sz="3800" u="none" cap="none" strike="noStrike">
                <a:solidFill>
                  <a:srgbClr val="001D4D"/>
                </a:solidFill>
                <a:latin typeface="Trebuchet MS"/>
                <a:ea typeface="Trebuchet MS"/>
                <a:cs typeface="Trebuchet MS"/>
                <a:sym typeface="Trebuchet MS"/>
              </a:defRPr>
            </a:lvl4pPr>
            <a:lvl5pPr indent="0" lvl="4" marL="0" marR="0" rtl="0" algn="l">
              <a:spcBef>
                <a:spcPts val="0"/>
              </a:spcBef>
              <a:spcAft>
                <a:spcPts val="0"/>
              </a:spcAft>
              <a:buClr>
                <a:srgbClr val="001D4D"/>
              </a:buClr>
              <a:buFont typeface="Trebuchet MS"/>
              <a:buNone/>
              <a:defRPr b="0" i="0" sz="3800" u="none" cap="none" strike="noStrike">
                <a:solidFill>
                  <a:srgbClr val="001D4D"/>
                </a:solidFill>
                <a:latin typeface="Trebuchet MS"/>
                <a:ea typeface="Trebuchet MS"/>
                <a:cs typeface="Trebuchet MS"/>
                <a:sym typeface="Trebuchet MS"/>
              </a:defRPr>
            </a:lvl5pPr>
            <a:lvl6pPr indent="0" lvl="5" marL="457200" marR="0" rtl="0" algn="l">
              <a:spcBef>
                <a:spcPts val="0"/>
              </a:spcBef>
              <a:spcAft>
                <a:spcPts val="0"/>
              </a:spcAft>
              <a:buClr>
                <a:srgbClr val="001D4D"/>
              </a:buClr>
              <a:buFont typeface="Trebuchet MS"/>
              <a:buNone/>
              <a:defRPr b="0" i="0" sz="3800" u="none" cap="none" strike="noStrike">
                <a:solidFill>
                  <a:srgbClr val="001D4D"/>
                </a:solidFill>
                <a:latin typeface="Trebuchet MS"/>
                <a:ea typeface="Trebuchet MS"/>
                <a:cs typeface="Trebuchet MS"/>
                <a:sym typeface="Trebuchet MS"/>
              </a:defRPr>
            </a:lvl6pPr>
            <a:lvl7pPr indent="0" lvl="6" marL="914400" marR="0" rtl="0" algn="l">
              <a:spcBef>
                <a:spcPts val="0"/>
              </a:spcBef>
              <a:spcAft>
                <a:spcPts val="0"/>
              </a:spcAft>
              <a:buClr>
                <a:srgbClr val="001D4D"/>
              </a:buClr>
              <a:buFont typeface="Trebuchet MS"/>
              <a:buNone/>
              <a:defRPr b="0" i="0" sz="3800" u="none" cap="none" strike="noStrike">
                <a:solidFill>
                  <a:srgbClr val="001D4D"/>
                </a:solidFill>
                <a:latin typeface="Trebuchet MS"/>
                <a:ea typeface="Trebuchet MS"/>
                <a:cs typeface="Trebuchet MS"/>
                <a:sym typeface="Trebuchet MS"/>
              </a:defRPr>
            </a:lvl7pPr>
            <a:lvl8pPr indent="0" lvl="7" marL="1371600" marR="0" rtl="0" algn="l">
              <a:spcBef>
                <a:spcPts val="0"/>
              </a:spcBef>
              <a:spcAft>
                <a:spcPts val="0"/>
              </a:spcAft>
              <a:buClr>
                <a:srgbClr val="001D4D"/>
              </a:buClr>
              <a:buFont typeface="Trebuchet MS"/>
              <a:buNone/>
              <a:defRPr b="0" i="0" sz="3800" u="none" cap="none" strike="noStrike">
                <a:solidFill>
                  <a:srgbClr val="001D4D"/>
                </a:solidFill>
                <a:latin typeface="Trebuchet MS"/>
                <a:ea typeface="Trebuchet MS"/>
                <a:cs typeface="Trebuchet MS"/>
                <a:sym typeface="Trebuchet MS"/>
              </a:defRPr>
            </a:lvl8pPr>
            <a:lvl9pPr indent="0" lvl="8" marL="1828800" marR="0" rtl="0" algn="l">
              <a:spcBef>
                <a:spcPts val="0"/>
              </a:spcBef>
              <a:spcAft>
                <a:spcPts val="0"/>
              </a:spcAft>
              <a:buClr>
                <a:srgbClr val="001D4D"/>
              </a:buClr>
              <a:buFont typeface="Trebuchet MS"/>
              <a:buNone/>
              <a:defRPr b="0" i="0" sz="3800" u="none" cap="none" strike="noStrike">
                <a:solidFill>
                  <a:srgbClr val="001D4D"/>
                </a:solidFill>
                <a:latin typeface="Trebuchet MS"/>
                <a:ea typeface="Trebuchet MS"/>
                <a:cs typeface="Trebuchet MS"/>
                <a:sym typeface="Trebuchet MS"/>
              </a:defRPr>
            </a:lvl9pPr>
          </a:lstStyle>
          <a:p/>
        </p:txBody>
      </p:sp>
      <p:sp>
        <p:nvSpPr>
          <p:cNvPr id="225" name="Shape 225"/>
          <p:cNvSpPr txBox="1"/>
          <p:nvPr>
            <p:ph idx="10" type="dt"/>
          </p:nvPr>
        </p:nvSpPr>
        <p:spPr>
          <a:xfrm>
            <a:off x="381000" y="6288087"/>
            <a:ext cx="1887538" cy="365125"/>
          </a:xfrm>
          <a:prstGeom prst="rect">
            <a:avLst/>
          </a:prstGeom>
          <a:noFill/>
          <a:ln>
            <a:noFill/>
          </a:ln>
        </p:spPr>
        <p:txBody>
          <a:bodyPr anchorCtr="0" anchor="ctr" bIns="91425" lIns="91425" rIns="91425" tIns="91425"/>
          <a:lstStyle>
            <a:lvl1pPr indent="0" lvl="0" marL="0" marR="0" rtl="0" algn="l">
              <a:lnSpc>
                <a:spcPct val="100000"/>
              </a:lnSpc>
              <a:spcBef>
                <a:spcPts val="0"/>
              </a:spcBef>
              <a:spcAft>
                <a:spcPts val="0"/>
              </a:spcAft>
              <a:buClr>
                <a:schemeClr val="lt2"/>
              </a:buClr>
              <a:buFont typeface="Trebuchet MS"/>
              <a:buNone/>
              <a:defRPr b="0" i="0" sz="1200" u="none" cap="none" strike="noStrike">
                <a:solidFill>
                  <a:schemeClr val="lt2"/>
                </a:solidFill>
                <a:latin typeface="Trebuchet MS"/>
                <a:ea typeface="Trebuchet MS"/>
                <a:cs typeface="Trebuchet MS"/>
                <a:sym typeface="Trebuchet MS"/>
              </a:defRPr>
            </a:lvl1pPr>
            <a:lvl2pPr indent="0" lvl="1" marL="457200" marR="0" rtl="0" algn="l">
              <a:lnSpc>
                <a:spcPct val="100000"/>
              </a:lnSpc>
              <a:spcBef>
                <a:spcPts val="0"/>
              </a:spcBef>
              <a:spcAft>
                <a:spcPts val="0"/>
              </a:spcAft>
              <a:buClr>
                <a:schemeClr val="dk1"/>
              </a:buClr>
              <a:buFont typeface="Arial"/>
              <a:buNone/>
              <a:defRPr b="0" i="0" sz="1800" u="none" cap="none" strike="noStrike">
                <a:solidFill>
                  <a:schemeClr val="dk1"/>
                </a:solidFill>
                <a:latin typeface="Arial"/>
                <a:ea typeface="Arial"/>
                <a:cs typeface="Arial"/>
                <a:sym typeface="Arial"/>
              </a:defRPr>
            </a:lvl2pPr>
            <a:lvl3pPr indent="0" lvl="2" marL="914400" marR="0" rtl="0" algn="l">
              <a:lnSpc>
                <a:spcPct val="100000"/>
              </a:lnSpc>
              <a:spcBef>
                <a:spcPts val="0"/>
              </a:spcBef>
              <a:spcAft>
                <a:spcPts val="0"/>
              </a:spcAft>
              <a:buClr>
                <a:schemeClr val="dk1"/>
              </a:buClr>
              <a:buFont typeface="Arial"/>
              <a:buNone/>
              <a:defRPr b="0" i="0" sz="1800" u="none" cap="none" strike="noStrike">
                <a:solidFill>
                  <a:schemeClr val="dk1"/>
                </a:solidFill>
                <a:latin typeface="Arial"/>
                <a:ea typeface="Arial"/>
                <a:cs typeface="Arial"/>
                <a:sym typeface="Arial"/>
              </a:defRPr>
            </a:lvl3pPr>
            <a:lvl4pPr indent="0" lvl="3" marL="1371600" marR="0" rtl="0" algn="l">
              <a:lnSpc>
                <a:spcPct val="100000"/>
              </a:lnSpc>
              <a:spcBef>
                <a:spcPts val="0"/>
              </a:spcBef>
              <a:spcAft>
                <a:spcPts val="0"/>
              </a:spcAft>
              <a:buClr>
                <a:schemeClr val="dk1"/>
              </a:buClr>
              <a:buFont typeface="Arial"/>
              <a:buNone/>
              <a:defRPr b="0" i="0" sz="1800" u="none" cap="none" strike="noStrike">
                <a:solidFill>
                  <a:schemeClr val="dk1"/>
                </a:solidFill>
                <a:latin typeface="Arial"/>
                <a:ea typeface="Arial"/>
                <a:cs typeface="Arial"/>
                <a:sym typeface="Arial"/>
              </a:defRPr>
            </a:lvl4pPr>
            <a:lvl5pPr indent="0" lvl="4" marL="1828800" marR="0" rtl="0" algn="l">
              <a:lnSpc>
                <a:spcPct val="100000"/>
              </a:lnSpc>
              <a:spcBef>
                <a:spcPts val="0"/>
              </a:spcBef>
              <a:spcAft>
                <a:spcPts val="0"/>
              </a:spcAft>
              <a:buClr>
                <a:schemeClr val="dk1"/>
              </a:buClr>
              <a:buFont typeface="Arial"/>
              <a:buNone/>
              <a:defRPr b="0" i="0" sz="1800" u="none" cap="none" strike="noStrike">
                <a:solidFill>
                  <a:schemeClr val="dk1"/>
                </a:solidFill>
                <a:latin typeface="Arial"/>
                <a:ea typeface="Arial"/>
                <a:cs typeface="Arial"/>
                <a:sym typeface="Arial"/>
              </a:defRPr>
            </a:lvl5pPr>
            <a:lvl6pPr indent="0" lvl="5" marL="2286000" marR="0" rtl="0" algn="l">
              <a:lnSpc>
                <a:spcPct val="100000"/>
              </a:lnSpc>
              <a:spcBef>
                <a:spcPts val="0"/>
              </a:spcBef>
              <a:spcAft>
                <a:spcPts val="0"/>
              </a:spcAft>
              <a:buClr>
                <a:schemeClr val="dk1"/>
              </a:buClr>
              <a:buFont typeface="Arial"/>
              <a:buNone/>
              <a:defRPr b="0" i="0" sz="1800" u="none" cap="none" strike="noStrike">
                <a:solidFill>
                  <a:schemeClr val="dk1"/>
                </a:solidFill>
                <a:latin typeface="Arial"/>
                <a:ea typeface="Arial"/>
                <a:cs typeface="Arial"/>
                <a:sym typeface="Arial"/>
              </a:defRPr>
            </a:lvl6pPr>
            <a:lvl7pPr indent="0" lvl="6" marL="2743200" marR="0" rtl="0" algn="l">
              <a:lnSpc>
                <a:spcPct val="100000"/>
              </a:lnSpc>
              <a:spcBef>
                <a:spcPts val="0"/>
              </a:spcBef>
              <a:spcAft>
                <a:spcPts val="0"/>
              </a:spcAft>
              <a:buClr>
                <a:schemeClr val="dk1"/>
              </a:buClr>
              <a:buFont typeface="Arial"/>
              <a:buNone/>
              <a:defRPr b="0" i="0" sz="1800" u="none" cap="none" strike="noStrike">
                <a:solidFill>
                  <a:schemeClr val="dk1"/>
                </a:solidFill>
                <a:latin typeface="Arial"/>
                <a:ea typeface="Arial"/>
                <a:cs typeface="Arial"/>
                <a:sym typeface="Arial"/>
              </a:defRPr>
            </a:lvl7pPr>
            <a:lvl8pPr indent="0" lvl="7" marL="3200400" marR="0" rtl="0" algn="l">
              <a:lnSpc>
                <a:spcPct val="100000"/>
              </a:lnSpc>
              <a:spcBef>
                <a:spcPts val="0"/>
              </a:spcBef>
              <a:spcAft>
                <a:spcPts val="0"/>
              </a:spcAft>
              <a:buClr>
                <a:schemeClr val="dk1"/>
              </a:buClr>
              <a:buFont typeface="Arial"/>
              <a:buNone/>
              <a:defRPr b="0" i="0" sz="1800" u="none" cap="none" strike="noStrike">
                <a:solidFill>
                  <a:schemeClr val="dk1"/>
                </a:solidFill>
                <a:latin typeface="Arial"/>
                <a:ea typeface="Arial"/>
                <a:cs typeface="Arial"/>
                <a:sym typeface="Arial"/>
              </a:defRPr>
            </a:lvl8pPr>
            <a:lvl9pPr indent="0" lvl="8" marL="3657600" marR="0" rtl="0" algn="l">
              <a:lnSpc>
                <a:spcPct val="100000"/>
              </a:lnSpc>
              <a:spcBef>
                <a:spcPts val="0"/>
              </a:spcBef>
              <a:spcAft>
                <a:spcPts val="0"/>
              </a:spcAft>
              <a:buClr>
                <a:schemeClr val="dk1"/>
              </a:buClr>
              <a:buFont typeface="Arial"/>
              <a:buNone/>
              <a:defRPr b="0" i="0" sz="1800" u="none" cap="none" strike="noStrike">
                <a:solidFill>
                  <a:schemeClr val="dk1"/>
                </a:solidFill>
                <a:latin typeface="Arial"/>
                <a:ea typeface="Arial"/>
                <a:cs typeface="Arial"/>
                <a:sym typeface="Arial"/>
              </a:defRPr>
            </a:lvl9pPr>
          </a:lstStyle>
          <a:p/>
        </p:txBody>
      </p:sp>
      <p:sp>
        <p:nvSpPr>
          <p:cNvPr id="226" name="Shape 226"/>
          <p:cNvSpPr txBox="1"/>
          <p:nvPr>
            <p:ph idx="11" type="ftr"/>
          </p:nvPr>
        </p:nvSpPr>
        <p:spPr>
          <a:xfrm>
            <a:off x="3305175" y="6288087"/>
            <a:ext cx="5238750" cy="365125"/>
          </a:xfrm>
          <a:prstGeom prst="rect">
            <a:avLst/>
          </a:prstGeom>
          <a:noFill/>
          <a:ln>
            <a:noFill/>
          </a:ln>
        </p:spPr>
        <p:txBody>
          <a:bodyPr anchorCtr="0" anchor="ctr" bIns="91425" lIns="91425" rIns="91425" tIns="91425"/>
          <a:lstStyle>
            <a:lvl1pPr indent="0" lvl="0" marL="0" marR="0" rtl="0" algn="r">
              <a:lnSpc>
                <a:spcPct val="100000"/>
              </a:lnSpc>
              <a:spcBef>
                <a:spcPts val="0"/>
              </a:spcBef>
              <a:spcAft>
                <a:spcPts val="0"/>
              </a:spcAft>
              <a:buClr>
                <a:schemeClr val="lt2"/>
              </a:buClr>
              <a:buFont typeface="Trebuchet MS"/>
              <a:buNone/>
              <a:defRPr b="0" i="0" sz="1200" u="none" cap="none" strike="noStrike">
                <a:solidFill>
                  <a:schemeClr val="lt2"/>
                </a:solidFill>
                <a:latin typeface="Trebuchet MS"/>
                <a:ea typeface="Trebuchet MS"/>
                <a:cs typeface="Trebuchet MS"/>
                <a:sym typeface="Trebuchet MS"/>
              </a:defRPr>
            </a:lvl1pPr>
            <a:lvl2pPr indent="0" lvl="1" marL="457200" marR="0" rtl="0" algn="l">
              <a:lnSpc>
                <a:spcPct val="100000"/>
              </a:lnSpc>
              <a:spcBef>
                <a:spcPts val="0"/>
              </a:spcBef>
              <a:spcAft>
                <a:spcPts val="0"/>
              </a:spcAft>
              <a:buClr>
                <a:schemeClr val="dk1"/>
              </a:buClr>
              <a:buFont typeface="Arial"/>
              <a:buNone/>
              <a:defRPr b="0" i="0" sz="1800" u="none" cap="none" strike="noStrike">
                <a:solidFill>
                  <a:schemeClr val="dk1"/>
                </a:solidFill>
                <a:latin typeface="Arial"/>
                <a:ea typeface="Arial"/>
                <a:cs typeface="Arial"/>
                <a:sym typeface="Arial"/>
              </a:defRPr>
            </a:lvl2pPr>
            <a:lvl3pPr indent="0" lvl="2" marL="914400" marR="0" rtl="0" algn="l">
              <a:lnSpc>
                <a:spcPct val="100000"/>
              </a:lnSpc>
              <a:spcBef>
                <a:spcPts val="0"/>
              </a:spcBef>
              <a:spcAft>
                <a:spcPts val="0"/>
              </a:spcAft>
              <a:buClr>
                <a:schemeClr val="dk1"/>
              </a:buClr>
              <a:buFont typeface="Arial"/>
              <a:buNone/>
              <a:defRPr b="0" i="0" sz="1800" u="none" cap="none" strike="noStrike">
                <a:solidFill>
                  <a:schemeClr val="dk1"/>
                </a:solidFill>
                <a:latin typeface="Arial"/>
                <a:ea typeface="Arial"/>
                <a:cs typeface="Arial"/>
                <a:sym typeface="Arial"/>
              </a:defRPr>
            </a:lvl3pPr>
            <a:lvl4pPr indent="0" lvl="3" marL="1371600" marR="0" rtl="0" algn="l">
              <a:lnSpc>
                <a:spcPct val="100000"/>
              </a:lnSpc>
              <a:spcBef>
                <a:spcPts val="0"/>
              </a:spcBef>
              <a:spcAft>
                <a:spcPts val="0"/>
              </a:spcAft>
              <a:buClr>
                <a:schemeClr val="dk1"/>
              </a:buClr>
              <a:buFont typeface="Arial"/>
              <a:buNone/>
              <a:defRPr b="0" i="0" sz="1800" u="none" cap="none" strike="noStrike">
                <a:solidFill>
                  <a:schemeClr val="dk1"/>
                </a:solidFill>
                <a:latin typeface="Arial"/>
                <a:ea typeface="Arial"/>
                <a:cs typeface="Arial"/>
                <a:sym typeface="Arial"/>
              </a:defRPr>
            </a:lvl4pPr>
            <a:lvl5pPr indent="0" lvl="4" marL="1828800" marR="0" rtl="0" algn="l">
              <a:lnSpc>
                <a:spcPct val="100000"/>
              </a:lnSpc>
              <a:spcBef>
                <a:spcPts val="0"/>
              </a:spcBef>
              <a:spcAft>
                <a:spcPts val="0"/>
              </a:spcAft>
              <a:buClr>
                <a:schemeClr val="dk1"/>
              </a:buClr>
              <a:buFont typeface="Arial"/>
              <a:buNone/>
              <a:defRPr b="0" i="0" sz="1800" u="none" cap="none" strike="noStrike">
                <a:solidFill>
                  <a:schemeClr val="dk1"/>
                </a:solidFill>
                <a:latin typeface="Arial"/>
                <a:ea typeface="Arial"/>
                <a:cs typeface="Arial"/>
                <a:sym typeface="Arial"/>
              </a:defRPr>
            </a:lvl5pPr>
            <a:lvl6pPr indent="0" lvl="5" marL="2286000" marR="0" rtl="0" algn="l">
              <a:lnSpc>
                <a:spcPct val="100000"/>
              </a:lnSpc>
              <a:spcBef>
                <a:spcPts val="0"/>
              </a:spcBef>
              <a:spcAft>
                <a:spcPts val="0"/>
              </a:spcAft>
              <a:buClr>
                <a:schemeClr val="dk1"/>
              </a:buClr>
              <a:buFont typeface="Arial"/>
              <a:buNone/>
              <a:defRPr b="0" i="0" sz="1800" u="none" cap="none" strike="noStrike">
                <a:solidFill>
                  <a:schemeClr val="dk1"/>
                </a:solidFill>
                <a:latin typeface="Arial"/>
                <a:ea typeface="Arial"/>
                <a:cs typeface="Arial"/>
                <a:sym typeface="Arial"/>
              </a:defRPr>
            </a:lvl6pPr>
            <a:lvl7pPr indent="0" lvl="6" marL="2743200" marR="0" rtl="0" algn="l">
              <a:lnSpc>
                <a:spcPct val="100000"/>
              </a:lnSpc>
              <a:spcBef>
                <a:spcPts val="0"/>
              </a:spcBef>
              <a:spcAft>
                <a:spcPts val="0"/>
              </a:spcAft>
              <a:buClr>
                <a:schemeClr val="dk1"/>
              </a:buClr>
              <a:buFont typeface="Arial"/>
              <a:buNone/>
              <a:defRPr b="0" i="0" sz="1800" u="none" cap="none" strike="noStrike">
                <a:solidFill>
                  <a:schemeClr val="dk1"/>
                </a:solidFill>
                <a:latin typeface="Arial"/>
                <a:ea typeface="Arial"/>
                <a:cs typeface="Arial"/>
                <a:sym typeface="Arial"/>
              </a:defRPr>
            </a:lvl7pPr>
            <a:lvl8pPr indent="0" lvl="7" marL="3200400" marR="0" rtl="0" algn="l">
              <a:lnSpc>
                <a:spcPct val="100000"/>
              </a:lnSpc>
              <a:spcBef>
                <a:spcPts val="0"/>
              </a:spcBef>
              <a:spcAft>
                <a:spcPts val="0"/>
              </a:spcAft>
              <a:buClr>
                <a:schemeClr val="dk1"/>
              </a:buClr>
              <a:buFont typeface="Arial"/>
              <a:buNone/>
              <a:defRPr b="0" i="0" sz="1800" u="none" cap="none" strike="noStrike">
                <a:solidFill>
                  <a:schemeClr val="dk1"/>
                </a:solidFill>
                <a:latin typeface="Arial"/>
                <a:ea typeface="Arial"/>
                <a:cs typeface="Arial"/>
                <a:sym typeface="Arial"/>
              </a:defRPr>
            </a:lvl8pPr>
            <a:lvl9pPr indent="0" lvl="8" marL="3657600" marR="0" rtl="0" algn="l">
              <a:lnSpc>
                <a:spcPct val="100000"/>
              </a:lnSpc>
              <a:spcBef>
                <a:spcPts val="0"/>
              </a:spcBef>
              <a:spcAft>
                <a:spcPts val="0"/>
              </a:spcAft>
              <a:buClr>
                <a:schemeClr val="dk1"/>
              </a:buClr>
              <a:buFont typeface="Arial"/>
              <a:buNone/>
              <a:defRPr b="0" i="0" sz="1800" u="none" cap="none" strike="noStrike">
                <a:solidFill>
                  <a:schemeClr val="dk1"/>
                </a:solidFill>
                <a:latin typeface="Arial"/>
                <a:ea typeface="Arial"/>
                <a:cs typeface="Arial"/>
                <a:sym typeface="Arial"/>
              </a:defRPr>
            </a:lvl9pPr>
          </a:lstStyle>
          <a:p/>
        </p:txBody>
      </p:sp>
      <p:sp>
        <p:nvSpPr>
          <p:cNvPr id="227" name="Shape 227"/>
          <p:cNvSpPr txBox="1"/>
          <p:nvPr>
            <p:ph idx="12" type="sldNum"/>
          </p:nvPr>
        </p:nvSpPr>
        <p:spPr>
          <a:xfrm>
            <a:off x="8404225" y="219075"/>
            <a:ext cx="493713" cy="365125"/>
          </a:xfrm>
          <a:prstGeom prst="rect">
            <a:avLst/>
          </a:prstGeom>
          <a:noFill/>
          <a:ln>
            <a:noFill/>
          </a:ln>
        </p:spPr>
        <p:txBody>
          <a:bodyPr anchorCtr="0" anchor="ctr" bIns="45700" lIns="91425" rIns="91425" tIns="45700">
            <a:noAutofit/>
          </a:bodyPr>
          <a:lstStyle/>
          <a:p>
            <a:pPr indent="0" lvl="0" marL="0" marR="0" rtl="0" algn="r">
              <a:lnSpc>
                <a:spcPct val="100000"/>
              </a:lnSpc>
              <a:spcBef>
                <a:spcPts val="0"/>
              </a:spcBef>
              <a:spcAft>
                <a:spcPts val="0"/>
              </a:spcAft>
              <a:buClr>
                <a:schemeClr val="dk2"/>
              </a:buClr>
              <a:buSzPct val="25000"/>
              <a:buFont typeface="Trebuchet MS"/>
              <a:buNone/>
            </a:pPr>
            <a:fld id="{00000000-1234-1234-1234-123412341234}" type="slidenum">
              <a:rPr b="0" i="0" lang="en-US" sz="1200" u="none" cap="none" strike="noStrike">
                <a:solidFill>
                  <a:schemeClr val="dk2"/>
                </a:solidFill>
                <a:latin typeface="Trebuchet MS"/>
                <a:ea typeface="Trebuchet MS"/>
                <a:cs typeface="Trebuchet MS"/>
                <a:sym typeface="Trebuchet MS"/>
              </a:rPr>
              <a:t>‹#›</a:t>
            </a:fld>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type="blank">
  <p:cSld name="Blank">
    <p:spTree>
      <p:nvGrpSpPr>
        <p:cNvPr id="228" name="Shape 228"/>
        <p:cNvGrpSpPr/>
        <p:nvPr/>
      </p:nvGrpSpPr>
      <p:grpSpPr>
        <a:xfrm>
          <a:off x="0" y="0"/>
          <a:ext cx="0" cy="0"/>
          <a:chOff x="0" y="0"/>
          <a:chExt cx="0" cy="0"/>
        </a:xfrm>
      </p:grpSpPr>
      <p:pic>
        <p:nvPicPr>
          <p:cNvPr descr="Overlay-ContentSlides.png" id="229" name="Shape 229"/>
          <p:cNvPicPr preferRelativeResize="0"/>
          <p:nvPr/>
        </p:nvPicPr>
        <p:blipFill rotWithShape="1">
          <a:blip r:embed="rId2">
            <a:alphaModFix/>
          </a:blip>
          <a:srcRect b="0" l="0" r="0" t="0"/>
          <a:stretch/>
        </p:blipFill>
        <p:spPr>
          <a:xfrm>
            <a:off x="150813" y="187325"/>
            <a:ext cx="8828086" cy="6481761"/>
          </a:xfrm>
          <a:prstGeom prst="rect">
            <a:avLst/>
          </a:prstGeom>
          <a:noFill/>
          <a:ln>
            <a:noFill/>
          </a:ln>
        </p:spPr>
      </p:pic>
      <p:sp>
        <p:nvSpPr>
          <p:cNvPr id="230" name="Shape 230"/>
          <p:cNvSpPr txBox="1"/>
          <p:nvPr>
            <p:ph idx="10" type="dt"/>
          </p:nvPr>
        </p:nvSpPr>
        <p:spPr>
          <a:xfrm>
            <a:off x="381000" y="6288087"/>
            <a:ext cx="1887538" cy="365125"/>
          </a:xfrm>
          <a:prstGeom prst="rect">
            <a:avLst/>
          </a:prstGeom>
          <a:noFill/>
          <a:ln>
            <a:noFill/>
          </a:ln>
        </p:spPr>
        <p:txBody>
          <a:bodyPr anchorCtr="0" anchor="ctr" bIns="91425" lIns="91425" rIns="91425" tIns="91425"/>
          <a:lstStyle>
            <a:lvl1pPr indent="0" lvl="0" marL="0" marR="0" rtl="0" algn="l">
              <a:lnSpc>
                <a:spcPct val="100000"/>
              </a:lnSpc>
              <a:spcBef>
                <a:spcPts val="0"/>
              </a:spcBef>
              <a:spcAft>
                <a:spcPts val="0"/>
              </a:spcAft>
              <a:buClr>
                <a:schemeClr val="lt2"/>
              </a:buClr>
              <a:buFont typeface="Trebuchet MS"/>
              <a:buNone/>
              <a:defRPr b="0" i="0" sz="1200" u="none" cap="none" strike="noStrike">
                <a:solidFill>
                  <a:schemeClr val="lt2"/>
                </a:solidFill>
                <a:latin typeface="Trebuchet MS"/>
                <a:ea typeface="Trebuchet MS"/>
                <a:cs typeface="Trebuchet MS"/>
                <a:sym typeface="Trebuchet MS"/>
              </a:defRPr>
            </a:lvl1pPr>
            <a:lvl2pPr indent="0" lvl="1" marL="457200" marR="0" rtl="0" algn="l">
              <a:lnSpc>
                <a:spcPct val="100000"/>
              </a:lnSpc>
              <a:spcBef>
                <a:spcPts val="0"/>
              </a:spcBef>
              <a:spcAft>
                <a:spcPts val="0"/>
              </a:spcAft>
              <a:buClr>
                <a:schemeClr val="dk1"/>
              </a:buClr>
              <a:buFont typeface="Arial"/>
              <a:buNone/>
              <a:defRPr b="0" i="0" sz="1800" u="none" cap="none" strike="noStrike">
                <a:solidFill>
                  <a:schemeClr val="dk1"/>
                </a:solidFill>
                <a:latin typeface="Arial"/>
                <a:ea typeface="Arial"/>
                <a:cs typeface="Arial"/>
                <a:sym typeface="Arial"/>
              </a:defRPr>
            </a:lvl2pPr>
            <a:lvl3pPr indent="0" lvl="2" marL="914400" marR="0" rtl="0" algn="l">
              <a:lnSpc>
                <a:spcPct val="100000"/>
              </a:lnSpc>
              <a:spcBef>
                <a:spcPts val="0"/>
              </a:spcBef>
              <a:spcAft>
                <a:spcPts val="0"/>
              </a:spcAft>
              <a:buClr>
                <a:schemeClr val="dk1"/>
              </a:buClr>
              <a:buFont typeface="Arial"/>
              <a:buNone/>
              <a:defRPr b="0" i="0" sz="1800" u="none" cap="none" strike="noStrike">
                <a:solidFill>
                  <a:schemeClr val="dk1"/>
                </a:solidFill>
                <a:latin typeface="Arial"/>
                <a:ea typeface="Arial"/>
                <a:cs typeface="Arial"/>
                <a:sym typeface="Arial"/>
              </a:defRPr>
            </a:lvl3pPr>
            <a:lvl4pPr indent="0" lvl="3" marL="1371600" marR="0" rtl="0" algn="l">
              <a:lnSpc>
                <a:spcPct val="100000"/>
              </a:lnSpc>
              <a:spcBef>
                <a:spcPts val="0"/>
              </a:spcBef>
              <a:spcAft>
                <a:spcPts val="0"/>
              </a:spcAft>
              <a:buClr>
                <a:schemeClr val="dk1"/>
              </a:buClr>
              <a:buFont typeface="Arial"/>
              <a:buNone/>
              <a:defRPr b="0" i="0" sz="1800" u="none" cap="none" strike="noStrike">
                <a:solidFill>
                  <a:schemeClr val="dk1"/>
                </a:solidFill>
                <a:latin typeface="Arial"/>
                <a:ea typeface="Arial"/>
                <a:cs typeface="Arial"/>
                <a:sym typeface="Arial"/>
              </a:defRPr>
            </a:lvl4pPr>
            <a:lvl5pPr indent="0" lvl="4" marL="1828800" marR="0" rtl="0" algn="l">
              <a:lnSpc>
                <a:spcPct val="100000"/>
              </a:lnSpc>
              <a:spcBef>
                <a:spcPts val="0"/>
              </a:spcBef>
              <a:spcAft>
                <a:spcPts val="0"/>
              </a:spcAft>
              <a:buClr>
                <a:schemeClr val="dk1"/>
              </a:buClr>
              <a:buFont typeface="Arial"/>
              <a:buNone/>
              <a:defRPr b="0" i="0" sz="1800" u="none" cap="none" strike="noStrike">
                <a:solidFill>
                  <a:schemeClr val="dk1"/>
                </a:solidFill>
                <a:latin typeface="Arial"/>
                <a:ea typeface="Arial"/>
                <a:cs typeface="Arial"/>
                <a:sym typeface="Arial"/>
              </a:defRPr>
            </a:lvl5pPr>
            <a:lvl6pPr indent="0" lvl="5" marL="2286000" marR="0" rtl="0" algn="l">
              <a:lnSpc>
                <a:spcPct val="100000"/>
              </a:lnSpc>
              <a:spcBef>
                <a:spcPts val="0"/>
              </a:spcBef>
              <a:spcAft>
                <a:spcPts val="0"/>
              </a:spcAft>
              <a:buClr>
                <a:schemeClr val="dk1"/>
              </a:buClr>
              <a:buFont typeface="Arial"/>
              <a:buNone/>
              <a:defRPr b="0" i="0" sz="1800" u="none" cap="none" strike="noStrike">
                <a:solidFill>
                  <a:schemeClr val="dk1"/>
                </a:solidFill>
                <a:latin typeface="Arial"/>
                <a:ea typeface="Arial"/>
                <a:cs typeface="Arial"/>
                <a:sym typeface="Arial"/>
              </a:defRPr>
            </a:lvl6pPr>
            <a:lvl7pPr indent="0" lvl="6" marL="2743200" marR="0" rtl="0" algn="l">
              <a:lnSpc>
                <a:spcPct val="100000"/>
              </a:lnSpc>
              <a:spcBef>
                <a:spcPts val="0"/>
              </a:spcBef>
              <a:spcAft>
                <a:spcPts val="0"/>
              </a:spcAft>
              <a:buClr>
                <a:schemeClr val="dk1"/>
              </a:buClr>
              <a:buFont typeface="Arial"/>
              <a:buNone/>
              <a:defRPr b="0" i="0" sz="1800" u="none" cap="none" strike="noStrike">
                <a:solidFill>
                  <a:schemeClr val="dk1"/>
                </a:solidFill>
                <a:latin typeface="Arial"/>
                <a:ea typeface="Arial"/>
                <a:cs typeface="Arial"/>
                <a:sym typeface="Arial"/>
              </a:defRPr>
            </a:lvl7pPr>
            <a:lvl8pPr indent="0" lvl="7" marL="3200400" marR="0" rtl="0" algn="l">
              <a:lnSpc>
                <a:spcPct val="100000"/>
              </a:lnSpc>
              <a:spcBef>
                <a:spcPts val="0"/>
              </a:spcBef>
              <a:spcAft>
                <a:spcPts val="0"/>
              </a:spcAft>
              <a:buClr>
                <a:schemeClr val="dk1"/>
              </a:buClr>
              <a:buFont typeface="Arial"/>
              <a:buNone/>
              <a:defRPr b="0" i="0" sz="1800" u="none" cap="none" strike="noStrike">
                <a:solidFill>
                  <a:schemeClr val="dk1"/>
                </a:solidFill>
                <a:latin typeface="Arial"/>
                <a:ea typeface="Arial"/>
                <a:cs typeface="Arial"/>
                <a:sym typeface="Arial"/>
              </a:defRPr>
            </a:lvl8pPr>
            <a:lvl9pPr indent="0" lvl="8" marL="3657600" marR="0" rtl="0" algn="l">
              <a:lnSpc>
                <a:spcPct val="100000"/>
              </a:lnSpc>
              <a:spcBef>
                <a:spcPts val="0"/>
              </a:spcBef>
              <a:spcAft>
                <a:spcPts val="0"/>
              </a:spcAft>
              <a:buClr>
                <a:schemeClr val="dk1"/>
              </a:buClr>
              <a:buFont typeface="Arial"/>
              <a:buNone/>
              <a:defRPr b="0" i="0" sz="1800" u="none" cap="none" strike="noStrike">
                <a:solidFill>
                  <a:schemeClr val="dk1"/>
                </a:solidFill>
                <a:latin typeface="Arial"/>
                <a:ea typeface="Arial"/>
                <a:cs typeface="Arial"/>
                <a:sym typeface="Arial"/>
              </a:defRPr>
            </a:lvl9pPr>
          </a:lstStyle>
          <a:p/>
        </p:txBody>
      </p:sp>
      <p:sp>
        <p:nvSpPr>
          <p:cNvPr id="231" name="Shape 231"/>
          <p:cNvSpPr txBox="1"/>
          <p:nvPr>
            <p:ph idx="11" type="ftr"/>
          </p:nvPr>
        </p:nvSpPr>
        <p:spPr>
          <a:xfrm>
            <a:off x="3305175" y="6288087"/>
            <a:ext cx="5238750" cy="365125"/>
          </a:xfrm>
          <a:prstGeom prst="rect">
            <a:avLst/>
          </a:prstGeom>
          <a:noFill/>
          <a:ln>
            <a:noFill/>
          </a:ln>
        </p:spPr>
        <p:txBody>
          <a:bodyPr anchorCtr="0" anchor="ctr" bIns="91425" lIns="91425" rIns="91425" tIns="91425"/>
          <a:lstStyle>
            <a:lvl1pPr indent="0" lvl="0" marL="0" marR="0" rtl="0" algn="r">
              <a:lnSpc>
                <a:spcPct val="100000"/>
              </a:lnSpc>
              <a:spcBef>
                <a:spcPts val="0"/>
              </a:spcBef>
              <a:spcAft>
                <a:spcPts val="0"/>
              </a:spcAft>
              <a:buClr>
                <a:schemeClr val="lt2"/>
              </a:buClr>
              <a:buFont typeface="Trebuchet MS"/>
              <a:buNone/>
              <a:defRPr b="0" i="0" sz="1200" u="none" cap="none" strike="noStrike">
                <a:solidFill>
                  <a:schemeClr val="lt2"/>
                </a:solidFill>
                <a:latin typeface="Trebuchet MS"/>
                <a:ea typeface="Trebuchet MS"/>
                <a:cs typeface="Trebuchet MS"/>
                <a:sym typeface="Trebuchet MS"/>
              </a:defRPr>
            </a:lvl1pPr>
            <a:lvl2pPr indent="0" lvl="1" marL="457200" marR="0" rtl="0" algn="l">
              <a:lnSpc>
                <a:spcPct val="100000"/>
              </a:lnSpc>
              <a:spcBef>
                <a:spcPts val="0"/>
              </a:spcBef>
              <a:spcAft>
                <a:spcPts val="0"/>
              </a:spcAft>
              <a:buClr>
                <a:schemeClr val="dk1"/>
              </a:buClr>
              <a:buFont typeface="Arial"/>
              <a:buNone/>
              <a:defRPr b="0" i="0" sz="1800" u="none" cap="none" strike="noStrike">
                <a:solidFill>
                  <a:schemeClr val="dk1"/>
                </a:solidFill>
                <a:latin typeface="Arial"/>
                <a:ea typeface="Arial"/>
                <a:cs typeface="Arial"/>
                <a:sym typeface="Arial"/>
              </a:defRPr>
            </a:lvl2pPr>
            <a:lvl3pPr indent="0" lvl="2" marL="914400" marR="0" rtl="0" algn="l">
              <a:lnSpc>
                <a:spcPct val="100000"/>
              </a:lnSpc>
              <a:spcBef>
                <a:spcPts val="0"/>
              </a:spcBef>
              <a:spcAft>
                <a:spcPts val="0"/>
              </a:spcAft>
              <a:buClr>
                <a:schemeClr val="dk1"/>
              </a:buClr>
              <a:buFont typeface="Arial"/>
              <a:buNone/>
              <a:defRPr b="0" i="0" sz="1800" u="none" cap="none" strike="noStrike">
                <a:solidFill>
                  <a:schemeClr val="dk1"/>
                </a:solidFill>
                <a:latin typeface="Arial"/>
                <a:ea typeface="Arial"/>
                <a:cs typeface="Arial"/>
                <a:sym typeface="Arial"/>
              </a:defRPr>
            </a:lvl3pPr>
            <a:lvl4pPr indent="0" lvl="3" marL="1371600" marR="0" rtl="0" algn="l">
              <a:lnSpc>
                <a:spcPct val="100000"/>
              </a:lnSpc>
              <a:spcBef>
                <a:spcPts val="0"/>
              </a:spcBef>
              <a:spcAft>
                <a:spcPts val="0"/>
              </a:spcAft>
              <a:buClr>
                <a:schemeClr val="dk1"/>
              </a:buClr>
              <a:buFont typeface="Arial"/>
              <a:buNone/>
              <a:defRPr b="0" i="0" sz="1800" u="none" cap="none" strike="noStrike">
                <a:solidFill>
                  <a:schemeClr val="dk1"/>
                </a:solidFill>
                <a:latin typeface="Arial"/>
                <a:ea typeface="Arial"/>
                <a:cs typeface="Arial"/>
                <a:sym typeface="Arial"/>
              </a:defRPr>
            </a:lvl4pPr>
            <a:lvl5pPr indent="0" lvl="4" marL="1828800" marR="0" rtl="0" algn="l">
              <a:lnSpc>
                <a:spcPct val="100000"/>
              </a:lnSpc>
              <a:spcBef>
                <a:spcPts val="0"/>
              </a:spcBef>
              <a:spcAft>
                <a:spcPts val="0"/>
              </a:spcAft>
              <a:buClr>
                <a:schemeClr val="dk1"/>
              </a:buClr>
              <a:buFont typeface="Arial"/>
              <a:buNone/>
              <a:defRPr b="0" i="0" sz="1800" u="none" cap="none" strike="noStrike">
                <a:solidFill>
                  <a:schemeClr val="dk1"/>
                </a:solidFill>
                <a:latin typeface="Arial"/>
                <a:ea typeface="Arial"/>
                <a:cs typeface="Arial"/>
                <a:sym typeface="Arial"/>
              </a:defRPr>
            </a:lvl5pPr>
            <a:lvl6pPr indent="0" lvl="5" marL="2286000" marR="0" rtl="0" algn="l">
              <a:lnSpc>
                <a:spcPct val="100000"/>
              </a:lnSpc>
              <a:spcBef>
                <a:spcPts val="0"/>
              </a:spcBef>
              <a:spcAft>
                <a:spcPts val="0"/>
              </a:spcAft>
              <a:buClr>
                <a:schemeClr val="dk1"/>
              </a:buClr>
              <a:buFont typeface="Arial"/>
              <a:buNone/>
              <a:defRPr b="0" i="0" sz="1800" u="none" cap="none" strike="noStrike">
                <a:solidFill>
                  <a:schemeClr val="dk1"/>
                </a:solidFill>
                <a:latin typeface="Arial"/>
                <a:ea typeface="Arial"/>
                <a:cs typeface="Arial"/>
                <a:sym typeface="Arial"/>
              </a:defRPr>
            </a:lvl6pPr>
            <a:lvl7pPr indent="0" lvl="6" marL="2743200" marR="0" rtl="0" algn="l">
              <a:lnSpc>
                <a:spcPct val="100000"/>
              </a:lnSpc>
              <a:spcBef>
                <a:spcPts val="0"/>
              </a:spcBef>
              <a:spcAft>
                <a:spcPts val="0"/>
              </a:spcAft>
              <a:buClr>
                <a:schemeClr val="dk1"/>
              </a:buClr>
              <a:buFont typeface="Arial"/>
              <a:buNone/>
              <a:defRPr b="0" i="0" sz="1800" u="none" cap="none" strike="noStrike">
                <a:solidFill>
                  <a:schemeClr val="dk1"/>
                </a:solidFill>
                <a:latin typeface="Arial"/>
                <a:ea typeface="Arial"/>
                <a:cs typeface="Arial"/>
                <a:sym typeface="Arial"/>
              </a:defRPr>
            </a:lvl7pPr>
            <a:lvl8pPr indent="0" lvl="7" marL="3200400" marR="0" rtl="0" algn="l">
              <a:lnSpc>
                <a:spcPct val="100000"/>
              </a:lnSpc>
              <a:spcBef>
                <a:spcPts val="0"/>
              </a:spcBef>
              <a:spcAft>
                <a:spcPts val="0"/>
              </a:spcAft>
              <a:buClr>
                <a:schemeClr val="dk1"/>
              </a:buClr>
              <a:buFont typeface="Arial"/>
              <a:buNone/>
              <a:defRPr b="0" i="0" sz="1800" u="none" cap="none" strike="noStrike">
                <a:solidFill>
                  <a:schemeClr val="dk1"/>
                </a:solidFill>
                <a:latin typeface="Arial"/>
                <a:ea typeface="Arial"/>
                <a:cs typeface="Arial"/>
                <a:sym typeface="Arial"/>
              </a:defRPr>
            </a:lvl8pPr>
            <a:lvl9pPr indent="0" lvl="8" marL="3657600" marR="0" rtl="0" algn="l">
              <a:lnSpc>
                <a:spcPct val="100000"/>
              </a:lnSpc>
              <a:spcBef>
                <a:spcPts val="0"/>
              </a:spcBef>
              <a:spcAft>
                <a:spcPts val="0"/>
              </a:spcAft>
              <a:buClr>
                <a:schemeClr val="dk1"/>
              </a:buClr>
              <a:buFont typeface="Arial"/>
              <a:buNone/>
              <a:defRPr b="0" i="0" sz="1800" u="none" cap="none" strike="noStrike">
                <a:solidFill>
                  <a:schemeClr val="dk1"/>
                </a:solidFill>
                <a:latin typeface="Arial"/>
                <a:ea typeface="Arial"/>
                <a:cs typeface="Arial"/>
                <a:sym typeface="Arial"/>
              </a:defRPr>
            </a:lvl9pPr>
          </a:lstStyle>
          <a:p/>
        </p:txBody>
      </p:sp>
      <p:sp>
        <p:nvSpPr>
          <p:cNvPr id="232" name="Shape 232"/>
          <p:cNvSpPr txBox="1"/>
          <p:nvPr>
            <p:ph idx="12" type="sldNum"/>
          </p:nvPr>
        </p:nvSpPr>
        <p:spPr>
          <a:xfrm>
            <a:off x="8404225" y="219075"/>
            <a:ext cx="493713" cy="365125"/>
          </a:xfrm>
          <a:prstGeom prst="rect">
            <a:avLst/>
          </a:prstGeom>
          <a:noFill/>
          <a:ln>
            <a:noFill/>
          </a:ln>
        </p:spPr>
        <p:txBody>
          <a:bodyPr anchorCtr="0" anchor="ctr" bIns="45700" lIns="91425" rIns="91425" tIns="45700">
            <a:noAutofit/>
          </a:bodyPr>
          <a:lstStyle/>
          <a:p>
            <a:pPr indent="0" lvl="0" marL="0" marR="0" rtl="0" algn="r">
              <a:lnSpc>
                <a:spcPct val="100000"/>
              </a:lnSpc>
              <a:spcBef>
                <a:spcPts val="0"/>
              </a:spcBef>
              <a:spcAft>
                <a:spcPts val="0"/>
              </a:spcAft>
              <a:buClr>
                <a:schemeClr val="dk2"/>
              </a:buClr>
              <a:buSzPct val="25000"/>
              <a:buFont typeface="Trebuchet MS"/>
              <a:buNone/>
            </a:pPr>
            <a:fld id="{00000000-1234-1234-1234-123412341234}" type="slidenum">
              <a:rPr b="0" i="0" lang="en-US" sz="1200" u="none" cap="none" strike="noStrike">
                <a:solidFill>
                  <a:schemeClr val="dk2"/>
                </a:solidFill>
                <a:latin typeface="Trebuchet MS"/>
                <a:ea typeface="Trebuchet MS"/>
                <a:cs typeface="Trebuchet MS"/>
                <a:sym typeface="Trebuchet MS"/>
              </a:rPr>
              <a:t>‹#›</a:t>
            </a:fld>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type="objTx">
  <p:cSld name="Content with Caption">
    <p:spTree>
      <p:nvGrpSpPr>
        <p:cNvPr id="233" name="Shape 233"/>
        <p:cNvGrpSpPr/>
        <p:nvPr/>
      </p:nvGrpSpPr>
      <p:grpSpPr>
        <a:xfrm>
          <a:off x="0" y="0"/>
          <a:ext cx="0" cy="0"/>
          <a:chOff x="0" y="0"/>
          <a:chExt cx="0" cy="0"/>
        </a:xfrm>
      </p:grpSpPr>
      <p:pic>
        <p:nvPicPr>
          <p:cNvPr descr="Overlay-ContentCaption.png" id="234" name="Shape 234"/>
          <p:cNvPicPr preferRelativeResize="0"/>
          <p:nvPr/>
        </p:nvPicPr>
        <p:blipFill rotWithShape="1">
          <a:blip r:embed="rId2">
            <a:alphaModFix/>
          </a:blip>
          <a:srcRect b="0" l="0" r="0" t="0"/>
          <a:stretch/>
        </p:blipFill>
        <p:spPr>
          <a:xfrm>
            <a:off x="158750" y="187325"/>
            <a:ext cx="8826498" cy="6483349"/>
          </a:xfrm>
          <a:prstGeom prst="rect">
            <a:avLst/>
          </a:prstGeom>
          <a:noFill/>
          <a:ln>
            <a:noFill/>
          </a:ln>
        </p:spPr>
      </p:pic>
      <p:sp>
        <p:nvSpPr>
          <p:cNvPr id="235" name="Shape 235"/>
          <p:cNvSpPr txBox="1"/>
          <p:nvPr>
            <p:ph type="title"/>
          </p:nvPr>
        </p:nvSpPr>
        <p:spPr>
          <a:xfrm>
            <a:off x="779464" y="590550"/>
            <a:ext cx="3657600" cy="1162048"/>
          </a:xfrm>
          <a:prstGeom prst="rect">
            <a:avLst/>
          </a:prstGeom>
          <a:noFill/>
          <a:ln>
            <a:noFill/>
          </a:ln>
        </p:spPr>
        <p:txBody>
          <a:bodyPr anchorCtr="0" anchor="b" bIns="91425" lIns="91425" rIns="91425" tIns="91425"/>
          <a:lstStyle>
            <a:lvl1pPr indent="0" lvl="0" marL="0" marR="0" rtl="0" algn="ctr">
              <a:lnSpc>
                <a:spcPct val="100000"/>
              </a:lnSpc>
              <a:spcBef>
                <a:spcPts val="0"/>
              </a:spcBef>
              <a:spcAft>
                <a:spcPts val="0"/>
              </a:spcAft>
              <a:buClr>
                <a:srgbClr val="001D4D"/>
              </a:buClr>
              <a:buFont typeface="Trebuchet MS"/>
              <a:buNone/>
              <a:defRPr b="0" i="0" sz="3600" u="none" cap="none" strike="noStrike">
                <a:solidFill>
                  <a:srgbClr val="001D4D"/>
                </a:solidFill>
                <a:latin typeface="Trebuchet MS"/>
                <a:ea typeface="Trebuchet MS"/>
                <a:cs typeface="Trebuchet MS"/>
                <a:sym typeface="Trebuchet MS"/>
              </a:defRPr>
            </a:lvl1pPr>
            <a:lvl2pPr indent="0" lvl="1" marL="0" marR="0" rtl="0" algn="l">
              <a:spcBef>
                <a:spcPts val="0"/>
              </a:spcBef>
              <a:spcAft>
                <a:spcPts val="0"/>
              </a:spcAft>
              <a:buClr>
                <a:srgbClr val="001D4D"/>
              </a:buClr>
              <a:buFont typeface="Trebuchet MS"/>
              <a:buNone/>
              <a:defRPr b="0" i="0" sz="3800" u="none" cap="none" strike="noStrike">
                <a:solidFill>
                  <a:srgbClr val="001D4D"/>
                </a:solidFill>
                <a:latin typeface="Trebuchet MS"/>
                <a:ea typeface="Trebuchet MS"/>
                <a:cs typeface="Trebuchet MS"/>
                <a:sym typeface="Trebuchet MS"/>
              </a:defRPr>
            </a:lvl2pPr>
            <a:lvl3pPr indent="0" lvl="2" marL="0" marR="0" rtl="0" algn="l">
              <a:spcBef>
                <a:spcPts val="0"/>
              </a:spcBef>
              <a:spcAft>
                <a:spcPts val="0"/>
              </a:spcAft>
              <a:buClr>
                <a:srgbClr val="001D4D"/>
              </a:buClr>
              <a:buFont typeface="Trebuchet MS"/>
              <a:buNone/>
              <a:defRPr b="0" i="0" sz="3800" u="none" cap="none" strike="noStrike">
                <a:solidFill>
                  <a:srgbClr val="001D4D"/>
                </a:solidFill>
                <a:latin typeface="Trebuchet MS"/>
                <a:ea typeface="Trebuchet MS"/>
                <a:cs typeface="Trebuchet MS"/>
                <a:sym typeface="Trebuchet MS"/>
              </a:defRPr>
            </a:lvl3pPr>
            <a:lvl4pPr indent="0" lvl="3" marL="0" marR="0" rtl="0" algn="l">
              <a:spcBef>
                <a:spcPts val="0"/>
              </a:spcBef>
              <a:spcAft>
                <a:spcPts val="0"/>
              </a:spcAft>
              <a:buClr>
                <a:srgbClr val="001D4D"/>
              </a:buClr>
              <a:buFont typeface="Trebuchet MS"/>
              <a:buNone/>
              <a:defRPr b="0" i="0" sz="3800" u="none" cap="none" strike="noStrike">
                <a:solidFill>
                  <a:srgbClr val="001D4D"/>
                </a:solidFill>
                <a:latin typeface="Trebuchet MS"/>
                <a:ea typeface="Trebuchet MS"/>
                <a:cs typeface="Trebuchet MS"/>
                <a:sym typeface="Trebuchet MS"/>
              </a:defRPr>
            </a:lvl4pPr>
            <a:lvl5pPr indent="0" lvl="4" marL="0" marR="0" rtl="0" algn="l">
              <a:spcBef>
                <a:spcPts val="0"/>
              </a:spcBef>
              <a:spcAft>
                <a:spcPts val="0"/>
              </a:spcAft>
              <a:buClr>
                <a:srgbClr val="001D4D"/>
              </a:buClr>
              <a:buFont typeface="Trebuchet MS"/>
              <a:buNone/>
              <a:defRPr b="0" i="0" sz="3800" u="none" cap="none" strike="noStrike">
                <a:solidFill>
                  <a:srgbClr val="001D4D"/>
                </a:solidFill>
                <a:latin typeface="Trebuchet MS"/>
                <a:ea typeface="Trebuchet MS"/>
                <a:cs typeface="Trebuchet MS"/>
                <a:sym typeface="Trebuchet MS"/>
              </a:defRPr>
            </a:lvl5pPr>
            <a:lvl6pPr indent="0" lvl="5" marL="457200" marR="0" rtl="0" algn="l">
              <a:spcBef>
                <a:spcPts val="0"/>
              </a:spcBef>
              <a:spcAft>
                <a:spcPts val="0"/>
              </a:spcAft>
              <a:buClr>
                <a:srgbClr val="001D4D"/>
              </a:buClr>
              <a:buFont typeface="Trebuchet MS"/>
              <a:buNone/>
              <a:defRPr b="0" i="0" sz="3800" u="none" cap="none" strike="noStrike">
                <a:solidFill>
                  <a:srgbClr val="001D4D"/>
                </a:solidFill>
                <a:latin typeface="Trebuchet MS"/>
                <a:ea typeface="Trebuchet MS"/>
                <a:cs typeface="Trebuchet MS"/>
                <a:sym typeface="Trebuchet MS"/>
              </a:defRPr>
            </a:lvl6pPr>
            <a:lvl7pPr indent="0" lvl="6" marL="914400" marR="0" rtl="0" algn="l">
              <a:spcBef>
                <a:spcPts val="0"/>
              </a:spcBef>
              <a:spcAft>
                <a:spcPts val="0"/>
              </a:spcAft>
              <a:buClr>
                <a:srgbClr val="001D4D"/>
              </a:buClr>
              <a:buFont typeface="Trebuchet MS"/>
              <a:buNone/>
              <a:defRPr b="0" i="0" sz="3800" u="none" cap="none" strike="noStrike">
                <a:solidFill>
                  <a:srgbClr val="001D4D"/>
                </a:solidFill>
                <a:latin typeface="Trebuchet MS"/>
                <a:ea typeface="Trebuchet MS"/>
                <a:cs typeface="Trebuchet MS"/>
                <a:sym typeface="Trebuchet MS"/>
              </a:defRPr>
            </a:lvl7pPr>
            <a:lvl8pPr indent="0" lvl="7" marL="1371600" marR="0" rtl="0" algn="l">
              <a:spcBef>
                <a:spcPts val="0"/>
              </a:spcBef>
              <a:spcAft>
                <a:spcPts val="0"/>
              </a:spcAft>
              <a:buClr>
                <a:srgbClr val="001D4D"/>
              </a:buClr>
              <a:buFont typeface="Trebuchet MS"/>
              <a:buNone/>
              <a:defRPr b="0" i="0" sz="3800" u="none" cap="none" strike="noStrike">
                <a:solidFill>
                  <a:srgbClr val="001D4D"/>
                </a:solidFill>
                <a:latin typeface="Trebuchet MS"/>
                <a:ea typeface="Trebuchet MS"/>
                <a:cs typeface="Trebuchet MS"/>
                <a:sym typeface="Trebuchet MS"/>
              </a:defRPr>
            </a:lvl8pPr>
            <a:lvl9pPr indent="0" lvl="8" marL="1828800" marR="0" rtl="0" algn="l">
              <a:spcBef>
                <a:spcPts val="0"/>
              </a:spcBef>
              <a:spcAft>
                <a:spcPts val="0"/>
              </a:spcAft>
              <a:buClr>
                <a:srgbClr val="001D4D"/>
              </a:buClr>
              <a:buFont typeface="Trebuchet MS"/>
              <a:buNone/>
              <a:defRPr b="0" i="0" sz="3800" u="none" cap="none" strike="noStrike">
                <a:solidFill>
                  <a:srgbClr val="001D4D"/>
                </a:solidFill>
                <a:latin typeface="Trebuchet MS"/>
                <a:ea typeface="Trebuchet MS"/>
                <a:cs typeface="Trebuchet MS"/>
                <a:sym typeface="Trebuchet MS"/>
              </a:defRPr>
            </a:lvl9pPr>
          </a:lstStyle>
          <a:p/>
        </p:txBody>
      </p:sp>
      <p:sp>
        <p:nvSpPr>
          <p:cNvPr id="236" name="Shape 236"/>
          <p:cNvSpPr txBox="1"/>
          <p:nvPr>
            <p:ph idx="1" type="body"/>
          </p:nvPr>
        </p:nvSpPr>
        <p:spPr>
          <a:xfrm>
            <a:off x="4693023" y="739587"/>
            <a:ext cx="3657600" cy="5308786"/>
          </a:xfrm>
          <a:prstGeom prst="rect">
            <a:avLst/>
          </a:prstGeom>
          <a:noFill/>
          <a:ln>
            <a:noFill/>
          </a:ln>
        </p:spPr>
        <p:txBody>
          <a:bodyPr anchorCtr="0" anchor="t" bIns="91425" lIns="91425" rIns="91425" tIns="91425"/>
          <a:lstStyle>
            <a:lvl1pPr indent="-28575" lvl="0" marL="282575" marR="0" rtl="0" algn="l">
              <a:lnSpc>
                <a:spcPct val="100000"/>
              </a:lnSpc>
              <a:spcBef>
                <a:spcPts val="2000"/>
              </a:spcBef>
              <a:spcAft>
                <a:spcPts val="0"/>
              </a:spcAft>
              <a:buClr>
                <a:srgbClr val="001D4D"/>
              </a:buClr>
              <a:buSzPct val="100000"/>
              <a:buFont typeface="Noto Sans Symbols"/>
              <a:buChar char="●"/>
              <a:defRPr b="0" i="0" sz="2000" u="none" cap="none" strike="noStrike">
                <a:solidFill>
                  <a:srgbClr val="001D4D"/>
                </a:solidFill>
                <a:latin typeface="Trebuchet MS"/>
                <a:ea typeface="Trebuchet MS"/>
                <a:cs typeface="Trebuchet MS"/>
                <a:sym typeface="Trebuchet MS"/>
              </a:defRPr>
            </a:lvl1pPr>
            <a:lvl2pPr indent="-69850" lvl="1" marL="577850" marR="0" rtl="0" algn="l">
              <a:lnSpc>
                <a:spcPct val="100000"/>
              </a:lnSpc>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2pPr>
            <a:lvl3pPr indent="-60325" lvl="2" marL="860425" marR="0" rtl="0" algn="l">
              <a:lnSpc>
                <a:spcPct val="100000"/>
              </a:lnSpc>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3pPr>
            <a:lvl4pPr indent="-63500" lvl="3" marL="1143000" marR="0" rtl="0" algn="l">
              <a:lnSpc>
                <a:spcPct val="100000"/>
              </a:lnSpc>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4pPr>
            <a:lvl5pPr indent="-53975" lvl="4" marL="1425575" marR="0" rtl="0" algn="l">
              <a:lnSpc>
                <a:spcPct val="100000"/>
              </a:lnSpc>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5pPr>
            <a:lvl6pPr indent="25400" lvl="5" marL="2514600" marR="0" rtl="0" algn="l">
              <a:lnSpc>
                <a:spcPct val="100000"/>
              </a:lnSpc>
              <a:spcBef>
                <a:spcPts val="400"/>
              </a:spcBef>
              <a:spcAft>
                <a:spcPts val="0"/>
              </a:spcAft>
              <a:buClr>
                <a:schemeClr val="dk1"/>
              </a:buClr>
              <a:buSzPct val="100000"/>
              <a:buFont typeface="Arial"/>
              <a:buChar char="•"/>
              <a:defRPr b="0" i="0" sz="2000" u="none" cap="none" strike="noStrike">
                <a:solidFill>
                  <a:schemeClr val="dk1"/>
                </a:solidFill>
                <a:latin typeface="Trebuchet MS"/>
                <a:ea typeface="Trebuchet MS"/>
                <a:cs typeface="Trebuchet MS"/>
                <a:sym typeface="Trebuchet MS"/>
              </a:defRPr>
            </a:lvl6pPr>
            <a:lvl7pPr indent="25400" lvl="6" marL="2971800" marR="0" rtl="0" algn="l">
              <a:lnSpc>
                <a:spcPct val="100000"/>
              </a:lnSpc>
              <a:spcBef>
                <a:spcPts val="400"/>
              </a:spcBef>
              <a:spcAft>
                <a:spcPts val="0"/>
              </a:spcAft>
              <a:buClr>
                <a:schemeClr val="dk1"/>
              </a:buClr>
              <a:buSzPct val="100000"/>
              <a:buFont typeface="Arial"/>
              <a:buChar char="•"/>
              <a:defRPr b="0" i="0" sz="2000" u="none" cap="none" strike="noStrike">
                <a:solidFill>
                  <a:schemeClr val="dk1"/>
                </a:solidFill>
                <a:latin typeface="Trebuchet MS"/>
                <a:ea typeface="Trebuchet MS"/>
                <a:cs typeface="Trebuchet MS"/>
                <a:sym typeface="Trebuchet MS"/>
              </a:defRPr>
            </a:lvl7pPr>
            <a:lvl8pPr indent="25400" lvl="7" marL="3429000" marR="0" rtl="0" algn="l">
              <a:lnSpc>
                <a:spcPct val="100000"/>
              </a:lnSpc>
              <a:spcBef>
                <a:spcPts val="400"/>
              </a:spcBef>
              <a:spcAft>
                <a:spcPts val="0"/>
              </a:spcAft>
              <a:buClr>
                <a:schemeClr val="dk1"/>
              </a:buClr>
              <a:buSzPct val="100000"/>
              <a:buFont typeface="Arial"/>
              <a:buChar char="•"/>
              <a:defRPr b="0" i="0" sz="2000" u="none" cap="none" strike="noStrike">
                <a:solidFill>
                  <a:schemeClr val="dk1"/>
                </a:solidFill>
                <a:latin typeface="Trebuchet MS"/>
                <a:ea typeface="Trebuchet MS"/>
                <a:cs typeface="Trebuchet MS"/>
                <a:sym typeface="Trebuchet MS"/>
              </a:defRPr>
            </a:lvl8pPr>
            <a:lvl9pPr indent="25400" lvl="8" marL="3886200" marR="0" rtl="0" algn="l">
              <a:lnSpc>
                <a:spcPct val="100000"/>
              </a:lnSpc>
              <a:spcBef>
                <a:spcPts val="400"/>
              </a:spcBef>
              <a:spcAft>
                <a:spcPts val="0"/>
              </a:spcAft>
              <a:buClr>
                <a:schemeClr val="dk1"/>
              </a:buClr>
              <a:buSzPct val="100000"/>
              <a:buFont typeface="Arial"/>
              <a:buChar char="•"/>
              <a:defRPr b="0" i="0" sz="2000" u="none" cap="none" strike="noStrike">
                <a:solidFill>
                  <a:schemeClr val="dk1"/>
                </a:solidFill>
                <a:latin typeface="Trebuchet MS"/>
                <a:ea typeface="Trebuchet MS"/>
                <a:cs typeface="Trebuchet MS"/>
                <a:sym typeface="Trebuchet MS"/>
              </a:defRPr>
            </a:lvl9pPr>
          </a:lstStyle>
          <a:p/>
        </p:txBody>
      </p:sp>
      <p:sp>
        <p:nvSpPr>
          <p:cNvPr id="237" name="Shape 237"/>
          <p:cNvSpPr txBox="1"/>
          <p:nvPr>
            <p:ph idx="2" type="body"/>
          </p:nvPr>
        </p:nvSpPr>
        <p:spPr>
          <a:xfrm>
            <a:off x="779464" y="1816100"/>
            <a:ext cx="3657600" cy="3822700"/>
          </a:xfrm>
          <a:prstGeom prst="rect">
            <a:avLst/>
          </a:prstGeom>
          <a:noFill/>
          <a:ln>
            <a:noFill/>
          </a:ln>
        </p:spPr>
        <p:txBody>
          <a:bodyPr anchorCtr="0" anchor="t" bIns="91425" lIns="91425" rIns="91425" tIns="91425"/>
          <a:lstStyle>
            <a:lvl1pPr indent="0" lvl="0" marL="0" marR="0" rtl="0" algn="ctr">
              <a:lnSpc>
                <a:spcPct val="100000"/>
              </a:lnSpc>
              <a:spcBef>
                <a:spcPts val="2000"/>
              </a:spcBef>
              <a:spcAft>
                <a:spcPts val="0"/>
              </a:spcAft>
              <a:buClr>
                <a:srgbClr val="001D4D"/>
              </a:buClr>
              <a:buFont typeface="Noto Sans Symbols"/>
              <a:buNone/>
              <a:defRPr b="0" i="0" sz="1800" u="none" cap="none" strike="noStrike">
                <a:solidFill>
                  <a:srgbClr val="001D4D"/>
                </a:solidFill>
                <a:latin typeface="Trebuchet MS"/>
                <a:ea typeface="Trebuchet MS"/>
                <a:cs typeface="Trebuchet MS"/>
                <a:sym typeface="Trebuchet MS"/>
              </a:defRPr>
            </a:lvl1pPr>
            <a:lvl2pPr indent="0" lvl="1" marL="457200" marR="0" rtl="0" algn="l">
              <a:lnSpc>
                <a:spcPct val="100000"/>
              </a:lnSpc>
              <a:spcBef>
                <a:spcPts val="600"/>
              </a:spcBef>
              <a:spcAft>
                <a:spcPts val="0"/>
              </a:spcAft>
              <a:buClr>
                <a:srgbClr val="001D4D"/>
              </a:buClr>
              <a:buFont typeface="Noto Sans Symbols"/>
              <a:buNone/>
              <a:defRPr b="0" i="0" sz="1200" u="none" cap="none" strike="noStrike">
                <a:solidFill>
                  <a:srgbClr val="001D4D"/>
                </a:solidFill>
                <a:latin typeface="Trebuchet MS"/>
                <a:ea typeface="Trebuchet MS"/>
                <a:cs typeface="Trebuchet MS"/>
                <a:sym typeface="Trebuchet MS"/>
              </a:defRPr>
            </a:lvl2pPr>
            <a:lvl3pPr indent="0" lvl="2" marL="914400" marR="0" rtl="0" algn="l">
              <a:lnSpc>
                <a:spcPct val="100000"/>
              </a:lnSpc>
              <a:spcBef>
                <a:spcPts val="600"/>
              </a:spcBef>
              <a:spcAft>
                <a:spcPts val="0"/>
              </a:spcAft>
              <a:buClr>
                <a:srgbClr val="001D4D"/>
              </a:buClr>
              <a:buFont typeface="Noto Sans Symbols"/>
              <a:buNone/>
              <a:defRPr b="0" i="0" sz="1000" u="none" cap="none" strike="noStrike">
                <a:solidFill>
                  <a:srgbClr val="001D4D"/>
                </a:solidFill>
                <a:latin typeface="Trebuchet MS"/>
                <a:ea typeface="Trebuchet MS"/>
                <a:cs typeface="Trebuchet MS"/>
                <a:sym typeface="Trebuchet MS"/>
              </a:defRPr>
            </a:lvl3pPr>
            <a:lvl4pPr indent="0" lvl="3" marL="1371600" marR="0" rtl="0" algn="l">
              <a:lnSpc>
                <a:spcPct val="100000"/>
              </a:lnSpc>
              <a:spcBef>
                <a:spcPts val="600"/>
              </a:spcBef>
              <a:spcAft>
                <a:spcPts val="0"/>
              </a:spcAft>
              <a:buClr>
                <a:srgbClr val="001D4D"/>
              </a:buClr>
              <a:buFont typeface="Noto Sans Symbols"/>
              <a:buNone/>
              <a:defRPr b="0" i="0" sz="900" u="none" cap="none" strike="noStrike">
                <a:solidFill>
                  <a:srgbClr val="001D4D"/>
                </a:solidFill>
                <a:latin typeface="Trebuchet MS"/>
                <a:ea typeface="Trebuchet MS"/>
                <a:cs typeface="Trebuchet MS"/>
                <a:sym typeface="Trebuchet MS"/>
              </a:defRPr>
            </a:lvl4pPr>
            <a:lvl5pPr indent="0" lvl="4" marL="1828800" marR="0" rtl="0" algn="l">
              <a:lnSpc>
                <a:spcPct val="100000"/>
              </a:lnSpc>
              <a:spcBef>
                <a:spcPts val="600"/>
              </a:spcBef>
              <a:spcAft>
                <a:spcPts val="0"/>
              </a:spcAft>
              <a:buClr>
                <a:srgbClr val="001D4D"/>
              </a:buClr>
              <a:buFont typeface="Noto Sans Symbols"/>
              <a:buNone/>
              <a:defRPr b="0" i="0" sz="900" u="none" cap="none" strike="noStrike">
                <a:solidFill>
                  <a:srgbClr val="001D4D"/>
                </a:solidFill>
                <a:latin typeface="Trebuchet MS"/>
                <a:ea typeface="Trebuchet MS"/>
                <a:cs typeface="Trebuchet MS"/>
                <a:sym typeface="Trebuchet MS"/>
              </a:defRPr>
            </a:lvl5pPr>
            <a:lvl6pPr indent="0" lvl="5" marL="2286000" marR="0" rtl="0" algn="l">
              <a:lnSpc>
                <a:spcPct val="100000"/>
              </a:lnSpc>
              <a:spcBef>
                <a:spcPts val="180"/>
              </a:spcBef>
              <a:spcAft>
                <a:spcPts val="0"/>
              </a:spcAft>
              <a:buClr>
                <a:schemeClr val="dk1"/>
              </a:buClr>
              <a:buFont typeface="Arial"/>
              <a:buNone/>
              <a:defRPr b="0" i="0" sz="900" u="none" cap="none" strike="noStrike">
                <a:solidFill>
                  <a:schemeClr val="dk1"/>
                </a:solidFill>
                <a:latin typeface="Trebuchet MS"/>
                <a:ea typeface="Trebuchet MS"/>
                <a:cs typeface="Trebuchet MS"/>
                <a:sym typeface="Trebuchet MS"/>
              </a:defRPr>
            </a:lvl6pPr>
            <a:lvl7pPr indent="0" lvl="6" marL="2743200" marR="0" rtl="0" algn="l">
              <a:lnSpc>
                <a:spcPct val="100000"/>
              </a:lnSpc>
              <a:spcBef>
                <a:spcPts val="180"/>
              </a:spcBef>
              <a:spcAft>
                <a:spcPts val="0"/>
              </a:spcAft>
              <a:buClr>
                <a:schemeClr val="dk1"/>
              </a:buClr>
              <a:buFont typeface="Arial"/>
              <a:buNone/>
              <a:defRPr b="0" i="0" sz="900" u="none" cap="none" strike="noStrike">
                <a:solidFill>
                  <a:schemeClr val="dk1"/>
                </a:solidFill>
                <a:latin typeface="Trebuchet MS"/>
                <a:ea typeface="Trebuchet MS"/>
                <a:cs typeface="Trebuchet MS"/>
                <a:sym typeface="Trebuchet MS"/>
              </a:defRPr>
            </a:lvl7pPr>
            <a:lvl8pPr indent="0" lvl="7" marL="3200400" marR="0" rtl="0" algn="l">
              <a:lnSpc>
                <a:spcPct val="100000"/>
              </a:lnSpc>
              <a:spcBef>
                <a:spcPts val="180"/>
              </a:spcBef>
              <a:spcAft>
                <a:spcPts val="0"/>
              </a:spcAft>
              <a:buClr>
                <a:schemeClr val="dk1"/>
              </a:buClr>
              <a:buFont typeface="Arial"/>
              <a:buNone/>
              <a:defRPr b="0" i="0" sz="900" u="none" cap="none" strike="noStrike">
                <a:solidFill>
                  <a:schemeClr val="dk1"/>
                </a:solidFill>
                <a:latin typeface="Trebuchet MS"/>
                <a:ea typeface="Trebuchet MS"/>
                <a:cs typeface="Trebuchet MS"/>
                <a:sym typeface="Trebuchet MS"/>
              </a:defRPr>
            </a:lvl8pPr>
            <a:lvl9pPr indent="0" lvl="8" marL="3657600" marR="0" rtl="0" algn="l">
              <a:lnSpc>
                <a:spcPct val="100000"/>
              </a:lnSpc>
              <a:spcBef>
                <a:spcPts val="180"/>
              </a:spcBef>
              <a:spcAft>
                <a:spcPts val="0"/>
              </a:spcAft>
              <a:buClr>
                <a:schemeClr val="dk1"/>
              </a:buClr>
              <a:buFont typeface="Arial"/>
              <a:buNone/>
              <a:defRPr b="0" i="0" sz="900" u="none" cap="none" strike="noStrike">
                <a:solidFill>
                  <a:schemeClr val="dk1"/>
                </a:solidFill>
                <a:latin typeface="Trebuchet MS"/>
                <a:ea typeface="Trebuchet MS"/>
                <a:cs typeface="Trebuchet MS"/>
                <a:sym typeface="Trebuchet MS"/>
              </a:defRPr>
            </a:lvl9pPr>
          </a:lstStyle>
          <a:p/>
        </p:txBody>
      </p:sp>
      <p:sp>
        <p:nvSpPr>
          <p:cNvPr id="238" name="Shape 238"/>
          <p:cNvSpPr txBox="1"/>
          <p:nvPr>
            <p:ph idx="10" type="dt"/>
          </p:nvPr>
        </p:nvSpPr>
        <p:spPr>
          <a:xfrm>
            <a:off x="381000" y="6288087"/>
            <a:ext cx="1887538" cy="365125"/>
          </a:xfrm>
          <a:prstGeom prst="rect">
            <a:avLst/>
          </a:prstGeom>
          <a:noFill/>
          <a:ln>
            <a:noFill/>
          </a:ln>
        </p:spPr>
        <p:txBody>
          <a:bodyPr anchorCtr="0" anchor="ctr" bIns="91425" lIns="91425" rIns="91425" tIns="91425"/>
          <a:lstStyle>
            <a:lvl1pPr indent="0" lvl="0" marL="0" marR="0" rtl="0" algn="l">
              <a:lnSpc>
                <a:spcPct val="100000"/>
              </a:lnSpc>
              <a:spcBef>
                <a:spcPts val="0"/>
              </a:spcBef>
              <a:spcAft>
                <a:spcPts val="0"/>
              </a:spcAft>
              <a:buClr>
                <a:schemeClr val="lt2"/>
              </a:buClr>
              <a:buFont typeface="Trebuchet MS"/>
              <a:buNone/>
              <a:defRPr b="0" i="0" sz="1200" u="none" cap="none" strike="noStrike">
                <a:solidFill>
                  <a:schemeClr val="lt2"/>
                </a:solidFill>
                <a:latin typeface="Trebuchet MS"/>
                <a:ea typeface="Trebuchet MS"/>
                <a:cs typeface="Trebuchet MS"/>
                <a:sym typeface="Trebuchet MS"/>
              </a:defRPr>
            </a:lvl1pPr>
            <a:lvl2pPr indent="0" lvl="1" marL="457200" marR="0" rtl="0" algn="l">
              <a:lnSpc>
                <a:spcPct val="100000"/>
              </a:lnSpc>
              <a:spcBef>
                <a:spcPts val="0"/>
              </a:spcBef>
              <a:spcAft>
                <a:spcPts val="0"/>
              </a:spcAft>
              <a:buClr>
                <a:schemeClr val="dk1"/>
              </a:buClr>
              <a:buFont typeface="Arial"/>
              <a:buNone/>
              <a:defRPr b="0" i="0" sz="1800" u="none" cap="none" strike="noStrike">
                <a:solidFill>
                  <a:schemeClr val="dk1"/>
                </a:solidFill>
                <a:latin typeface="Arial"/>
                <a:ea typeface="Arial"/>
                <a:cs typeface="Arial"/>
                <a:sym typeface="Arial"/>
              </a:defRPr>
            </a:lvl2pPr>
            <a:lvl3pPr indent="0" lvl="2" marL="914400" marR="0" rtl="0" algn="l">
              <a:lnSpc>
                <a:spcPct val="100000"/>
              </a:lnSpc>
              <a:spcBef>
                <a:spcPts val="0"/>
              </a:spcBef>
              <a:spcAft>
                <a:spcPts val="0"/>
              </a:spcAft>
              <a:buClr>
                <a:schemeClr val="dk1"/>
              </a:buClr>
              <a:buFont typeface="Arial"/>
              <a:buNone/>
              <a:defRPr b="0" i="0" sz="1800" u="none" cap="none" strike="noStrike">
                <a:solidFill>
                  <a:schemeClr val="dk1"/>
                </a:solidFill>
                <a:latin typeface="Arial"/>
                <a:ea typeface="Arial"/>
                <a:cs typeface="Arial"/>
                <a:sym typeface="Arial"/>
              </a:defRPr>
            </a:lvl3pPr>
            <a:lvl4pPr indent="0" lvl="3" marL="1371600" marR="0" rtl="0" algn="l">
              <a:lnSpc>
                <a:spcPct val="100000"/>
              </a:lnSpc>
              <a:spcBef>
                <a:spcPts val="0"/>
              </a:spcBef>
              <a:spcAft>
                <a:spcPts val="0"/>
              </a:spcAft>
              <a:buClr>
                <a:schemeClr val="dk1"/>
              </a:buClr>
              <a:buFont typeface="Arial"/>
              <a:buNone/>
              <a:defRPr b="0" i="0" sz="1800" u="none" cap="none" strike="noStrike">
                <a:solidFill>
                  <a:schemeClr val="dk1"/>
                </a:solidFill>
                <a:latin typeface="Arial"/>
                <a:ea typeface="Arial"/>
                <a:cs typeface="Arial"/>
                <a:sym typeface="Arial"/>
              </a:defRPr>
            </a:lvl4pPr>
            <a:lvl5pPr indent="0" lvl="4" marL="1828800" marR="0" rtl="0" algn="l">
              <a:lnSpc>
                <a:spcPct val="100000"/>
              </a:lnSpc>
              <a:spcBef>
                <a:spcPts val="0"/>
              </a:spcBef>
              <a:spcAft>
                <a:spcPts val="0"/>
              </a:spcAft>
              <a:buClr>
                <a:schemeClr val="dk1"/>
              </a:buClr>
              <a:buFont typeface="Arial"/>
              <a:buNone/>
              <a:defRPr b="0" i="0" sz="1800" u="none" cap="none" strike="noStrike">
                <a:solidFill>
                  <a:schemeClr val="dk1"/>
                </a:solidFill>
                <a:latin typeface="Arial"/>
                <a:ea typeface="Arial"/>
                <a:cs typeface="Arial"/>
                <a:sym typeface="Arial"/>
              </a:defRPr>
            </a:lvl5pPr>
            <a:lvl6pPr indent="0" lvl="5" marL="2286000" marR="0" rtl="0" algn="l">
              <a:lnSpc>
                <a:spcPct val="100000"/>
              </a:lnSpc>
              <a:spcBef>
                <a:spcPts val="0"/>
              </a:spcBef>
              <a:spcAft>
                <a:spcPts val="0"/>
              </a:spcAft>
              <a:buClr>
                <a:schemeClr val="dk1"/>
              </a:buClr>
              <a:buFont typeface="Arial"/>
              <a:buNone/>
              <a:defRPr b="0" i="0" sz="1800" u="none" cap="none" strike="noStrike">
                <a:solidFill>
                  <a:schemeClr val="dk1"/>
                </a:solidFill>
                <a:latin typeface="Arial"/>
                <a:ea typeface="Arial"/>
                <a:cs typeface="Arial"/>
                <a:sym typeface="Arial"/>
              </a:defRPr>
            </a:lvl6pPr>
            <a:lvl7pPr indent="0" lvl="6" marL="2743200" marR="0" rtl="0" algn="l">
              <a:lnSpc>
                <a:spcPct val="100000"/>
              </a:lnSpc>
              <a:spcBef>
                <a:spcPts val="0"/>
              </a:spcBef>
              <a:spcAft>
                <a:spcPts val="0"/>
              </a:spcAft>
              <a:buClr>
                <a:schemeClr val="dk1"/>
              </a:buClr>
              <a:buFont typeface="Arial"/>
              <a:buNone/>
              <a:defRPr b="0" i="0" sz="1800" u="none" cap="none" strike="noStrike">
                <a:solidFill>
                  <a:schemeClr val="dk1"/>
                </a:solidFill>
                <a:latin typeface="Arial"/>
                <a:ea typeface="Arial"/>
                <a:cs typeface="Arial"/>
                <a:sym typeface="Arial"/>
              </a:defRPr>
            </a:lvl7pPr>
            <a:lvl8pPr indent="0" lvl="7" marL="3200400" marR="0" rtl="0" algn="l">
              <a:lnSpc>
                <a:spcPct val="100000"/>
              </a:lnSpc>
              <a:spcBef>
                <a:spcPts val="0"/>
              </a:spcBef>
              <a:spcAft>
                <a:spcPts val="0"/>
              </a:spcAft>
              <a:buClr>
                <a:schemeClr val="dk1"/>
              </a:buClr>
              <a:buFont typeface="Arial"/>
              <a:buNone/>
              <a:defRPr b="0" i="0" sz="1800" u="none" cap="none" strike="noStrike">
                <a:solidFill>
                  <a:schemeClr val="dk1"/>
                </a:solidFill>
                <a:latin typeface="Arial"/>
                <a:ea typeface="Arial"/>
                <a:cs typeface="Arial"/>
                <a:sym typeface="Arial"/>
              </a:defRPr>
            </a:lvl8pPr>
            <a:lvl9pPr indent="0" lvl="8" marL="3657600" marR="0" rtl="0" algn="l">
              <a:lnSpc>
                <a:spcPct val="100000"/>
              </a:lnSpc>
              <a:spcBef>
                <a:spcPts val="0"/>
              </a:spcBef>
              <a:spcAft>
                <a:spcPts val="0"/>
              </a:spcAft>
              <a:buClr>
                <a:schemeClr val="dk1"/>
              </a:buClr>
              <a:buFont typeface="Arial"/>
              <a:buNone/>
              <a:defRPr b="0" i="0" sz="1800" u="none" cap="none" strike="noStrike">
                <a:solidFill>
                  <a:schemeClr val="dk1"/>
                </a:solidFill>
                <a:latin typeface="Arial"/>
                <a:ea typeface="Arial"/>
                <a:cs typeface="Arial"/>
                <a:sym typeface="Arial"/>
              </a:defRPr>
            </a:lvl9pPr>
          </a:lstStyle>
          <a:p/>
        </p:txBody>
      </p:sp>
      <p:sp>
        <p:nvSpPr>
          <p:cNvPr id="239" name="Shape 239"/>
          <p:cNvSpPr txBox="1"/>
          <p:nvPr>
            <p:ph idx="11" type="ftr"/>
          </p:nvPr>
        </p:nvSpPr>
        <p:spPr>
          <a:xfrm>
            <a:off x="3305175" y="6288087"/>
            <a:ext cx="5238750" cy="365125"/>
          </a:xfrm>
          <a:prstGeom prst="rect">
            <a:avLst/>
          </a:prstGeom>
          <a:noFill/>
          <a:ln>
            <a:noFill/>
          </a:ln>
        </p:spPr>
        <p:txBody>
          <a:bodyPr anchorCtr="0" anchor="ctr" bIns="91425" lIns="91425" rIns="91425" tIns="91425"/>
          <a:lstStyle>
            <a:lvl1pPr indent="0" lvl="0" marL="0" marR="0" rtl="0" algn="r">
              <a:lnSpc>
                <a:spcPct val="100000"/>
              </a:lnSpc>
              <a:spcBef>
                <a:spcPts val="0"/>
              </a:spcBef>
              <a:spcAft>
                <a:spcPts val="0"/>
              </a:spcAft>
              <a:buClr>
                <a:schemeClr val="lt2"/>
              </a:buClr>
              <a:buFont typeface="Trebuchet MS"/>
              <a:buNone/>
              <a:defRPr b="0" i="0" sz="1200" u="none" cap="none" strike="noStrike">
                <a:solidFill>
                  <a:schemeClr val="lt2"/>
                </a:solidFill>
                <a:latin typeface="Trebuchet MS"/>
                <a:ea typeface="Trebuchet MS"/>
                <a:cs typeface="Trebuchet MS"/>
                <a:sym typeface="Trebuchet MS"/>
              </a:defRPr>
            </a:lvl1pPr>
            <a:lvl2pPr indent="0" lvl="1" marL="457200" marR="0" rtl="0" algn="l">
              <a:lnSpc>
                <a:spcPct val="100000"/>
              </a:lnSpc>
              <a:spcBef>
                <a:spcPts val="0"/>
              </a:spcBef>
              <a:spcAft>
                <a:spcPts val="0"/>
              </a:spcAft>
              <a:buClr>
                <a:schemeClr val="dk1"/>
              </a:buClr>
              <a:buFont typeface="Arial"/>
              <a:buNone/>
              <a:defRPr b="0" i="0" sz="1800" u="none" cap="none" strike="noStrike">
                <a:solidFill>
                  <a:schemeClr val="dk1"/>
                </a:solidFill>
                <a:latin typeface="Arial"/>
                <a:ea typeface="Arial"/>
                <a:cs typeface="Arial"/>
                <a:sym typeface="Arial"/>
              </a:defRPr>
            </a:lvl2pPr>
            <a:lvl3pPr indent="0" lvl="2" marL="914400" marR="0" rtl="0" algn="l">
              <a:lnSpc>
                <a:spcPct val="100000"/>
              </a:lnSpc>
              <a:spcBef>
                <a:spcPts val="0"/>
              </a:spcBef>
              <a:spcAft>
                <a:spcPts val="0"/>
              </a:spcAft>
              <a:buClr>
                <a:schemeClr val="dk1"/>
              </a:buClr>
              <a:buFont typeface="Arial"/>
              <a:buNone/>
              <a:defRPr b="0" i="0" sz="1800" u="none" cap="none" strike="noStrike">
                <a:solidFill>
                  <a:schemeClr val="dk1"/>
                </a:solidFill>
                <a:latin typeface="Arial"/>
                <a:ea typeface="Arial"/>
                <a:cs typeface="Arial"/>
                <a:sym typeface="Arial"/>
              </a:defRPr>
            </a:lvl3pPr>
            <a:lvl4pPr indent="0" lvl="3" marL="1371600" marR="0" rtl="0" algn="l">
              <a:lnSpc>
                <a:spcPct val="100000"/>
              </a:lnSpc>
              <a:spcBef>
                <a:spcPts val="0"/>
              </a:spcBef>
              <a:spcAft>
                <a:spcPts val="0"/>
              </a:spcAft>
              <a:buClr>
                <a:schemeClr val="dk1"/>
              </a:buClr>
              <a:buFont typeface="Arial"/>
              <a:buNone/>
              <a:defRPr b="0" i="0" sz="1800" u="none" cap="none" strike="noStrike">
                <a:solidFill>
                  <a:schemeClr val="dk1"/>
                </a:solidFill>
                <a:latin typeface="Arial"/>
                <a:ea typeface="Arial"/>
                <a:cs typeface="Arial"/>
                <a:sym typeface="Arial"/>
              </a:defRPr>
            </a:lvl4pPr>
            <a:lvl5pPr indent="0" lvl="4" marL="1828800" marR="0" rtl="0" algn="l">
              <a:lnSpc>
                <a:spcPct val="100000"/>
              </a:lnSpc>
              <a:spcBef>
                <a:spcPts val="0"/>
              </a:spcBef>
              <a:spcAft>
                <a:spcPts val="0"/>
              </a:spcAft>
              <a:buClr>
                <a:schemeClr val="dk1"/>
              </a:buClr>
              <a:buFont typeface="Arial"/>
              <a:buNone/>
              <a:defRPr b="0" i="0" sz="1800" u="none" cap="none" strike="noStrike">
                <a:solidFill>
                  <a:schemeClr val="dk1"/>
                </a:solidFill>
                <a:latin typeface="Arial"/>
                <a:ea typeface="Arial"/>
                <a:cs typeface="Arial"/>
                <a:sym typeface="Arial"/>
              </a:defRPr>
            </a:lvl5pPr>
            <a:lvl6pPr indent="0" lvl="5" marL="2286000" marR="0" rtl="0" algn="l">
              <a:lnSpc>
                <a:spcPct val="100000"/>
              </a:lnSpc>
              <a:spcBef>
                <a:spcPts val="0"/>
              </a:spcBef>
              <a:spcAft>
                <a:spcPts val="0"/>
              </a:spcAft>
              <a:buClr>
                <a:schemeClr val="dk1"/>
              </a:buClr>
              <a:buFont typeface="Arial"/>
              <a:buNone/>
              <a:defRPr b="0" i="0" sz="1800" u="none" cap="none" strike="noStrike">
                <a:solidFill>
                  <a:schemeClr val="dk1"/>
                </a:solidFill>
                <a:latin typeface="Arial"/>
                <a:ea typeface="Arial"/>
                <a:cs typeface="Arial"/>
                <a:sym typeface="Arial"/>
              </a:defRPr>
            </a:lvl6pPr>
            <a:lvl7pPr indent="0" lvl="6" marL="2743200" marR="0" rtl="0" algn="l">
              <a:lnSpc>
                <a:spcPct val="100000"/>
              </a:lnSpc>
              <a:spcBef>
                <a:spcPts val="0"/>
              </a:spcBef>
              <a:spcAft>
                <a:spcPts val="0"/>
              </a:spcAft>
              <a:buClr>
                <a:schemeClr val="dk1"/>
              </a:buClr>
              <a:buFont typeface="Arial"/>
              <a:buNone/>
              <a:defRPr b="0" i="0" sz="1800" u="none" cap="none" strike="noStrike">
                <a:solidFill>
                  <a:schemeClr val="dk1"/>
                </a:solidFill>
                <a:latin typeface="Arial"/>
                <a:ea typeface="Arial"/>
                <a:cs typeface="Arial"/>
                <a:sym typeface="Arial"/>
              </a:defRPr>
            </a:lvl7pPr>
            <a:lvl8pPr indent="0" lvl="7" marL="3200400" marR="0" rtl="0" algn="l">
              <a:lnSpc>
                <a:spcPct val="100000"/>
              </a:lnSpc>
              <a:spcBef>
                <a:spcPts val="0"/>
              </a:spcBef>
              <a:spcAft>
                <a:spcPts val="0"/>
              </a:spcAft>
              <a:buClr>
                <a:schemeClr val="dk1"/>
              </a:buClr>
              <a:buFont typeface="Arial"/>
              <a:buNone/>
              <a:defRPr b="0" i="0" sz="1800" u="none" cap="none" strike="noStrike">
                <a:solidFill>
                  <a:schemeClr val="dk1"/>
                </a:solidFill>
                <a:latin typeface="Arial"/>
                <a:ea typeface="Arial"/>
                <a:cs typeface="Arial"/>
                <a:sym typeface="Arial"/>
              </a:defRPr>
            </a:lvl8pPr>
            <a:lvl9pPr indent="0" lvl="8" marL="3657600" marR="0" rtl="0" algn="l">
              <a:lnSpc>
                <a:spcPct val="100000"/>
              </a:lnSpc>
              <a:spcBef>
                <a:spcPts val="0"/>
              </a:spcBef>
              <a:spcAft>
                <a:spcPts val="0"/>
              </a:spcAft>
              <a:buClr>
                <a:schemeClr val="dk1"/>
              </a:buClr>
              <a:buFont typeface="Arial"/>
              <a:buNone/>
              <a:defRPr b="0" i="0" sz="1800" u="none" cap="none" strike="noStrike">
                <a:solidFill>
                  <a:schemeClr val="dk1"/>
                </a:solidFill>
                <a:latin typeface="Arial"/>
                <a:ea typeface="Arial"/>
                <a:cs typeface="Arial"/>
                <a:sym typeface="Arial"/>
              </a:defRPr>
            </a:lvl9pPr>
          </a:lstStyle>
          <a:p/>
        </p:txBody>
      </p:sp>
      <p:sp>
        <p:nvSpPr>
          <p:cNvPr id="240" name="Shape 240"/>
          <p:cNvSpPr txBox="1"/>
          <p:nvPr>
            <p:ph idx="12" type="sldNum"/>
          </p:nvPr>
        </p:nvSpPr>
        <p:spPr>
          <a:xfrm>
            <a:off x="8404225" y="219075"/>
            <a:ext cx="493713" cy="365125"/>
          </a:xfrm>
          <a:prstGeom prst="rect">
            <a:avLst/>
          </a:prstGeom>
          <a:noFill/>
          <a:ln>
            <a:noFill/>
          </a:ln>
        </p:spPr>
        <p:txBody>
          <a:bodyPr anchorCtr="0" anchor="ctr" bIns="45700" lIns="91425" rIns="91425" tIns="45700">
            <a:noAutofit/>
          </a:bodyPr>
          <a:lstStyle/>
          <a:p>
            <a:pPr indent="0" lvl="0" marL="0" marR="0" rtl="0" algn="r">
              <a:lnSpc>
                <a:spcPct val="100000"/>
              </a:lnSpc>
              <a:spcBef>
                <a:spcPts val="0"/>
              </a:spcBef>
              <a:spcAft>
                <a:spcPts val="0"/>
              </a:spcAft>
              <a:buClr>
                <a:schemeClr val="dk2"/>
              </a:buClr>
              <a:buSzPct val="25000"/>
              <a:buFont typeface="Trebuchet MS"/>
              <a:buNone/>
            </a:pPr>
            <a:fld id="{00000000-1234-1234-1234-123412341234}" type="slidenum">
              <a:rPr b="0" i="0" lang="en-US" sz="1200" u="none" cap="none" strike="noStrike">
                <a:solidFill>
                  <a:schemeClr val="dk2"/>
                </a:solidFill>
                <a:latin typeface="Trebuchet MS"/>
                <a:ea typeface="Trebuchet MS"/>
                <a:cs typeface="Trebuchet MS"/>
                <a:sym typeface="Trebuchet MS"/>
              </a:rPr>
              <a:t>‹#›</a:t>
            </a:fld>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type="picTx">
  <p:cSld name="Picture with Caption">
    <p:spTree>
      <p:nvGrpSpPr>
        <p:cNvPr id="241" name="Shape 241"/>
        <p:cNvGrpSpPr/>
        <p:nvPr/>
      </p:nvGrpSpPr>
      <p:grpSpPr>
        <a:xfrm>
          <a:off x="0" y="0"/>
          <a:ext cx="0" cy="0"/>
          <a:chOff x="0" y="0"/>
          <a:chExt cx="0" cy="0"/>
        </a:xfrm>
      </p:grpSpPr>
      <p:pic>
        <p:nvPicPr>
          <p:cNvPr descr="Overlay-PictureCaption.png" id="242" name="Shape 242"/>
          <p:cNvPicPr preferRelativeResize="0"/>
          <p:nvPr/>
        </p:nvPicPr>
        <p:blipFill rotWithShape="1">
          <a:blip r:embed="rId2">
            <a:alphaModFix/>
          </a:blip>
          <a:srcRect b="0" l="0" r="0" t="0"/>
          <a:stretch/>
        </p:blipFill>
        <p:spPr>
          <a:xfrm>
            <a:off x="449262" y="187325"/>
            <a:ext cx="8535987" cy="6483349"/>
          </a:xfrm>
          <a:prstGeom prst="rect">
            <a:avLst/>
          </a:prstGeom>
          <a:noFill/>
          <a:ln>
            <a:noFill/>
          </a:ln>
        </p:spPr>
      </p:pic>
      <p:sp>
        <p:nvSpPr>
          <p:cNvPr id="243" name="Shape 243"/>
          <p:cNvSpPr txBox="1"/>
          <p:nvPr>
            <p:ph type="title"/>
          </p:nvPr>
        </p:nvSpPr>
        <p:spPr>
          <a:xfrm>
            <a:off x="3886200" y="533400"/>
            <a:ext cx="4476748" cy="1252536"/>
          </a:xfrm>
          <a:prstGeom prst="rect">
            <a:avLst/>
          </a:prstGeom>
          <a:noFill/>
          <a:ln>
            <a:noFill/>
          </a:ln>
        </p:spPr>
        <p:txBody>
          <a:bodyPr anchorCtr="0" anchor="b" bIns="91425" lIns="91425" rIns="91425" tIns="91425"/>
          <a:lstStyle>
            <a:lvl1pPr indent="0" lvl="0" marL="0" marR="0" rtl="0" algn="l">
              <a:lnSpc>
                <a:spcPct val="100000"/>
              </a:lnSpc>
              <a:spcBef>
                <a:spcPts val="0"/>
              </a:spcBef>
              <a:spcAft>
                <a:spcPts val="0"/>
              </a:spcAft>
              <a:buClr>
                <a:srgbClr val="001D4D"/>
              </a:buClr>
              <a:buFont typeface="Trebuchet MS"/>
              <a:buNone/>
              <a:defRPr b="0" i="0" sz="3600" u="none" cap="none" strike="noStrike">
                <a:solidFill>
                  <a:srgbClr val="001D4D"/>
                </a:solidFill>
                <a:latin typeface="Trebuchet MS"/>
                <a:ea typeface="Trebuchet MS"/>
                <a:cs typeface="Trebuchet MS"/>
                <a:sym typeface="Trebuchet MS"/>
              </a:defRPr>
            </a:lvl1pPr>
            <a:lvl2pPr indent="0" lvl="1" marL="0" marR="0" rtl="0" algn="l">
              <a:spcBef>
                <a:spcPts val="0"/>
              </a:spcBef>
              <a:spcAft>
                <a:spcPts val="0"/>
              </a:spcAft>
              <a:buClr>
                <a:srgbClr val="001D4D"/>
              </a:buClr>
              <a:buFont typeface="Trebuchet MS"/>
              <a:buNone/>
              <a:defRPr b="0" i="0" sz="3800" u="none" cap="none" strike="noStrike">
                <a:solidFill>
                  <a:srgbClr val="001D4D"/>
                </a:solidFill>
                <a:latin typeface="Trebuchet MS"/>
                <a:ea typeface="Trebuchet MS"/>
                <a:cs typeface="Trebuchet MS"/>
                <a:sym typeface="Trebuchet MS"/>
              </a:defRPr>
            </a:lvl2pPr>
            <a:lvl3pPr indent="0" lvl="2" marL="0" marR="0" rtl="0" algn="l">
              <a:spcBef>
                <a:spcPts val="0"/>
              </a:spcBef>
              <a:spcAft>
                <a:spcPts val="0"/>
              </a:spcAft>
              <a:buClr>
                <a:srgbClr val="001D4D"/>
              </a:buClr>
              <a:buFont typeface="Trebuchet MS"/>
              <a:buNone/>
              <a:defRPr b="0" i="0" sz="3800" u="none" cap="none" strike="noStrike">
                <a:solidFill>
                  <a:srgbClr val="001D4D"/>
                </a:solidFill>
                <a:latin typeface="Trebuchet MS"/>
                <a:ea typeface="Trebuchet MS"/>
                <a:cs typeface="Trebuchet MS"/>
                <a:sym typeface="Trebuchet MS"/>
              </a:defRPr>
            </a:lvl3pPr>
            <a:lvl4pPr indent="0" lvl="3" marL="0" marR="0" rtl="0" algn="l">
              <a:spcBef>
                <a:spcPts val="0"/>
              </a:spcBef>
              <a:spcAft>
                <a:spcPts val="0"/>
              </a:spcAft>
              <a:buClr>
                <a:srgbClr val="001D4D"/>
              </a:buClr>
              <a:buFont typeface="Trebuchet MS"/>
              <a:buNone/>
              <a:defRPr b="0" i="0" sz="3800" u="none" cap="none" strike="noStrike">
                <a:solidFill>
                  <a:srgbClr val="001D4D"/>
                </a:solidFill>
                <a:latin typeface="Trebuchet MS"/>
                <a:ea typeface="Trebuchet MS"/>
                <a:cs typeface="Trebuchet MS"/>
                <a:sym typeface="Trebuchet MS"/>
              </a:defRPr>
            </a:lvl4pPr>
            <a:lvl5pPr indent="0" lvl="4" marL="0" marR="0" rtl="0" algn="l">
              <a:spcBef>
                <a:spcPts val="0"/>
              </a:spcBef>
              <a:spcAft>
                <a:spcPts val="0"/>
              </a:spcAft>
              <a:buClr>
                <a:srgbClr val="001D4D"/>
              </a:buClr>
              <a:buFont typeface="Trebuchet MS"/>
              <a:buNone/>
              <a:defRPr b="0" i="0" sz="3800" u="none" cap="none" strike="noStrike">
                <a:solidFill>
                  <a:srgbClr val="001D4D"/>
                </a:solidFill>
                <a:latin typeface="Trebuchet MS"/>
                <a:ea typeface="Trebuchet MS"/>
                <a:cs typeface="Trebuchet MS"/>
                <a:sym typeface="Trebuchet MS"/>
              </a:defRPr>
            </a:lvl5pPr>
            <a:lvl6pPr indent="0" lvl="5" marL="457200" marR="0" rtl="0" algn="l">
              <a:spcBef>
                <a:spcPts val="0"/>
              </a:spcBef>
              <a:spcAft>
                <a:spcPts val="0"/>
              </a:spcAft>
              <a:buClr>
                <a:srgbClr val="001D4D"/>
              </a:buClr>
              <a:buFont typeface="Trebuchet MS"/>
              <a:buNone/>
              <a:defRPr b="0" i="0" sz="3800" u="none" cap="none" strike="noStrike">
                <a:solidFill>
                  <a:srgbClr val="001D4D"/>
                </a:solidFill>
                <a:latin typeface="Trebuchet MS"/>
                <a:ea typeface="Trebuchet MS"/>
                <a:cs typeface="Trebuchet MS"/>
                <a:sym typeface="Trebuchet MS"/>
              </a:defRPr>
            </a:lvl6pPr>
            <a:lvl7pPr indent="0" lvl="6" marL="914400" marR="0" rtl="0" algn="l">
              <a:spcBef>
                <a:spcPts val="0"/>
              </a:spcBef>
              <a:spcAft>
                <a:spcPts val="0"/>
              </a:spcAft>
              <a:buClr>
                <a:srgbClr val="001D4D"/>
              </a:buClr>
              <a:buFont typeface="Trebuchet MS"/>
              <a:buNone/>
              <a:defRPr b="0" i="0" sz="3800" u="none" cap="none" strike="noStrike">
                <a:solidFill>
                  <a:srgbClr val="001D4D"/>
                </a:solidFill>
                <a:latin typeface="Trebuchet MS"/>
                <a:ea typeface="Trebuchet MS"/>
                <a:cs typeface="Trebuchet MS"/>
                <a:sym typeface="Trebuchet MS"/>
              </a:defRPr>
            </a:lvl7pPr>
            <a:lvl8pPr indent="0" lvl="7" marL="1371600" marR="0" rtl="0" algn="l">
              <a:spcBef>
                <a:spcPts val="0"/>
              </a:spcBef>
              <a:spcAft>
                <a:spcPts val="0"/>
              </a:spcAft>
              <a:buClr>
                <a:srgbClr val="001D4D"/>
              </a:buClr>
              <a:buFont typeface="Trebuchet MS"/>
              <a:buNone/>
              <a:defRPr b="0" i="0" sz="3800" u="none" cap="none" strike="noStrike">
                <a:solidFill>
                  <a:srgbClr val="001D4D"/>
                </a:solidFill>
                <a:latin typeface="Trebuchet MS"/>
                <a:ea typeface="Trebuchet MS"/>
                <a:cs typeface="Trebuchet MS"/>
                <a:sym typeface="Trebuchet MS"/>
              </a:defRPr>
            </a:lvl8pPr>
            <a:lvl9pPr indent="0" lvl="8" marL="1828800" marR="0" rtl="0" algn="l">
              <a:spcBef>
                <a:spcPts val="0"/>
              </a:spcBef>
              <a:spcAft>
                <a:spcPts val="0"/>
              </a:spcAft>
              <a:buClr>
                <a:srgbClr val="001D4D"/>
              </a:buClr>
              <a:buFont typeface="Trebuchet MS"/>
              <a:buNone/>
              <a:defRPr b="0" i="0" sz="3800" u="none" cap="none" strike="noStrike">
                <a:solidFill>
                  <a:srgbClr val="001D4D"/>
                </a:solidFill>
                <a:latin typeface="Trebuchet MS"/>
                <a:ea typeface="Trebuchet MS"/>
                <a:cs typeface="Trebuchet MS"/>
                <a:sym typeface="Trebuchet MS"/>
              </a:defRPr>
            </a:lvl9pPr>
          </a:lstStyle>
          <a:p/>
        </p:txBody>
      </p:sp>
      <p:sp>
        <p:nvSpPr>
          <p:cNvPr id="244" name="Shape 244"/>
          <p:cNvSpPr txBox="1"/>
          <p:nvPr>
            <p:ph idx="1" type="body"/>
          </p:nvPr>
        </p:nvSpPr>
        <p:spPr>
          <a:xfrm>
            <a:off x="3886123" y="1828800"/>
            <a:ext cx="4474539" cy="3809998"/>
          </a:xfrm>
          <a:prstGeom prst="rect">
            <a:avLst/>
          </a:prstGeom>
          <a:noFill/>
          <a:ln>
            <a:noFill/>
          </a:ln>
        </p:spPr>
        <p:txBody>
          <a:bodyPr anchorCtr="0" anchor="t" bIns="91425" lIns="91425" rIns="91425" tIns="91425"/>
          <a:lstStyle>
            <a:lvl1pPr indent="0" lvl="0" marL="0" marR="0" rtl="0" algn="l">
              <a:lnSpc>
                <a:spcPct val="100000"/>
              </a:lnSpc>
              <a:spcBef>
                <a:spcPts val="2000"/>
              </a:spcBef>
              <a:spcAft>
                <a:spcPts val="0"/>
              </a:spcAft>
              <a:buClr>
                <a:srgbClr val="001D4D"/>
              </a:buClr>
              <a:buFont typeface="Noto Sans Symbols"/>
              <a:buNone/>
              <a:defRPr b="0" i="0" sz="1800" u="none" cap="none" strike="noStrike">
                <a:solidFill>
                  <a:srgbClr val="001D4D"/>
                </a:solidFill>
                <a:latin typeface="Trebuchet MS"/>
                <a:ea typeface="Trebuchet MS"/>
                <a:cs typeface="Trebuchet MS"/>
                <a:sym typeface="Trebuchet MS"/>
              </a:defRPr>
            </a:lvl1pPr>
            <a:lvl2pPr indent="0" lvl="1" marL="457200" marR="0" rtl="0" algn="l">
              <a:lnSpc>
                <a:spcPct val="100000"/>
              </a:lnSpc>
              <a:spcBef>
                <a:spcPts val="600"/>
              </a:spcBef>
              <a:spcAft>
                <a:spcPts val="0"/>
              </a:spcAft>
              <a:buClr>
                <a:srgbClr val="001D4D"/>
              </a:buClr>
              <a:buFont typeface="Noto Sans Symbols"/>
              <a:buNone/>
              <a:defRPr b="0" i="0" sz="1200" u="none" cap="none" strike="noStrike">
                <a:solidFill>
                  <a:srgbClr val="001D4D"/>
                </a:solidFill>
                <a:latin typeface="Trebuchet MS"/>
                <a:ea typeface="Trebuchet MS"/>
                <a:cs typeface="Trebuchet MS"/>
                <a:sym typeface="Trebuchet MS"/>
              </a:defRPr>
            </a:lvl2pPr>
            <a:lvl3pPr indent="0" lvl="2" marL="914400" marR="0" rtl="0" algn="l">
              <a:lnSpc>
                <a:spcPct val="100000"/>
              </a:lnSpc>
              <a:spcBef>
                <a:spcPts val="600"/>
              </a:spcBef>
              <a:spcAft>
                <a:spcPts val="0"/>
              </a:spcAft>
              <a:buClr>
                <a:srgbClr val="001D4D"/>
              </a:buClr>
              <a:buFont typeface="Noto Sans Symbols"/>
              <a:buNone/>
              <a:defRPr b="0" i="0" sz="1000" u="none" cap="none" strike="noStrike">
                <a:solidFill>
                  <a:srgbClr val="001D4D"/>
                </a:solidFill>
                <a:latin typeface="Trebuchet MS"/>
                <a:ea typeface="Trebuchet MS"/>
                <a:cs typeface="Trebuchet MS"/>
                <a:sym typeface="Trebuchet MS"/>
              </a:defRPr>
            </a:lvl3pPr>
            <a:lvl4pPr indent="0" lvl="3" marL="1371600" marR="0" rtl="0" algn="l">
              <a:lnSpc>
                <a:spcPct val="100000"/>
              </a:lnSpc>
              <a:spcBef>
                <a:spcPts val="600"/>
              </a:spcBef>
              <a:spcAft>
                <a:spcPts val="0"/>
              </a:spcAft>
              <a:buClr>
                <a:srgbClr val="001D4D"/>
              </a:buClr>
              <a:buFont typeface="Noto Sans Symbols"/>
              <a:buNone/>
              <a:defRPr b="0" i="0" sz="900" u="none" cap="none" strike="noStrike">
                <a:solidFill>
                  <a:srgbClr val="001D4D"/>
                </a:solidFill>
                <a:latin typeface="Trebuchet MS"/>
                <a:ea typeface="Trebuchet MS"/>
                <a:cs typeface="Trebuchet MS"/>
                <a:sym typeface="Trebuchet MS"/>
              </a:defRPr>
            </a:lvl4pPr>
            <a:lvl5pPr indent="0" lvl="4" marL="1828800" marR="0" rtl="0" algn="l">
              <a:lnSpc>
                <a:spcPct val="100000"/>
              </a:lnSpc>
              <a:spcBef>
                <a:spcPts val="600"/>
              </a:spcBef>
              <a:spcAft>
                <a:spcPts val="0"/>
              </a:spcAft>
              <a:buClr>
                <a:srgbClr val="001D4D"/>
              </a:buClr>
              <a:buFont typeface="Noto Sans Symbols"/>
              <a:buNone/>
              <a:defRPr b="0" i="0" sz="900" u="none" cap="none" strike="noStrike">
                <a:solidFill>
                  <a:srgbClr val="001D4D"/>
                </a:solidFill>
                <a:latin typeface="Trebuchet MS"/>
                <a:ea typeface="Trebuchet MS"/>
                <a:cs typeface="Trebuchet MS"/>
                <a:sym typeface="Trebuchet MS"/>
              </a:defRPr>
            </a:lvl5pPr>
            <a:lvl6pPr indent="0" lvl="5" marL="2286000" marR="0" rtl="0" algn="l">
              <a:lnSpc>
                <a:spcPct val="100000"/>
              </a:lnSpc>
              <a:spcBef>
                <a:spcPts val="180"/>
              </a:spcBef>
              <a:spcAft>
                <a:spcPts val="0"/>
              </a:spcAft>
              <a:buClr>
                <a:schemeClr val="dk1"/>
              </a:buClr>
              <a:buFont typeface="Arial"/>
              <a:buNone/>
              <a:defRPr b="0" i="0" sz="900" u="none" cap="none" strike="noStrike">
                <a:solidFill>
                  <a:schemeClr val="dk1"/>
                </a:solidFill>
                <a:latin typeface="Trebuchet MS"/>
                <a:ea typeface="Trebuchet MS"/>
                <a:cs typeface="Trebuchet MS"/>
                <a:sym typeface="Trebuchet MS"/>
              </a:defRPr>
            </a:lvl6pPr>
            <a:lvl7pPr indent="0" lvl="6" marL="2743200" marR="0" rtl="0" algn="l">
              <a:lnSpc>
                <a:spcPct val="100000"/>
              </a:lnSpc>
              <a:spcBef>
                <a:spcPts val="180"/>
              </a:spcBef>
              <a:spcAft>
                <a:spcPts val="0"/>
              </a:spcAft>
              <a:buClr>
                <a:schemeClr val="dk1"/>
              </a:buClr>
              <a:buFont typeface="Arial"/>
              <a:buNone/>
              <a:defRPr b="0" i="0" sz="900" u="none" cap="none" strike="noStrike">
                <a:solidFill>
                  <a:schemeClr val="dk1"/>
                </a:solidFill>
                <a:latin typeface="Trebuchet MS"/>
                <a:ea typeface="Trebuchet MS"/>
                <a:cs typeface="Trebuchet MS"/>
                <a:sym typeface="Trebuchet MS"/>
              </a:defRPr>
            </a:lvl7pPr>
            <a:lvl8pPr indent="0" lvl="7" marL="3200400" marR="0" rtl="0" algn="l">
              <a:lnSpc>
                <a:spcPct val="100000"/>
              </a:lnSpc>
              <a:spcBef>
                <a:spcPts val="180"/>
              </a:spcBef>
              <a:spcAft>
                <a:spcPts val="0"/>
              </a:spcAft>
              <a:buClr>
                <a:schemeClr val="dk1"/>
              </a:buClr>
              <a:buFont typeface="Arial"/>
              <a:buNone/>
              <a:defRPr b="0" i="0" sz="900" u="none" cap="none" strike="noStrike">
                <a:solidFill>
                  <a:schemeClr val="dk1"/>
                </a:solidFill>
                <a:latin typeface="Trebuchet MS"/>
                <a:ea typeface="Trebuchet MS"/>
                <a:cs typeface="Trebuchet MS"/>
                <a:sym typeface="Trebuchet MS"/>
              </a:defRPr>
            </a:lvl8pPr>
            <a:lvl9pPr indent="0" lvl="8" marL="3657600" marR="0" rtl="0" algn="l">
              <a:lnSpc>
                <a:spcPct val="100000"/>
              </a:lnSpc>
              <a:spcBef>
                <a:spcPts val="180"/>
              </a:spcBef>
              <a:spcAft>
                <a:spcPts val="0"/>
              </a:spcAft>
              <a:buClr>
                <a:schemeClr val="dk1"/>
              </a:buClr>
              <a:buFont typeface="Arial"/>
              <a:buNone/>
              <a:defRPr b="0" i="0" sz="900" u="none" cap="none" strike="noStrike">
                <a:solidFill>
                  <a:schemeClr val="dk1"/>
                </a:solidFill>
                <a:latin typeface="Trebuchet MS"/>
                <a:ea typeface="Trebuchet MS"/>
                <a:cs typeface="Trebuchet MS"/>
                <a:sym typeface="Trebuchet MS"/>
              </a:defRPr>
            </a:lvl9pPr>
          </a:lstStyle>
          <a:p/>
        </p:txBody>
      </p:sp>
      <p:sp>
        <p:nvSpPr>
          <p:cNvPr id="245" name="Shape 245"/>
          <p:cNvSpPr/>
          <p:nvPr>
            <p:ph idx="2" type="pic"/>
          </p:nvPr>
        </p:nvSpPr>
        <p:spPr>
          <a:xfrm flipH="1">
            <a:off x="188252" y="179292"/>
            <a:ext cx="3281085" cy="6483095"/>
          </a:xfrm>
          <a:prstGeom prst="round1Rect">
            <a:avLst>
              <a:gd fmla="val 17325" name="adj"/>
            </a:avLst>
          </a:prstGeom>
          <a:blipFill rotWithShape="0">
            <a:blip r:embed="rId3">
              <a:alphaModFix/>
            </a:blip>
            <a:stretch>
              <a:fillRect b="0" l="0" r="0" t="0"/>
            </a:stretch>
          </a:blipFill>
          <a:ln cap="flat" cmpd="sng" w="28575">
            <a:solidFill>
              <a:schemeClr val="lt1"/>
            </a:solidFill>
            <a:prstDash val="solid"/>
            <a:round/>
            <a:headEnd len="med" w="med" type="none"/>
            <a:tailEnd len="med" w="med" type="none"/>
          </a:ln>
        </p:spPr>
        <p:txBody>
          <a:bodyPr anchorCtr="0" anchor="t" bIns="91425" lIns="91425" rIns="91425" tIns="91425"/>
          <a:lstStyle>
            <a:lvl1pPr indent="0" lvl="0" marL="0" marR="0" rtl="0" algn="l">
              <a:lnSpc>
                <a:spcPct val="100000"/>
              </a:lnSpc>
              <a:spcBef>
                <a:spcPts val="2000"/>
              </a:spcBef>
              <a:spcAft>
                <a:spcPts val="0"/>
              </a:spcAft>
              <a:buClr>
                <a:srgbClr val="001D4D"/>
              </a:buClr>
              <a:buFont typeface="Noto Sans Symbols"/>
              <a:buNone/>
              <a:defRPr b="0" i="0" sz="3200" u="none" cap="none" strike="noStrike">
                <a:solidFill>
                  <a:srgbClr val="001D4D"/>
                </a:solidFill>
                <a:latin typeface="Trebuchet MS"/>
                <a:ea typeface="Trebuchet MS"/>
                <a:cs typeface="Trebuchet MS"/>
                <a:sym typeface="Trebuchet MS"/>
              </a:defRPr>
            </a:lvl1pPr>
            <a:lvl2pPr indent="0" lvl="1" marL="457200" marR="0" rtl="0" algn="l">
              <a:lnSpc>
                <a:spcPct val="100000"/>
              </a:lnSpc>
              <a:spcBef>
                <a:spcPts val="600"/>
              </a:spcBef>
              <a:spcAft>
                <a:spcPts val="0"/>
              </a:spcAft>
              <a:buClr>
                <a:srgbClr val="001D4D"/>
              </a:buClr>
              <a:buFont typeface="Noto Sans Symbols"/>
              <a:buNone/>
              <a:defRPr b="0" i="0" sz="2800" u="none" cap="none" strike="noStrike">
                <a:solidFill>
                  <a:srgbClr val="001D4D"/>
                </a:solidFill>
                <a:latin typeface="Trebuchet MS"/>
                <a:ea typeface="Trebuchet MS"/>
                <a:cs typeface="Trebuchet MS"/>
                <a:sym typeface="Trebuchet MS"/>
              </a:defRPr>
            </a:lvl2pPr>
            <a:lvl3pPr indent="0" lvl="2" marL="914400" marR="0" rtl="0" algn="l">
              <a:lnSpc>
                <a:spcPct val="100000"/>
              </a:lnSpc>
              <a:spcBef>
                <a:spcPts val="600"/>
              </a:spcBef>
              <a:spcAft>
                <a:spcPts val="0"/>
              </a:spcAft>
              <a:buClr>
                <a:srgbClr val="001D4D"/>
              </a:buClr>
              <a:buFont typeface="Noto Sans Symbols"/>
              <a:buNone/>
              <a:defRPr b="0" i="0" sz="2400" u="none" cap="none" strike="noStrike">
                <a:solidFill>
                  <a:srgbClr val="001D4D"/>
                </a:solidFill>
                <a:latin typeface="Trebuchet MS"/>
                <a:ea typeface="Trebuchet MS"/>
                <a:cs typeface="Trebuchet MS"/>
                <a:sym typeface="Trebuchet MS"/>
              </a:defRPr>
            </a:lvl3pPr>
            <a:lvl4pPr indent="0" lvl="3" marL="1371600" marR="0" rtl="0" algn="l">
              <a:lnSpc>
                <a:spcPct val="100000"/>
              </a:lnSpc>
              <a:spcBef>
                <a:spcPts val="600"/>
              </a:spcBef>
              <a:spcAft>
                <a:spcPts val="0"/>
              </a:spcAft>
              <a:buClr>
                <a:srgbClr val="001D4D"/>
              </a:buClr>
              <a:buFont typeface="Noto Sans Symbols"/>
              <a:buNone/>
              <a:defRPr b="0" i="0" sz="2000" u="none" cap="none" strike="noStrike">
                <a:solidFill>
                  <a:srgbClr val="001D4D"/>
                </a:solidFill>
                <a:latin typeface="Trebuchet MS"/>
                <a:ea typeface="Trebuchet MS"/>
                <a:cs typeface="Trebuchet MS"/>
                <a:sym typeface="Trebuchet MS"/>
              </a:defRPr>
            </a:lvl4pPr>
            <a:lvl5pPr indent="0" lvl="4" marL="1828800" marR="0" rtl="0" algn="l">
              <a:lnSpc>
                <a:spcPct val="100000"/>
              </a:lnSpc>
              <a:spcBef>
                <a:spcPts val="600"/>
              </a:spcBef>
              <a:spcAft>
                <a:spcPts val="0"/>
              </a:spcAft>
              <a:buClr>
                <a:srgbClr val="001D4D"/>
              </a:buClr>
              <a:buFont typeface="Noto Sans Symbols"/>
              <a:buNone/>
              <a:defRPr b="0" i="0" sz="2000" u="none" cap="none" strike="noStrike">
                <a:solidFill>
                  <a:srgbClr val="001D4D"/>
                </a:solidFill>
                <a:latin typeface="Trebuchet MS"/>
                <a:ea typeface="Trebuchet MS"/>
                <a:cs typeface="Trebuchet MS"/>
                <a:sym typeface="Trebuchet MS"/>
              </a:defRPr>
            </a:lvl5pPr>
            <a:lvl6pPr indent="0" lvl="5" marL="2286000" marR="0" rtl="0" algn="l">
              <a:lnSpc>
                <a:spcPct val="100000"/>
              </a:lnSpc>
              <a:spcBef>
                <a:spcPts val="400"/>
              </a:spcBef>
              <a:spcAft>
                <a:spcPts val="0"/>
              </a:spcAft>
              <a:buClr>
                <a:schemeClr val="dk1"/>
              </a:buClr>
              <a:buFont typeface="Arial"/>
              <a:buNone/>
              <a:defRPr b="0" i="0" sz="2000" u="none" cap="none" strike="noStrike">
                <a:solidFill>
                  <a:schemeClr val="dk1"/>
                </a:solidFill>
                <a:latin typeface="Trebuchet MS"/>
                <a:ea typeface="Trebuchet MS"/>
                <a:cs typeface="Trebuchet MS"/>
                <a:sym typeface="Trebuchet MS"/>
              </a:defRPr>
            </a:lvl6pPr>
            <a:lvl7pPr indent="0" lvl="6" marL="2743200" marR="0" rtl="0" algn="l">
              <a:lnSpc>
                <a:spcPct val="100000"/>
              </a:lnSpc>
              <a:spcBef>
                <a:spcPts val="400"/>
              </a:spcBef>
              <a:spcAft>
                <a:spcPts val="0"/>
              </a:spcAft>
              <a:buClr>
                <a:schemeClr val="dk1"/>
              </a:buClr>
              <a:buFont typeface="Arial"/>
              <a:buNone/>
              <a:defRPr b="0" i="0" sz="2000" u="none" cap="none" strike="noStrike">
                <a:solidFill>
                  <a:schemeClr val="dk1"/>
                </a:solidFill>
                <a:latin typeface="Trebuchet MS"/>
                <a:ea typeface="Trebuchet MS"/>
                <a:cs typeface="Trebuchet MS"/>
                <a:sym typeface="Trebuchet MS"/>
              </a:defRPr>
            </a:lvl7pPr>
            <a:lvl8pPr indent="0" lvl="7" marL="3200400" marR="0" rtl="0" algn="l">
              <a:lnSpc>
                <a:spcPct val="100000"/>
              </a:lnSpc>
              <a:spcBef>
                <a:spcPts val="400"/>
              </a:spcBef>
              <a:spcAft>
                <a:spcPts val="0"/>
              </a:spcAft>
              <a:buClr>
                <a:schemeClr val="dk1"/>
              </a:buClr>
              <a:buFont typeface="Arial"/>
              <a:buNone/>
              <a:defRPr b="0" i="0" sz="2000" u="none" cap="none" strike="noStrike">
                <a:solidFill>
                  <a:schemeClr val="dk1"/>
                </a:solidFill>
                <a:latin typeface="Trebuchet MS"/>
                <a:ea typeface="Trebuchet MS"/>
                <a:cs typeface="Trebuchet MS"/>
                <a:sym typeface="Trebuchet MS"/>
              </a:defRPr>
            </a:lvl8pPr>
            <a:lvl9pPr indent="0" lvl="8" marL="3657600" marR="0" rtl="0" algn="l">
              <a:lnSpc>
                <a:spcPct val="100000"/>
              </a:lnSpc>
              <a:spcBef>
                <a:spcPts val="400"/>
              </a:spcBef>
              <a:spcAft>
                <a:spcPts val="0"/>
              </a:spcAft>
              <a:buClr>
                <a:schemeClr val="dk1"/>
              </a:buClr>
              <a:buFont typeface="Arial"/>
              <a:buNone/>
              <a:defRPr b="0" i="0" sz="2000" u="none" cap="none" strike="noStrike">
                <a:solidFill>
                  <a:schemeClr val="dk1"/>
                </a:solidFill>
                <a:latin typeface="Trebuchet MS"/>
                <a:ea typeface="Trebuchet MS"/>
                <a:cs typeface="Trebuchet MS"/>
                <a:sym typeface="Trebuchet MS"/>
              </a:defRPr>
            </a:lvl9pPr>
          </a:lstStyle>
          <a:p/>
        </p:txBody>
      </p:sp>
      <p:sp>
        <p:nvSpPr>
          <p:cNvPr id="246" name="Shape 246"/>
          <p:cNvSpPr txBox="1"/>
          <p:nvPr>
            <p:ph idx="10" type="dt"/>
          </p:nvPr>
        </p:nvSpPr>
        <p:spPr>
          <a:xfrm>
            <a:off x="3886200" y="6288087"/>
            <a:ext cx="1887538" cy="365125"/>
          </a:xfrm>
          <a:prstGeom prst="rect">
            <a:avLst/>
          </a:prstGeom>
          <a:noFill/>
          <a:ln>
            <a:noFill/>
          </a:ln>
        </p:spPr>
        <p:txBody>
          <a:bodyPr anchorCtr="0" anchor="ctr" bIns="91425" lIns="91425" rIns="91425" tIns="91425"/>
          <a:lstStyle>
            <a:lvl1pPr indent="0" lvl="0" marL="0" marR="0" rtl="0" algn="l">
              <a:lnSpc>
                <a:spcPct val="100000"/>
              </a:lnSpc>
              <a:spcBef>
                <a:spcPts val="0"/>
              </a:spcBef>
              <a:spcAft>
                <a:spcPts val="0"/>
              </a:spcAft>
              <a:buClr>
                <a:schemeClr val="lt2"/>
              </a:buClr>
              <a:buFont typeface="Trebuchet MS"/>
              <a:buNone/>
              <a:defRPr b="0" i="0" sz="1200" u="none" cap="none" strike="noStrike">
                <a:solidFill>
                  <a:schemeClr val="lt2"/>
                </a:solidFill>
                <a:latin typeface="Trebuchet MS"/>
                <a:ea typeface="Trebuchet MS"/>
                <a:cs typeface="Trebuchet MS"/>
                <a:sym typeface="Trebuchet MS"/>
              </a:defRPr>
            </a:lvl1pPr>
            <a:lvl2pPr indent="0" lvl="1" marL="457200" marR="0" rtl="0" algn="l">
              <a:lnSpc>
                <a:spcPct val="100000"/>
              </a:lnSpc>
              <a:spcBef>
                <a:spcPts val="0"/>
              </a:spcBef>
              <a:spcAft>
                <a:spcPts val="0"/>
              </a:spcAft>
              <a:buClr>
                <a:schemeClr val="dk1"/>
              </a:buClr>
              <a:buFont typeface="Arial"/>
              <a:buNone/>
              <a:defRPr b="0" i="0" sz="1800" u="none" cap="none" strike="noStrike">
                <a:solidFill>
                  <a:schemeClr val="dk1"/>
                </a:solidFill>
                <a:latin typeface="Arial"/>
                <a:ea typeface="Arial"/>
                <a:cs typeface="Arial"/>
                <a:sym typeface="Arial"/>
              </a:defRPr>
            </a:lvl2pPr>
            <a:lvl3pPr indent="0" lvl="2" marL="914400" marR="0" rtl="0" algn="l">
              <a:lnSpc>
                <a:spcPct val="100000"/>
              </a:lnSpc>
              <a:spcBef>
                <a:spcPts val="0"/>
              </a:spcBef>
              <a:spcAft>
                <a:spcPts val="0"/>
              </a:spcAft>
              <a:buClr>
                <a:schemeClr val="dk1"/>
              </a:buClr>
              <a:buFont typeface="Arial"/>
              <a:buNone/>
              <a:defRPr b="0" i="0" sz="1800" u="none" cap="none" strike="noStrike">
                <a:solidFill>
                  <a:schemeClr val="dk1"/>
                </a:solidFill>
                <a:latin typeface="Arial"/>
                <a:ea typeface="Arial"/>
                <a:cs typeface="Arial"/>
                <a:sym typeface="Arial"/>
              </a:defRPr>
            </a:lvl3pPr>
            <a:lvl4pPr indent="0" lvl="3" marL="1371600" marR="0" rtl="0" algn="l">
              <a:lnSpc>
                <a:spcPct val="100000"/>
              </a:lnSpc>
              <a:spcBef>
                <a:spcPts val="0"/>
              </a:spcBef>
              <a:spcAft>
                <a:spcPts val="0"/>
              </a:spcAft>
              <a:buClr>
                <a:schemeClr val="dk1"/>
              </a:buClr>
              <a:buFont typeface="Arial"/>
              <a:buNone/>
              <a:defRPr b="0" i="0" sz="1800" u="none" cap="none" strike="noStrike">
                <a:solidFill>
                  <a:schemeClr val="dk1"/>
                </a:solidFill>
                <a:latin typeface="Arial"/>
                <a:ea typeface="Arial"/>
                <a:cs typeface="Arial"/>
                <a:sym typeface="Arial"/>
              </a:defRPr>
            </a:lvl4pPr>
            <a:lvl5pPr indent="0" lvl="4" marL="1828800" marR="0" rtl="0" algn="l">
              <a:lnSpc>
                <a:spcPct val="100000"/>
              </a:lnSpc>
              <a:spcBef>
                <a:spcPts val="0"/>
              </a:spcBef>
              <a:spcAft>
                <a:spcPts val="0"/>
              </a:spcAft>
              <a:buClr>
                <a:schemeClr val="dk1"/>
              </a:buClr>
              <a:buFont typeface="Arial"/>
              <a:buNone/>
              <a:defRPr b="0" i="0" sz="1800" u="none" cap="none" strike="noStrike">
                <a:solidFill>
                  <a:schemeClr val="dk1"/>
                </a:solidFill>
                <a:latin typeface="Arial"/>
                <a:ea typeface="Arial"/>
                <a:cs typeface="Arial"/>
                <a:sym typeface="Arial"/>
              </a:defRPr>
            </a:lvl5pPr>
            <a:lvl6pPr indent="0" lvl="5" marL="2286000" marR="0" rtl="0" algn="l">
              <a:lnSpc>
                <a:spcPct val="100000"/>
              </a:lnSpc>
              <a:spcBef>
                <a:spcPts val="0"/>
              </a:spcBef>
              <a:spcAft>
                <a:spcPts val="0"/>
              </a:spcAft>
              <a:buClr>
                <a:schemeClr val="dk1"/>
              </a:buClr>
              <a:buFont typeface="Arial"/>
              <a:buNone/>
              <a:defRPr b="0" i="0" sz="1800" u="none" cap="none" strike="noStrike">
                <a:solidFill>
                  <a:schemeClr val="dk1"/>
                </a:solidFill>
                <a:latin typeface="Arial"/>
                <a:ea typeface="Arial"/>
                <a:cs typeface="Arial"/>
                <a:sym typeface="Arial"/>
              </a:defRPr>
            </a:lvl6pPr>
            <a:lvl7pPr indent="0" lvl="6" marL="2743200" marR="0" rtl="0" algn="l">
              <a:lnSpc>
                <a:spcPct val="100000"/>
              </a:lnSpc>
              <a:spcBef>
                <a:spcPts val="0"/>
              </a:spcBef>
              <a:spcAft>
                <a:spcPts val="0"/>
              </a:spcAft>
              <a:buClr>
                <a:schemeClr val="dk1"/>
              </a:buClr>
              <a:buFont typeface="Arial"/>
              <a:buNone/>
              <a:defRPr b="0" i="0" sz="1800" u="none" cap="none" strike="noStrike">
                <a:solidFill>
                  <a:schemeClr val="dk1"/>
                </a:solidFill>
                <a:latin typeface="Arial"/>
                <a:ea typeface="Arial"/>
                <a:cs typeface="Arial"/>
                <a:sym typeface="Arial"/>
              </a:defRPr>
            </a:lvl7pPr>
            <a:lvl8pPr indent="0" lvl="7" marL="3200400" marR="0" rtl="0" algn="l">
              <a:lnSpc>
                <a:spcPct val="100000"/>
              </a:lnSpc>
              <a:spcBef>
                <a:spcPts val="0"/>
              </a:spcBef>
              <a:spcAft>
                <a:spcPts val="0"/>
              </a:spcAft>
              <a:buClr>
                <a:schemeClr val="dk1"/>
              </a:buClr>
              <a:buFont typeface="Arial"/>
              <a:buNone/>
              <a:defRPr b="0" i="0" sz="1800" u="none" cap="none" strike="noStrike">
                <a:solidFill>
                  <a:schemeClr val="dk1"/>
                </a:solidFill>
                <a:latin typeface="Arial"/>
                <a:ea typeface="Arial"/>
                <a:cs typeface="Arial"/>
                <a:sym typeface="Arial"/>
              </a:defRPr>
            </a:lvl8pPr>
            <a:lvl9pPr indent="0" lvl="8" marL="3657600" marR="0" rtl="0" algn="l">
              <a:lnSpc>
                <a:spcPct val="100000"/>
              </a:lnSpc>
              <a:spcBef>
                <a:spcPts val="0"/>
              </a:spcBef>
              <a:spcAft>
                <a:spcPts val="0"/>
              </a:spcAft>
              <a:buClr>
                <a:schemeClr val="dk1"/>
              </a:buClr>
              <a:buFont typeface="Arial"/>
              <a:buNone/>
              <a:defRPr b="0" i="0" sz="1800" u="none" cap="none" strike="noStrike">
                <a:solidFill>
                  <a:schemeClr val="dk1"/>
                </a:solidFill>
                <a:latin typeface="Arial"/>
                <a:ea typeface="Arial"/>
                <a:cs typeface="Arial"/>
                <a:sym typeface="Arial"/>
              </a:defRPr>
            </a:lvl9pPr>
          </a:lstStyle>
          <a:p/>
        </p:txBody>
      </p:sp>
      <p:sp>
        <p:nvSpPr>
          <p:cNvPr id="247" name="Shape 247"/>
          <p:cNvSpPr txBox="1"/>
          <p:nvPr>
            <p:ph idx="11" type="ftr"/>
          </p:nvPr>
        </p:nvSpPr>
        <p:spPr>
          <a:xfrm>
            <a:off x="5867400" y="6288087"/>
            <a:ext cx="2676525" cy="365125"/>
          </a:xfrm>
          <a:prstGeom prst="rect">
            <a:avLst/>
          </a:prstGeom>
          <a:noFill/>
          <a:ln>
            <a:noFill/>
          </a:ln>
        </p:spPr>
        <p:txBody>
          <a:bodyPr anchorCtr="0" anchor="ctr" bIns="91425" lIns="91425" rIns="91425" tIns="91425"/>
          <a:lstStyle>
            <a:lvl1pPr indent="0" lvl="0" marL="0" marR="0" rtl="0" algn="r">
              <a:lnSpc>
                <a:spcPct val="100000"/>
              </a:lnSpc>
              <a:spcBef>
                <a:spcPts val="0"/>
              </a:spcBef>
              <a:spcAft>
                <a:spcPts val="0"/>
              </a:spcAft>
              <a:buClr>
                <a:schemeClr val="lt2"/>
              </a:buClr>
              <a:buFont typeface="Trebuchet MS"/>
              <a:buNone/>
              <a:defRPr b="0" i="0" sz="1200" u="none" cap="none" strike="noStrike">
                <a:solidFill>
                  <a:schemeClr val="lt2"/>
                </a:solidFill>
                <a:latin typeface="Trebuchet MS"/>
                <a:ea typeface="Trebuchet MS"/>
                <a:cs typeface="Trebuchet MS"/>
                <a:sym typeface="Trebuchet MS"/>
              </a:defRPr>
            </a:lvl1pPr>
            <a:lvl2pPr indent="0" lvl="1" marL="457200" marR="0" rtl="0" algn="l">
              <a:lnSpc>
                <a:spcPct val="100000"/>
              </a:lnSpc>
              <a:spcBef>
                <a:spcPts val="0"/>
              </a:spcBef>
              <a:spcAft>
                <a:spcPts val="0"/>
              </a:spcAft>
              <a:buClr>
                <a:schemeClr val="dk1"/>
              </a:buClr>
              <a:buFont typeface="Arial"/>
              <a:buNone/>
              <a:defRPr b="0" i="0" sz="1800" u="none" cap="none" strike="noStrike">
                <a:solidFill>
                  <a:schemeClr val="dk1"/>
                </a:solidFill>
                <a:latin typeface="Arial"/>
                <a:ea typeface="Arial"/>
                <a:cs typeface="Arial"/>
                <a:sym typeface="Arial"/>
              </a:defRPr>
            </a:lvl2pPr>
            <a:lvl3pPr indent="0" lvl="2" marL="914400" marR="0" rtl="0" algn="l">
              <a:lnSpc>
                <a:spcPct val="100000"/>
              </a:lnSpc>
              <a:spcBef>
                <a:spcPts val="0"/>
              </a:spcBef>
              <a:spcAft>
                <a:spcPts val="0"/>
              </a:spcAft>
              <a:buClr>
                <a:schemeClr val="dk1"/>
              </a:buClr>
              <a:buFont typeface="Arial"/>
              <a:buNone/>
              <a:defRPr b="0" i="0" sz="1800" u="none" cap="none" strike="noStrike">
                <a:solidFill>
                  <a:schemeClr val="dk1"/>
                </a:solidFill>
                <a:latin typeface="Arial"/>
                <a:ea typeface="Arial"/>
                <a:cs typeface="Arial"/>
                <a:sym typeface="Arial"/>
              </a:defRPr>
            </a:lvl3pPr>
            <a:lvl4pPr indent="0" lvl="3" marL="1371600" marR="0" rtl="0" algn="l">
              <a:lnSpc>
                <a:spcPct val="100000"/>
              </a:lnSpc>
              <a:spcBef>
                <a:spcPts val="0"/>
              </a:spcBef>
              <a:spcAft>
                <a:spcPts val="0"/>
              </a:spcAft>
              <a:buClr>
                <a:schemeClr val="dk1"/>
              </a:buClr>
              <a:buFont typeface="Arial"/>
              <a:buNone/>
              <a:defRPr b="0" i="0" sz="1800" u="none" cap="none" strike="noStrike">
                <a:solidFill>
                  <a:schemeClr val="dk1"/>
                </a:solidFill>
                <a:latin typeface="Arial"/>
                <a:ea typeface="Arial"/>
                <a:cs typeface="Arial"/>
                <a:sym typeface="Arial"/>
              </a:defRPr>
            </a:lvl4pPr>
            <a:lvl5pPr indent="0" lvl="4" marL="1828800" marR="0" rtl="0" algn="l">
              <a:lnSpc>
                <a:spcPct val="100000"/>
              </a:lnSpc>
              <a:spcBef>
                <a:spcPts val="0"/>
              </a:spcBef>
              <a:spcAft>
                <a:spcPts val="0"/>
              </a:spcAft>
              <a:buClr>
                <a:schemeClr val="dk1"/>
              </a:buClr>
              <a:buFont typeface="Arial"/>
              <a:buNone/>
              <a:defRPr b="0" i="0" sz="1800" u="none" cap="none" strike="noStrike">
                <a:solidFill>
                  <a:schemeClr val="dk1"/>
                </a:solidFill>
                <a:latin typeface="Arial"/>
                <a:ea typeface="Arial"/>
                <a:cs typeface="Arial"/>
                <a:sym typeface="Arial"/>
              </a:defRPr>
            </a:lvl5pPr>
            <a:lvl6pPr indent="0" lvl="5" marL="2286000" marR="0" rtl="0" algn="l">
              <a:lnSpc>
                <a:spcPct val="100000"/>
              </a:lnSpc>
              <a:spcBef>
                <a:spcPts val="0"/>
              </a:spcBef>
              <a:spcAft>
                <a:spcPts val="0"/>
              </a:spcAft>
              <a:buClr>
                <a:schemeClr val="dk1"/>
              </a:buClr>
              <a:buFont typeface="Arial"/>
              <a:buNone/>
              <a:defRPr b="0" i="0" sz="1800" u="none" cap="none" strike="noStrike">
                <a:solidFill>
                  <a:schemeClr val="dk1"/>
                </a:solidFill>
                <a:latin typeface="Arial"/>
                <a:ea typeface="Arial"/>
                <a:cs typeface="Arial"/>
                <a:sym typeface="Arial"/>
              </a:defRPr>
            </a:lvl6pPr>
            <a:lvl7pPr indent="0" lvl="6" marL="2743200" marR="0" rtl="0" algn="l">
              <a:lnSpc>
                <a:spcPct val="100000"/>
              </a:lnSpc>
              <a:spcBef>
                <a:spcPts val="0"/>
              </a:spcBef>
              <a:spcAft>
                <a:spcPts val="0"/>
              </a:spcAft>
              <a:buClr>
                <a:schemeClr val="dk1"/>
              </a:buClr>
              <a:buFont typeface="Arial"/>
              <a:buNone/>
              <a:defRPr b="0" i="0" sz="1800" u="none" cap="none" strike="noStrike">
                <a:solidFill>
                  <a:schemeClr val="dk1"/>
                </a:solidFill>
                <a:latin typeface="Arial"/>
                <a:ea typeface="Arial"/>
                <a:cs typeface="Arial"/>
                <a:sym typeface="Arial"/>
              </a:defRPr>
            </a:lvl7pPr>
            <a:lvl8pPr indent="0" lvl="7" marL="3200400" marR="0" rtl="0" algn="l">
              <a:lnSpc>
                <a:spcPct val="100000"/>
              </a:lnSpc>
              <a:spcBef>
                <a:spcPts val="0"/>
              </a:spcBef>
              <a:spcAft>
                <a:spcPts val="0"/>
              </a:spcAft>
              <a:buClr>
                <a:schemeClr val="dk1"/>
              </a:buClr>
              <a:buFont typeface="Arial"/>
              <a:buNone/>
              <a:defRPr b="0" i="0" sz="1800" u="none" cap="none" strike="noStrike">
                <a:solidFill>
                  <a:schemeClr val="dk1"/>
                </a:solidFill>
                <a:latin typeface="Arial"/>
                <a:ea typeface="Arial"/>
                <a:cs typeface="Arial"/>
                <a:sym typeface="Arial"/>
              </a:defRPr>
            </a:lvl8pPr>
            <a:lvl9pPr indent="0" lvl="8" marL="3657600" marR="0" rtl="0" algn="l">
              <a:lnSpc>
                <a:spcPct val="100000"/>
              </a:lnSpc>
              <a:spcBef>
                <a:spcPts val="0"/>
              </a:spcBef>
              <a:spcAft>
                <a:spcPts val="0"/>
              </a:spcAft>
              <a:buClr>
                <a:schemeClr val="dk1"/>
              </a:buClr>
              <a:buFont typeface="Arial"/>
              <a:buNone/>
              <a:defRPr b="0" i="0" sz="1800" u="none" cap="none" strike="noStrike">
                <a:solidFill>
                  <a:schemeClr val="dk1"/>
                </a:solidFill>
                <a:latin typeface="Arial"/>
                <a:ea typeface="Arial"/>
                <a:cs typeface="Arial"/>
                <a:sym typeface="Arial"/>
              </a:defRPr>
            </a:lvl9pPr>
          </a:lstStyle>
          <a:p/>
        </p:txBody>
      </p:sp>
      <p:sp>
        <p:nvSpPr>
          <p:cNvPr id="248" name="Shape 248"/>
          <p:cNvSpPr txBox="1"/>
          <p:nvPr>
            <p:ph idx="12" type="sldNum"/>
          </p:nvPr>
        </p:nvSpPr>
        <p:spPr>
          <a:xfrm>
            <a:off x="8404225" y="219075"/>
            <a:ext cx="493713" cy="365125"/>
          </a:xfrm>
          <a:prstGeom prst="rect">
            <a:avLst/>
          </a:prstGeom>
          <a:noFill/>
          <a:ln>
            <a:noFill/>
          </a:ln>
        </p:spPr>
        <p:txBody>
          <a:bodyPr anchorCtr="0" anchor="ctr" bIns="45700" lIns="91425" rIns="91425" tIns="45700">
            <a:noAutofit/>
          </a:bodyPr>
          <a:lstStyle/>
          <a:p>
            <a:pPr indent="0" lvl="0" marL="0" marR="0" rtl="0" algn="r">
              <a:lnSpc>
                <a:spcPct val="100000"/>
              </a:lnSpc>
              <a:spcBef>
                <a:spcPts val="0"/>
              </a:spcBef>
              <a:spcAft>
                <a:spcPts val="0"/>
              </a:spcAft>
              <a:buClr>
                <a:schemeClr val="dk2"/>
              </a:buClr>
              <a:buSzPct val="25000"/>
              <a:buFont typeface="Trebuchet MS"/>
              <a:buNone/>
            </a:pPr>
            <a:fld id="{00000000-1234-1234-1234-123412341234}" type="slidenum">
              <a:rPr b="0" i="0" lang="en-US" sz="1200" u="none" cap="none" strike="noStrike">
                <a:solidFill>
                  <a:schemeClr val="dk2"/>
                </a:solidFill>
                <a:latin typeface="Trebuchet MS"/>
                <a:ea typeface="Trebuchet MS"/>
                <a:cs typeface="Trebuchet MS"/>
                <a:sym typeface="Trebuchet MS"/>
              </a:rPr>
              <a:t>‹#›</a:t>
            </a:fld>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Picture with Caption, Alt.">
    <p:spTree>
      <p:nvGrpSpPr>
        <p:cNvPr id="249" name="Shape 249"/>
        <p:cNvGrpSpPr/>
        <p:nvPr/>
      </p:nvGrpSpPr>
      <p:grpSpPr>
        <a:xfrm>
          <a:off x="0" y="0"/>
          <a:ext cx="0" cy="0"/>
          <a:chOff x="0" y="0"/>
          <a:chExt cx="0" cy="0"/>
        </a:xfrm>
      </p:grpSpPr>
      <p:pic>
        <p:nvPicPr>
          <p:cNvPr descr="Overlay-PictureCaption-Extras.png" id="250" name="Shape 250"/>
          <p:cNvPicPr preferRelativeResize="0"/>
          <p:nvPr/>
        </p:nvPicPr>
        <p:blipFill rotWithShape="1">
          <a:blip r:embed="rId2">
            <a:alphaModFix/>
          </a:blip>
          <a:srcRect b="0" l="0" r="0" t="0"/>
          <a:stretch/>
        </p:blipFill>
        <p:spPr>
          <a:xfrm>
            <a:off x="158750" y="187325"/>
            <a:ext cx="8826498" cy="6483349"/>
          </a:xfrm>
          <a:prstGeom prst="rect">
            <a:avLst/>
          </a:prstGeom>
          <a:noFill/>
          <a:ln>
            <a:noFill/>
          </a:ln>
        </p:spPr>
      </p:pic>
      <p:sp>
        <p:nvSpPr>
          <p:cNvPr id="251" name="Shape 251"/>
          <p:cNvSpPr txBox="1"/>
          <p:nvPr>
            <p:ph type="title"/>
          </p:nvPr>
        </p:nvSpPr>
        <p:spPr>
          <a:xfrm>
            <a:off x="4710953" y="533400"/>
            <a:ext cx="3657600" cy="1252536"/>
          </a:xfrm>
          <a:prstGeom prst="rect">
            <a:avLst/>
          </a:prstGeom>
          <a:noFill/>
          <a:ln>
            <a:noFill/>
          </a:ln>
        </p:spPr>
        <p:txBody>
          <a:bodyPr anchorCtr="0" anchor="b" bIns="91425" lIns="91425" rIns="91425" tIns="91425"/>
          <a:lstStyle>
            <a:lvl1pPr indent="0" lvl="0" marL="0" marR="0" rtl="0" algn="l">
              <a:lnSpc>
                <a:spcPct val="100000"/>
              </a:lnSpc>
              <a:spcBef>
                <a:spcPts val="0"/>
              </a:spcBef>
              <a:spcAft>
                <a:spcPts val="0"/>
              </a:spcAft>
              <a:buClr>
                <a:srgbClr val="001D4D"/>
              </a:buClr>
              <a:buFont typeface="Trebuchet MS"/>
              <a:buNone/>
              <a:defRPr b="0" i="0" sz="3600" u="none" cap="none" strike="noStrike">
                <a:solidFill>
                  <a:srgbClr val="001D4D"/>
                </a:solidFill>
                <a:latin typeface="Trebuchet MS"/>
                <a:ea typeface="Trebuchet MS"/>
                <a:cs typeface="Trebuchet MS"/>
                <a:sym typeface="Trebuchet MS"/>
              </a:defRPr>
            </a:lvl1pPr>
            <a:lvl2pPr indent="0" lvl="1" marL="0" marR="0" rtl="0" algn="l">
              <a:spcBef>
                <a:spcPts val="0"/>
              </a:spcBef>
              <a:spcAft>
                <a:spcPts val="0"/>
              </a:spcAft>
              <a:buClr>
                <a:srgbClr val="001D4D"/>
              </a:buClr>
              <a:buFont typeface="Trebuchet MS"/>
              <a:buNone/>
              <a:defRPr b="0" i="0" sz="3800" u="none" cap="none" strike="noStrike">
                <a:solidFill>
                  <a:srgbClr val="001D4D"/>
                </a:solidFill>
                <a:latin typeface="Trebuchet MS"/>
                <a:ea typeface="Trebuchet MS"/>
                <a:cs typeface="Trebuchet MS"/>
                <a:sym typeface="Trebuchet MS"/>
              </a:defRPr>
            </a:lvl2pPr>
            <a:lvl3pPr indent="0" lvl="2" marL="0" marR="0" rtl="0" algn="l">
              <a:spcBef>
                <a:spcPts val="0"/>
              </a:spcBef>
              <a:spcAft>
                <a:spcPts val="0"/>
              </a:spcAft>
              <a:buClr>
                <a:srgbClr val="001D4D"/>
              </a:buClr>
              <a:buFont typeface="Trebuchet MS"/>
              <a:buNone/>
              <a:defRPr b="0" i="0" sz="3800" u="none" cap="none" strike="noStrike">
                <a:solidFill>
                  <a:srgbClr val="001D4D"/>
                </a:solidFill>
                <a:latin typeface="Trebuchet MS"/>
                <a:ea typeface="Trebuchet MS"/>
                <a:cs typeface="Trebuchet MS"/>
                <a:sym typeface="Trebuchet MS"/>
              </a:defRPr>
            </a:lvl3pPr>
            <a:lvl4pPr indent="0" lvl="3" marL="0" marR="0" rtl="0" algn="l">
              <a:spcBef>
                <a:spcPts val="0"/>
              </a:spcBef>
              <a:spcAft>
                <a:spcPts val="0"/>
              </a:spcAft>
              <a:buClr>
                <a:srgbClr val="001D4D"/>
              </a:buClr>
              <a:buFont typeface="Trebuchet MS"/>
              <a:buNone/>
              <a:defRPr b="0" i="0" sz="3800" u="none" cap="none" strike="noStrike">
                <a:solidFill>
                  <a:srgbClr val="001D4D"/>
                </a:solidFill>
                <a:latin typeface="Trebuchet MS"/>
                <a:ea typeface="Trebuchet MS"/>
                <a:cs typeface="Trebuchet MS"/>
                <a:sym typeface="Trebuchet MS"/>
              </a:defRPr>
            </a:lvl4pPr>
            <a:lvl5pPr indent="0" lvl="4" marL="0" marR="0" rtl="0" algn="l">
              <a:spcBef>
                <a:spcPts val="0"/>
              </a:spcBef>
              <a:spcAft>
                <a:spcPts val="0"/>
              </a:spcAft>
              <a:buClr>
                <a:srgbClr val="001D4D"/>
              </a:buClr>
              <a:buFont typeface="Trebuchet MS"/>
              <a:buNone/>
              <a:defRPr b="0" i="0" sz="3800" u="none" cap="none" strike="noStrike">
                <a:solidFill>
                  <a:srgbClr val="001D4D"/>
                </a:solidFill>
                <a:latin typeface="Trebuchet MS"/>
                <a:ea typeface="Trebuchet MS"/>
                <a:cs typeface="Trebuchet MS"/>
                <a:sym typeface="Trebuchet MS"/>
              </a:defRPr>
            </a:lvl5pPr>
            <a:lvl6pPr indent="0" lvl="5" marL="457200" marR="0" rtl="0" algn="l">
              <a:spcBef>
                <a:spcPts val="0"/>
              </a:spcBef>
              <a:spcAft>
                <a:spcPts val="0"/>
              </a:spcAft>
              <a:buClr>
                <a:srgbClr val="001D4D"/>
              </a:buClr>
              <a:buFont typeface="Trebuchet MS"/>
              <a:buNone/>
              <a:defRPr b="0" i="0" sz="3800" u="none" cap="none" strike="noStrike">
                <a:solidFill>
                  <a:srgbClr val="001D4D"/>
                </a:solidFill>
                <a:latin typeface="Trebuchet MS"/>
                <a:ea typeface="Trebuchet MS"/>
                <a:cs typeface="Trebuchet MS"/>
                <a:sym typeface="Trebuchet MS"/>
              </a:defRPr>
            </a:lvl6pPr>
            <a:lvl7pPr indent="0" lvl="6" marL="914400" marR="0" rtl="0" algn="l">
              <a:spcBef>
                <a:spcPts val="0"/>
              </a:spcBef>
              <a:spcAft>
                <a:spcPts val="0"/>
              </a:spcAft>
              <a:buClr>
                <a:srgbClr val="001D4D"/>
              </a:buClr>
              <a:buFont typeface="Trebuchet MS"/>
              <a:buNone/>
              <a:defRPr b="0" i="0" sz="3800" u="none" cap="none" strike="noStrike">
                <a:solidFill>
                  <a:srgbClr val="001D4D"/>
                </a:solidFill>
                <a:latin typeface="Trebuchet MS"/>
                <a:ea typeface="Trebuchet MS"/>
                <a:cs typeface="Trebuchet MS"/>
                <a:sym typeface="Trebuchet MS"/>
              </a:defRPr>
            </a:lvl7pPr>
            <a:lvl8pPr indent="0" lvl="7" marL="1371600" marR="0" rtl="0" algn="l">
              <a:spcBef>
                <a:spcPts val="0"/>
              </a:spcBef>
              <a:spcAft>
                <a:spcPts val="0"/>
              </a:spcAft>
              <a:buClr>
                <a:srgbClr val="001D4D"/>
              </a:buClr>
              <a:buFont typeface="Trebuchet MS"/>
              <a:buNone/>
              <a:defRPr b="0" i="0" sz="3800" u="none" cap="none" strike="noStrike">
                <a:solidFill>
                  <a:srgbClr val="001D4D"/>
                </a:solidFill>
                <a:latin typeface="Trebuchet MS"/>
                <a:ea typeface="Trebuchet MS"/>
                <a:cs typeface="Trebuchet MS"/>
                <a:sym typeface="Trebuchet MS"/>
              </a:defRPr>
            </a:lvl8pPr>
            <a:lvl9pPr indent="0" lvl="8" marL="1828800" marR="0" rtl="0" algn="l">
              <a:spcBef>
                <a:spcPts val="0"/>
              </a:spcBef>
              <a:spcAft>
                <a:spcPts val="0"/>
              </a:spcAft>
              <a:buClr>
                <a:srgbClr val="001D4D"/>
              </a:buClr>
              <a:buFont typeface="Trebuchet MS"/>
              <a:buNone/>
              <a:defRPr b="0" i="0" sz="3800" u="none" cap="none" strike="noStrike">
                <a:solidFill>
                  <a:srgbClr val="001D4D"/>
                </a:solidFill>
                <a:latin typeface="Trebuchet MS"/>
                <a:ea typeface="Trebuchet MS"/>
                <a:cs typeface="Trebuchet MS"/>
                <a:sym typeface="Trebuchet MS"/>
              </a:defRPr>
            </a:lvl9pPr>
          </a:lstStyle>
          <a:p/>
        </p:txBody>
      </p:sp>
      <p:sp>
        <p:nvSpPr>
          <p:cNvPr id="252" name="Shape 252"/>
          <p:cNvSpPr/>
          <p:nvPr>
            <p:ph idx="2" type="pic"/>
          </p:nvPr>
        </p:nvSpPr>
        <p:spPr>
          <a:xfrm flipH="1">
            <a:off x="596153" y="1600199"/>
            <a:ext cx="3657600" cy="3657601"/>
          </a:xfrm>
          <a:prstGeom prst="ellipse">
            <a:avLst/>
          </a:prstGeom>
          <a:blipFill rotWithShape="0">
            <a:blip r:embed="rId3">
              <a:alphaModFix/>
            </a:blip>
            <a:stretch>
              <a:fillRect b="0" l="0" r="0" t="0"/>
            </a:stretch>
          </a:blipFill>
          <a:ln cap="flat" cmpd="sng" w="28575">
            <a:solidFill>
              <a:schemeClr val="lt1"/>
            </a:solidFill>
            <a:prstDash val="solid"/>
            <a:round/>
            <a:headEnd len="med" w="med" type="none"/>
            <a:tailEnd len="med" w="med" type="none"/>
          </a:ln>
        </p:spPr>
        <p:txBody>
          <a:bodyPr anchorCtr="0" anchor="t" bIns="91425" lIns="91425" rIns="91425" tIns="91425"/>
          <a:lstStyle>
            <a:lvl1pPr indent="0" lvl="0" marL="0" marR="0" rtl="0" algn="l">
              <a:lnSpc>
                <a:spcPct val="100000"/>
              </a:lnSpc>
              <a:spcBef>
                <a:spcPts val="2000"/>
              </a:spcBef>
              <a:spcAft>
                <a:spcPts val="0"/>
              </a:spcAft>
              <a:buClr>
                <a:srgbClr val="001D4D"/>
              </a:buClr>
              <a:buFont typeface="Noto Sans Symbols"/>
              <a:buNone/>
              <a:defRPr b="0" i="0" sz="3200" u="none" cap="none" strike="noStrike">
                <a:solidFill>
                  <a:srgbClr val="001D4D"/>
                </a:solidFill>
                <a:latin typeface="Trebuchet MS"/>
                <a:ea typeface="Trebuchet MS"/>
                <a:cs typeface="Trebuchet MS"/>
                <a:sym typeface="Trebuchet MS"/>
              </a:defRPr>
            </a:lvl1pPr>
            <a:lvl2pPr indent="0" lvl="1" marL="457200" marR="0" rtl="0" algn="l">
              <a:lnSpc>
                <a:spcPct val="100000"/>
              </a:lnSpc>
              <a:spcBef>
                <a:spcPts val="600"/>
              </a:spcBef>
              <a:spcAft>
                <a:spcPts val="0"/>
              </a:spcAft>
              <a:buClr>
                <a:srgbClr val="001D4D"/>
              </a:buClr>
              <a:buFont typeface="Noto Sans Symbols"/>
              <a:buNone/>
              <a:defRPr b="0" i="0" sz="2800" u="none" cap="none" strike="noStrike">
                <a:solidFill>
                  <a:srgbClr val="001D4D"/>
                </a:solidFill>
                <a:latin typeface="Trebuchet MS"/>
                <a:ea typeface="Trebuchet MS"/>
                <a:cs typeface="Trebuchet MS"/>
                <a:sym typeface="Trebuchet MS"/>
              </a:defRPr>
            </a:lvl2pPr>
            <a:lvl3pPr indent="0" lvl="2" marL="914400" marR="0" rtl="0" algn="l">
              <a:lnSpc>
                <a:spcPct val="100000"/>
              </a:lnSpc>
              <a:spcBef>
                <a:spcPts val="600"/>
              </a:spcBef>
              <a:spcAft>
                <a:spcPts val="0"/>
              </a:spcAft>
              <a:buClr>
                <a:srgbClr val="001D4D"/>
              </a:buClr>
              <a:buFont typeface="Noto Sans Symbols"/>
              <a:buNone/>
              <a:defRPr b="0" i="0" sz="2400" u="none" cap="none" strike="noStrike">
                <a:solidFill>
                  <a:srgbClr val="001D4D"/>
                </a:solidFill>
                <a:latin typeface="Trebuchet MS"/>
                <a:ea typeface="Trebuchet MS"/>
                <a:cs typeface="Trebuchet MS"/>
                <a:sym typeface="Trebuchet MS"/>
              </a:defRPr>
            </a:lvl3pPr>
            <a:lvl4pPr indent="0" lvl="3" marL="1371600" marR="0" rtl="0" algn="l">
              <a:lnSpc>
                <a:spcPct val="100000"/>
              </a:lnSpc>
              <a:spcBef>
                <a:spcPts val="600"/>
              </a:spcBef>
              <a:spcAft>
                <a:spcPts val="0"/>
              </a:spcAft>
              <a:buClr>
                <a:srgbClr val="001D4D"/>
              </a:buClr>
              <a:buFont typeface="Noto Sans Symbols"/>
              <a:buNone/>
              <a:defRPr b="0" i="0" sz="2000" u="none" cap="none" strike="noStrike">
                <a:solidFill>
                  <a:srgbClr val="001D4D"/>
                </a:solidFill>
                <a:latin typeface="Trebuchet MS"/>
                <a:ea typeface="Trebuchet MS"/>
                <a:cs typeface="Trebuchet MS"/>
                <a:sym typeface="Trebuchet MS"/>
              </a:defRPr>
            </a:lvl4pPr>
            <a:lvl5pPr indent="0" lvl="4" marL="1828800" marR="0" rtl="0" algn="l">
              <a:lnSpc>
                <a:spcPct val="100000"/>
              </a:lnSpc>
              <a:spcBef>
                <a:spcPts val="600"/>
              </a:spcBef>
              <a:spcAft>
                <a:spcPts val="0"/>
              </a:spcAft>
              <a:buClr>
                <a:srgbClr val="001D4D"/>
              </a:buClr>
              <a:buFont typeface="Noto Sans Symbols"/>
              <a:buNone/>
              <a:defRPr b="0" i="0" sz="2000" u="none" cap="none" strike="noStrike">
                <a:solidFill>
                  <a:srgbClr val="001D4D"/>
                </a:solidFill>
                <a:latin typeface="Trebuchet MS"/>
                <a:ea typeface="Trebuchet MS"/>
                <a:cs typeface="Trebuchet MS"/>
                <a:sym typeface="Trebuchet MS"/>
              </a:defRPr>
            </a:lvl5pPr>
            <a:lvl6pPr indent="0" lvl="5" marL="2286000" marR="0" rtl="0" algn="l">
              <a:lnSpc>
                <a:spcPct val="100000"/>
              </a:lnSpc>
              <a:spcBef>
                <a:spcPts val="400"/>
              </a:spcBef>
              <a:spcAft>
                <a:spcPts val="0"/>
              </a:spcAft>
              <a:buClr>
                <a:schemeClr val="dk1"/>
              </a:buClr>
              <a:buFont typeface="Arial"/>
              <a:buNone/>
              <a:defRPr b="0" i="0" sz="2000" u="none" cap="none" strike="noStrike">
                <a:solidFill>
                  <a:schemeClr val="dk1"/>
                </a:solidFill>
                <a:latin typeface="Trebuchet MS"/>
                <a:ea typeface="Trebuchet MS"/>
                <a:cs typeface="Trebuchet MS"/>
                <a:sym typeface="Trebuchet MS"/>
              </a:defRPr>
            </a:lvl6pPr>
            <a:lvl7pPr indent="0" lvl="6" marL="2743200" marR="0" rtl="0" algn="l">
              <a:lnSpc>
                <a:spcPct val="100000"/>
              </a:lnSpc>
              <a:spcBef>
                <a:spcPts val="400"/>
              </a:spcBef>
              <a:spcAft>
                <a:spcPts val="0"/>
              </a:spcAft>
              <a:buClr>
                <a:schemeClr val="dk1"/>
              </a:buClr>
              <a:buFont typeface="Arial"/>
              <a:buNone/>
              <a:defRPr b="0" i="0" sz="2000" u="none" cap="none" strike="noStrike">
                <a:solidFill>
                  <a:schemeClr val="dk1"/>
                </a:solidFill>
                <a:latin typeface="Trebuchet MS"/>
                <a:ea typeface="Trebuchet MS"/>
                <a:cs typeface="Trebuchet MS"/>
                <a:sym typeface="Trebuchet MS"/>
              </a:defRPr>
            </a:lvl7pPr>
            <a:lvl8pPr indent="0" lvl="7" marL="3200400" marR="0" rtl="0" algn="l">
              <a:lnSpc>
                <a:spcPct val="100000"/>
              </a:lnSpc>
              <a:spcBef>
                <a:spcPts val="400"/>
              </a:spcBef>
              <a:spcAft>
                <a:spcPts val="0"/>
              </a:spcAft>
              <a:buClr>
                <a:schemeClr val="dk1"/>
              </a:buClr>
              <a:buFont typeface="Arial"/>
              <a:buNone/>
              <a:defRPr b="0" i="0" sz="2000" u="none" cap="none" strike="noStrike">
                <a:solidFill>
                  <a:schemeClr val="dk1"/>
                </a:solidFill>
                <a:latin typeface="Trebuchet MS"/>
                <a:ea typeface="Trebuchet MS"/>
                <a:cs typeface="Trebuchet MS"/>
                <a:sym typeface="Trebuchet MS"/>
              </a:defRPr>
            </a:lvl8pPr>
            <a:lvl9pPr indent="0" lvl="8" marL="3657600" marR="0" rtl="0" algn="l">
              <a:lnSpc>
                <a:spcPct val="100000"/>
              </a:lnSpc>
              <a:spcBef>
                <a:spcPts val="400"/>
              </a:spcBef>
              <a:spcAft>
                <a:spcPts val="0"/>
              </a:spcAft>
              <a:buClr>
                <a:schemeClr val="dk1"/>
              </a:buClr>
              <a:buFont typeface="Arial"/>
              <a:buNone/>
              <a:defRPr b="0" i="0" sz="2000" u="none" cap="none" strike="noStrike">
                <a:solidFill>
                  <a:schemeClr val="dk1"/>
                </a:solidFill>
                <a:latin typeface="Trebuchet MS"/>
                <a:ea typeface="Trebuchet MS"/>
                <a:cs typeface="Trebuchet MS"/>
                <a:sym typeface="Trebuchet MS"/>
              </a:defRPr>
            </a:lvl9pPr>
          </a:lstStyle>
          <a:p/>
        </p:txBody>
      </p:sp>
      <p:sp>
        <p:nvSpPr>
          <p:cNvPr id="253" name="Shape 253"/>
          <p:cNvSpPr txBox="1"/>
          <p:nvPr>
            <p:ph idx="1" type="body"/>
          </p:nvPr>
        </p:nvSpPr>
        <p:spPr>
          <a:xfrm>
            <a:off x="4710412" y="1828800"/>
            <a:ext cx="3657600" cy="3809998"/>
          </a:xfrm>
          <a:prstGeom prst="rect">
            <a:avLst/>
          </a:prstGeom>
          <a:noFill/>
          <a:ln>
            <a:noFill/>
          </a:ln>
        </p:spPr>
        <p:txBody>
          <a:bodyPr anchorCtr="0" anchor="t" bIns="91425" lIns="91425" rIns="91425" tIns="91425"/>
          <a:lstStyle>
            <a:lvl1pPr indent="0" lvl="0" marL="0" marR="0" rtl="0" algn="l">
              <a:lnSpc>
                <a:spcPct val="100000"/>
              </a:lnSpc>
              <a:spcBef>
                <a:spcPts val="2000"/>
              </a:spcBef>
              <a:spcAft>
                <a:spcPts val="0"/>
              </a:spcAft>
              <a:buClr>
                <a:srgbClr val="001D4D"/>
              </a:buClr>
              <a:buFont typeface="Noto Sans Symbols"/>
              <a:buNone/>
              <a:defRPr b="0" i="0" sz="1800" u="none" cap="none" strike="noStrike">
                <a:solidFill>
                  <a:srgbClr val="001D4D"/>
                </a:solidFill>
                <a:latin typeface="Trebuchet MS"/>
                <a:ea typeface="Trebuchet MS"/>
                <a:cs typeface="Trebuchet MS"/>
                <a:sym typeface="Trebuchet MS"/>
              </a:defRPr>
            </a:lvl1pPr>
            <a:lvl2pPr indent="0" lvl="1" marL="457200" marR="0" rtl="0" algn="l">
              <a:lnSpc>
                <a:spcPct val="100000"/>
              </a:lnSpc>
              <a:spcBef>
                <a:spcPts val="600"/>
              </a:spcBef>
              <a:spcAft>
                <a:spcPts val="0"/>
              </a:spcAft>
              <a:buClr>
                <a:srgbClr val="001D4D"/>
              </a:buClr>
              <a:buFont typeface="Noto Sans Symbols"/>
              <a:buNone/>
              <a:defRPr b="0" i="0" sz="1200" u="none" cap="none" strike="noStrike">
                <a:solidFill>
                  <a:srgbClr val="001D4D"/>
                </a:solidFill>
                <a:latin typeface="Trebuchet MS"/>
                <a:ea typeface="Trebuchet MS"/>
                <a:cs typeface="Trebuchet MS"/>
                <a:sym typeface="Trebuchet MS"/>
              </a:defRPr>
            </a:lvl2pPr>
            <a:lvl3pPr indent="0" lvl="2" marL="914400" marR="0" rtl="0" algn="l">
              <a:lnSpc>
                <a:spcPct val="100000"/>
              </a:lnSpc>
              <a:spcBef>
                <a:spcPts val="600"/>
              </a:spcBef>
              <a:spcAft>
                <a:spcPts val="0"/>
              </a:spcAft>
              <a:buClr>
                <a:srgbClr val="001D4D"/>
              </a:buClr>
              <a:buFont typeface="Noto Sans Symbols"/>
              <a:buNone/>
              <a:defRPr b="0" i="0" sz="1000" u="none" cap="none" strike="noStrike">
                <a:solidFill>
                  <a:srgbClr val="001D4D"/>
                </a:solidFill>
                <a:latin typeface="Trebuchet MS"/>
                <a:ea typeface="Trebuchet MS"/>
                <a:cs typeface="Trebuchet MS"/>
                <a:sym typeface="Trebuchet MS"/>
              </a:defRPr>
            </a:lvl3pPr>
            <a:lvl4pPr indent="0" lvl="3" marL="1371600" marR="0" rtl="0" algn="l">
              <a:lnSpc>
                <a:spcPct val="100000"/>
              </a:lnSpc>
              <a:spcBef>
                <a:spcPts val="600"/>
              </a:spcBef>
              <a:spcAft>
                <a:spcPts val="0"/>
              </a:spcAft>
              <a:buClr>
                <a:srgbClr val="001D4D"/>
              </a:buClr>
              <a:buFont typeface="Noto Sans Symbols"/>
              <a:buNone/>
              <a:defRPr b="0" i="0" sz="900" u="none" cap="none" strike="noStrike">
                <a:solidFill>
                  <a:srgbClr val="001D4D"/>
                </a:solidFill>
                <a:latin typeface="Trebuchet MS"/>
                <a:ea typeface="Trebuchet MS"/>
                <a:cs typeface="Trebuchet MS"/>
                <a:sym typeface="Trebuchet MS"/>
              </a:defRPr>
            </a:lvl4pPr>
            <a:lvl5pPr indent="0" lvl="4" marL="1828800" marR="0" rtl="0" algn="l">
              <a:lnSpc>
                <a:spcPct val="100000"/>
              </a:lnSpc>
              <a:spcBef>
                <a:spcPts val="600"/>
              </a:spcBef>
              <a:spcAft>
                <a:spcPts val="0"/>
              </a:spcAft>
              <a:buClr>
                <a:srgbClr val="001D4D"/>
              </a:buClr>
              <a:buFont typeface="Noto Sans Symbols"/>
              <a:buNone/>
              <a:defRPr b="0" i="0" sz="900" u="none" cap="none" strike="noStrike">
                <a:solidFill>
                  <a:srgbClr val="001D4D"/>
                </a:solidFill>
                <a:latin typeface="Trebuchet MS"/>
                <a:ea typeface="Trebuchet MS"/>
                <a:cs typeface="Trebuchet MS"/>
                <a:sym typeface="Trebuchet MS"/>
              </a:defRPr>
            </a:lvl5pPr>
            <a:lvl6pPr indent="0" lvl="5" marL="2286000" marR="0" rtl="0" algn="l">
              <a:lnSpc>
                <a:spcPct val="100000"/>
              </a:lnSpc>
              <a:spcBef>
                <a:spcPts val="180"/>
              </a:spcBef>
              <a:spcAft>
                <a:spcPts val="0"/>
              </a:spcAft>
              <a:buClr>
                <a:schemeClr val="dk1"/>
              </a:buClr>
              <a:buFont typeface="Arial"/>
              <a:buNone/>
              <a:defRPr b="0" i="0" sz="900" u="none" cap="none" strike="noStrike">
                <a:solidFill>
                  <a:schemeClr val="dk1"/>
                </a:solidFill>
                <a:latin typeface="Trebuchet MS"/>
                <a:ea typeface="Trebuchet MS"/>
                <a:cs typeface="Trebuchet MS"/>
                <a:sym typeface="Trebuchet MS"/>
              </a:defRPr>
            </a:lvl6pPr>
            <a:lvl7pPr indent="0" lvl="6" marL="2743200" marR="0" rtl="0" algn="l">
              <a:lnSpc>
                <a:spcPct val="100000"/>
              </a:lnSpc>
              <a:spcBef>
                <a:spcPts val="180"/>
              </a:spcBef>
              <a:spcAft>
                <a:spcPts val="0"/>
              </a:spcAft>
              <a:buClr>
                <a:schemeClr val="dk1"/>
              </a:buClr>
              <a:buFont typeface="Arial"/>
              <a:buNone/>
              <a:defRPr b="0" i="0" sz="900" u="none" cap="none" strike="noStrike">
                <a:solidFill>
                  <a:schemeClr val="dk1"/>
                </a:solidFill>
                <a:latin typeface="Trebuchet MS"/>
                <a:ea typeface="Trebuchet MS"/>
                <a:cs typeface="Trebuchet MS"/>
                <a:sym typeface="Trebuchet MS"/>
              </a:defRPr>
            </a:lvl7pPr>
            <a:lvl8pPr indent="0" lvl="7" marL="3200400" marR="0" rtl="0" algn="l">
              <a:lnSpc>
                <a:spcPct val="100000"/>
              </a:lnSpc>
              <a:spcBef>
                <a:spcPts val="180"/>
              </a:spcBef>
              <a:spcAft>
                <a:spcPts val="0"/>
              </a:spcAft>
              <a:buClr>
                <a:schemeClr val="dk1"/>
              </a:buClr>
              <a:buFont typeface="Arial"/>
              <a:buNone/>
              <a:defRPr b="0" i="0" sz="900" u="none" cap="none" strike="noStrike">
                <a:solidFill>
                  <a:schemeClr val="dk1"/>
                </a:solidFill>
                <a:latin typeface="Trebuchet MS"/>
                <a:ea typeface="Trebuchet MS"/>
                <a:cs typeface="Trebuchet MS"/>
                <a:sym typeface="Trebuchet MS"/>
              </a:defRPr>
            </a:lvl8pPr>
            <a:lvl9pPr indent="0" lvl="8" marL="3657600" marR="0" rtl="0" algn="l">
              <a:lnSpc>
                <a:spcPct val="100000"/>
              </a:lnSpc>
              <a:spcBef>
                <a:spcPts val="180"/>
              </a:spcBef>
              <a:spcAft>
                <a:spcPts val="0"/>
              </a:spcAft>
              <a:buClr>
                <a:schemeClr val="dk1"/>
              </a:buClr>
              <a:buFont typeface="Arial"/>
              <a:buNone/>
              <a:defRPr b="0" i="0" sz="900" u="none" cap="none" strike="noStrike">
                <a:solidFill>
                  <a:schemeClr val="dk1"/>
                </a:solidFill>
                <a:latin typeface="Trebuchet MS"/>
                <a:ea typeface="Trebuchet MS"/>
                <a:cs typeface="Trebuchet MS"/>
                <a:sym typeface="Trebuchet MS"/>
              </a:defRPr>
            </a:lvl9pPr>
          </a:lstStyle>
          <a:p/>
        </p:txBody>
      </p:sp>
      <p:sp>
        <p:nvSpPr>
          <p:cNvPr id="254" name="Shape 254"/>
          <p:cNvSpPr txBox="1"/>
          <p:nvPr>
            <p:ph idx="10" type="dt"/>
          </p:nvPr>
        </p:nvSpPr>
        <p:spPr>
          <a:xfrm>
            <a:off x="381000" y="6288087"/>
            <a:ext cx="1865312" cy="365125"/>
          </a:xfrm>
          <a:prstGeom prst="rect">
            <a:avLst/>
          </a:prstGeom>
          <a:noFill/>
          <a:ln>
            <a:noFill/>
          </a:ln>
        </p:spPr>
        <p:txBody>
          <a:bodyPr anchorCtr="0" anchor="ctr" bIns="91425" lIns="91425" rIns="91425" tIns="91425"/>
          <a:lstStyle>
            <a:lvl1pPr indent="0" lvl="0" marL="0" marR="0" rtl="0" algn="l">
              <a:lnSpc>
                <a:spcPct val="100000"/>
              </a:lnSpc>
              <a:spcBef>
                <a:spcPts val="0"/>
              </a:spcBef>
              <a:spcAft>
                <a:spcPts val="0"/>
              </a:spcAft>
              <a:buClr>
                <a:schemeClr val="lt2"/>
              </a:buClr>
              <a:buFont typeface="Trebuchet MS"/>
              <a:buNone/>
              <a:defRPr b="0" i="0" sz="1200" u="none" cap="none" strike="noStrike">
                <a:solidFill>
                  <a:schemeClr val="lt2"/>
                </a:solidFill>
                <a:latin typeface="Trebuchet MS"/>
                <a:ea typeface="Trebuchet MS"/>
                <a:cs typeface="Trebuchet MS"/>
                <a:sym typeface="Trebuchet MS"/>
              </a:defRPr>
            </a:lvl1pPr>
            <a:lvl2pPr indent="0" lvl="1" marL="457200" marR="0" rtl="0" algn="l">
              <a:lnSpc>
                <a:spcPct val="100000"/>
              </a:lnSpc>
              <a:spcBef>
                <a:spcPts val="0"/>
              </a:spcBef>
              <a:spcAft>
                <a:spcPts val="0"/>
              </a:spcAft>
              <a:buClr>
                <a:schemeClr val="dk1"/>
              </a:buClr>
              <a:buFont typeface="Arial"/>
              <a:buNone/>
              <a:defRPr b="0" i="0" sz="1800" u="none" cap="none" strike="noStrike">
                <a:solidFill>
                  <a:schemeClr val="dk1"/>
                </a:solidFill>
                <a:latin typeface="Arial"/>
                <a:ea typeface="Arial"/>
                <a:cs typeface="Arial"/>
                <a:sym typeface="Arial"/>
              </a:defRPr>
            </a:lvl2pPr>
            <a:lvl3pPr indent="0" lvl="2" marL="914400" marR="0" rtl="0" algn="l">
              <a:lnSpc>
                <a:spcPct val="100000"/>
              </a:lnSpc>
              <a:spcBef>
                <a:spcPts val="0"/>
              </a:spcBef>
              <a:spcAft>
                <a:spcPts val="0"/>
              </a:spcAft>
              <a:buClr>
                <a:schemeClr val="dk1"/>
              </a:buClr>
              <a:buFont typeface="Arial"/>
              <a:buNone/>
              <a:defRPr b="0" i="0" sz="1800" u="none" cap="none" strike="noStrike">
                <a:solidFill>
                  <a:schemeClr val="dk1"/>
                </a:solidFill>
                <a:latin typeface="Arial"/>
                <a:ea typeface="Arial"/>
                <a:cs typeface="Arial"/>
                <a:sym typeface="Arial"/>
              </a:defRPr>
            </a:lvl3pPr>
            <a:lvl4pPr indent="0" lvl="3" marL="1371600" marR="0" rtl="0" algn="l">
              <a:lnSpc>
                <a:spcPct val="100000"/>
              </a:lnSpc>
              <a:spcBef>
                <a:spcPts val="0"/>
              </a:spcBef>
              <a:spcAft>
                <a:spcPts val="0"/>
              </a:spcAft>
              <a:buClr>
                <a:schemeClr val="dk1"/>
              </a:buClr>
              <a:buFont typeface="Arial"/>
              <a:buNone/>
              <a:defRPr b="0" i="0" sz="1800" u="none" cap="none" strike="noStrike">
                <a:solidFill>
                  <a:schemeClr val="dk1"/>
                </a:solidFill>
                <a:latin typeface="Arial"/>
                <a:ea typeface="Arial"/>
                <a:cs typeface="Arial"/>
                <a:sym typeface="Arial"/>
              </a:defRPr>
            </a:lvl4pPr>
            <a:lvl5pPr indent="0" lvl="4" marL="1828800" marR="0" rtl="0" algn="l">
              <a:lnSpc>
                <a:spcPct val="100000"/>
              </a:lnSpc>
              <a:spcBef>
                <a:spcPts val="0"/>
              </a:spcBef>
              <a:spcAft>
                <a:spcPts val="0"/>
              </a:spcAft>
              <a:buClr>
                <a:schemeClr val="dk1"/>
              </a:buClr>
              <a:buFont typeface="Arial"/>
              <a:buNone/>
              <a:defRPr b="0" i="0" sz="1800" u="none" cap="none" strike="noStrike">
                <a:solidFill>
                  <a:schemeClr val="dk1"/>
                </a:solidFill>
                <a:latin typeface="Arial"/>
                <a:ea typeface="Arial"/>
                <a:cs typeface="Arial"/>
                <a:sym typeface="Arial"/>
              </a:defRPr>
            </a:lvl5pPr>
            <a:lvl6pPr indent="0" lvl="5" marL="2286000" marR="0" rtl="0" algn="l">
              <a:lnSpc>
                <a:spcPct val="100000"/>
              </a:lnSpc>
              <a:spcBef>
                <a:spcPts val="0"/>
              </a:spcBef>
              <a:spcAft>
                <a:spcPts val="0"/>
              </a:spcAft>
              <a:buClr>
                <a:schemeClr val="dk1"/>
              </a:buClr>
              <a:buFont typeface="Arial"/>
              <a:buNone/>
              <a:defRPr b="0" i="0" sz="1800" u="none" cap="none" strike="noStrike">
                <a:solidFill>
                  <a:schemeClr val="dk1"/>
                </a:solidFill>
                <a:latin typeface="Arial"/>
                <a:ea typeface="Arial"/>
                <a:cs typeface="Arial"/>
                <a:sym typeface="Arial"/>
              </a:defRPr>
            </a:lvl6pPr>
            <a:lvl7pPr indent="0" lvl="6" marL="2743200" marR="0" rtl="0" algn="l">
              <a:lnSpc>
                <a:spcPct val="100000"/>
              </a:lnSpc>
              <a:spcBef>
                <a:spcPts val="0"/>
              </a:spcBef>
              <a:spcAft>
                <a:spcPts val="0"/>
              </a:spcAft>
              <a:buClr>
                <a:schemeClr val="dk1"/>
              </a:buClr>
              <a:buFont typeface="Arial"/>
              <a:buNone/>
              <a:defRPr b="0" i="0" sz="1800" u="none" cap="none" strike="noStrike">
                <a:solidFill>
                  <a:schemeClr val="dk1"/>
                </a:solidFill>
                <a:latin typeface="Arial"/>
                <a:ea typeface="Arial"/>
                <a:cs typeface="Arial"/>
                <a:sym typeface="Arial"/>
              </a:defRPr>
            </a:lvl7pPr>
            <a:lvl8pPr indent="0" lvl="7" marL="3200400" marR="0" rtl="0" algn="l">
              <a:lnSpc>
                <a:spcPct val="100000"/>
              </a:lnSpc>
              <a:spcBef>
                <a:spcPts val="0"/>
              </a:spcBef>
              <a:spcAft>
                <a:spcPts val="0"/>
              </a:spcAft>
              <a:buClr>
                <a:schemeClr val="dk1"/>
              </a:buClr>
              <a:buFont typeface="Arial"/>
              <a:buNone/>
              <a:defRPr b="0" i="0" sz="1800" u="none" cap="none" strike="noStrike">
                <a:solidFill>
                  <a:schemeClr val="dk1"/>
                </a:solidFill>
                <a:latin typeface="Arial"/>
                <a:ea typeface="Arial"/>
                <a:cs typeface="Arial"/>
                <a:sym typeface="Arial"/>
              </a:defRPr>
            </a:lvl8pPr>
            <a:lvl9pPr indent="0" lvl="8" marL="3657600" marR="0" rtl="0" algn="l">
              <a:lnSpc>
                <a:spcPct val="100000"/>
              </a:lnSpc>
              <a:spcBef>
                <a:spcPts val="0"/>
              </a:spcBef>
              <a:spcAft>
                <a:spcPts val="0"/>
              </a:spcAft>
              <a:buClr>
                <a:schemeClr val="dk1"/>
              </a:buClr>
              <a:buFont typeface="Arial"/>
              <a:buNone/>
              <a:defRPr b="0" i="0" sz="1800" u="none" cap="none" strike="noStrike">
                <a:solidFill>
                  <a:schemeClr val="dk1"/>
                </a:solidFill>
                <a:latin typeface="Arial"/>
                <a:ea typeface="Arial"/>
                <a:cs typeface="Arial"/>
                <a:sym typeface="Arial"/>
              </a:defRPr>
            </a:lvl9pPr>
          </a:lstStyle>
          <a:p/>
        </p:txBody>
      </p:sp>
      <p:sp>
        <p:nvSpPr>
          <p:cNvPr id="255" name="Shape 255"/>
          <p:cNvSpPr txBox="1"/>
          <p:nvPr>
            <p:ph idx="11" type="ftr"/>
          </p:nvPr>
        </p:nvSpPr>
        <p:spPr>
          <a:xfrm>
            <a:off x="3325812" y="6288087"/>
            <a:ext cx="5218112" cy="365125"/>
          </a:xfrm>
          <a:prstGeom prst="rect">
            <a:avLst/>
          </a:prstGeom>
          <a:noFill/>
          <a:ln>
            <a:noFill/>
          </a:ln>
        </p:spPr>
        <p:txBody>
          <a:bodyPr anchorCtr="0" anchor="ctr" bIns="91425" lIns="91425" rIns="91425" tIns="91425"/>
          <a:lstStyle>
            <a:lvl1pPr indent="0" lvl="0" marL="0" marR="0" rtl="0" algn="r">
              <a:lnSpc>
                <a:spcPct val="100000"/>
              </a:lnSpc>
              <a:spcBef>
                <a:spcPts val="0"/>
              </a:spcBef>
              <a:spcAft>
                <a:spcPts val="0"/>
              </a:spcAft>
              <a:buClr>
                <a:schemeClr val="lt2"/>
              </a:buClr>
              <a:buFont typeface="Trebuchet MS"/>
              <a:buNone/>
              <a:defRPr b="0" i="0" sz="1200" u="none" cap="none" strike="noStrike">
                <a:solidFill>
                  <a:schemeClr val="lt2"/>
                </a:solidFill>
                <a:latin typeface="Trebuchet MS"/>
                <a:ea typeface="Trebuchet MS"/>
                <a:cs typeface="Trebuchet MS"/>
                <a:sym typeface="Trebuchet MS"/>
              </a:defRPr>
            </a:lvl1pPr>
            <a:lvl2pPr indent="0" lvl="1" marL="457200" marR="0" rtl="0" algn="l">
              <a:lnSpc>
                <a:spcPct val="100000"/>
              </a:lnSpc>
              <a:spcBef>
                <a:spcPts val="0"/>
              </a:spcBef>
              <a:spcAft>
                <a:spcPts val="0"/>
              </a:spcAft>
              <a:buClr>
                <a:schemeClr val="dk1"/>
              </a:buClr>
              <a:buFont typeface="Arial"/>
              <a:buNone/>
              <a:defRPr b="0" i="0" sz="1800" u="none" cap="none" strike="noStrike">
                <a:solidFill>
                  <a:schemeClr val="dk1"/>
                </a:solidFill>
                <a:latin typeface="Arial"/>
                <a:ea typeface="Arial"/>
                <a:cs typeface="Arial"/>
                <a:sym typeface="Arial"/>
              </a:defRPr>
            </a:lvl2pPr>
            <a:lvl3pPr indent="0" lvl="2" marL="914400" marR="0" rtl="0" algn="l">
              <a:lnSpc>
                <a:spcPct val="100000"/>
              </a:lnSpc>
              <a:spcBef>
                <a:spcPts val="0"/>
              </a:spcBef>
              <a:spcAft>
                <a:spcPts val="0"/>
              </a:spcAft>
              <a:buClr>
                <a:schemeClr val="dk1"/>
              </a:buClr>
              <a:buFont typeface="Arial"/>
              <a:buNone/>
              <a:defRPr b="0" i="0" sz="1800" u="none" cap="none" strike="noStrike">
                <a:solidFill>
                  <a:schemeClr val="dk1"/>
                </a:solidFill>
                <a:latin typeface="Arial"/>
                <a:ea typeface="Arial"/>
                <a:cs typeface="Arial"/>
                <a:sym typeface="Arial"/>
              </a:defRPr>
            </a:lvl3pPr>
            <a:lvl4pPr indent="0" lvl="3" marL="1371600" marR="0" rtl="0" algn="l">
              <a:lnSpc>
                <a:spcPct val="100000"/>
              </a:lnSpc>
              <a:spcBef>
                <a:spcPts val="0"/>
              </a:spcBef>
              <a:spcAft>
                <a:spcPts val="0"/>
              </a:spcAft>
              <a:buClr>
                <a:schemeClr val="dk1"/>
              </a:buClr>
              <a:buFont typeface="Arial"/>
              <a:buNone/>
              <a:defRPr b="0" i="0" sz="1800" u="none" cap="none" strike="noStrike">
                <a:solidFill>
                  <a:schemeClr val="dk1"/>
                </a:solidFill>
                <a:latin typeface="Arial"/>
                <a:ea typeface="Arial"/>
                <a:cs typeface="Arial"/>
                <a:sym typeface="Arial"/>
              </a:defRPr>
            </a:lvl4pPr>
            <a:lvl5pPr indent="0" lvl="4" marL="1828800" marR="0" rtl="0" algn="l">
              <a:lnSpc>
                <a:spcPct val="100000"/>
              </a:lnSpc>
              <a:spcBef>
                <a:spcPts val="0"/>
              </a:spcBef>
              <a:spcAft>
                <a:spcPts val="0"/>
              </a:spcAft>
              <a:buClr>
                <a:schemeClr val="dk1"/>
              </a:buClr>
              <a:buFont typeface="Arial"/>
              <a:buNone/>
              <a:defRPr b="0" i="0" sz="1800" u="none" cap="none" strike="noStrike">
                <a:solidFill>
                  <a:schemeClr val="dk1"/>
                </a:solidFill>
                <a:latin typeface="Arial"/>
                <a:ea typeface="Arial"/>
                <a:cs typeface="Arial"/>
                <a:sym typeface="Arial"/>
              </a:defRPr>
            </a:lvl5pPr>
            <a:lvl6pPr indent="0" lvl="5" marL="2286000" marR="0" rtl="0" algn="l">
              <a:lnSpc>
                <a:spcPct val="100000"/>
              </a:lnSpc>
              <a:spcBef>
                <a:spcPts val="0"/>
              </a:spcBef>
              <a:spcAft>
                <a:spcPts val="0"/>
              </a:spcAft>
              <a:buClr>
                <a:schemeClr val="dk1"/>
              </a:buClr>
              <a:buFont typeface="Arial"/>
              <a:buNone/>
              <a:defRPr b="0" i="0" sz="1800" u="none" cap="none" strike="noStrike">
                <a:solidFill>
                  <a:schemeClr val="dk1"/>
                </a:solidFill>
                <a:latin typeface="Arial"/>
                <a:ea typeface="Arial"/>
                <a:cs typeface="Arial"/>
                <a:sym typeface="Arial"/>
              </a:defRPr>
            </a:lvl6pPr>
            <a:lvl7pPr indent="0" lvl="6" marL="2743200" marR="0" rtl="0" algn="l">
              <a:lnSpc>
                <a:spcPct val="100000"/>
              </a:lnSpc>
              <a:spcBef>
                <a:spcPts val="0"/>
              </a:spcBef>
              <a:spcAft>
                <a:spcPts val="0"/>
              </a:spcAft>
              <a:buClr>
                <a:schemeClr val="dk1"/>
              </a:buClr>
              <a:buFont typeface="Arial"/>
              <a:buNone/>
              <a:defRPr b="0" i="0" sz="1800" u="none" cap="none" strike="noStrike">
                <a:solidFill>
                  <a:schemeClr val="dk1"/>
                </a:solidFill>
                <a:latin typeface="Arial"/>
                <a:ea typeface="Arial"/>
                <a:cs typeface="Arial"/>
                <a:sym typeface="Arial"/>
              </a:defRPr>
            </a:lvl7pPr>
            <a:lvl8pPr indent="0" lvl="7" marL="3200400" marR="0" rtl="0" algn="l">
              <a:lnSpc>
                <a:spcPct val="100000"/>
              </a:lnSpc>
              <a:spcBef>
                <a:spcPts val="0"/>
              </a:spcBef>
              <a:spcAft>
                <a:spcPts val="0"/>
              </a:spcAft>
              <a:buClr>
                <a:schemeClr val="dk1"/>
              </a:buClr>
              <a:buFont typeface="Arial"/>
              <a:buNone/>
              <a:defRPr b="0" i="0" sz="1800" u="none" cap="none" strike="noStrike">
                <a:solidFill>
                  <a:schemeClr val="dk1"/>
                </a:solidFill>
                <a:latin typeface="Arial"/>
                <a:ea typeface="Arial"/>
                <a:cs typeface="Arial"/>
                <a:sym typeface="Arial"/>
              </a:defRPr>
            </a:lvl8pPr>
            <a:lvl9pPr indent="0" lvl="8" marL="3657600" marR="0" rtl="0" algn="l">
              <a:lnSpc>
                <a:spcPct val="100000"/>
              </a:lnSpc>
              <a:spcBef>
                <a:spcPts val="0"/>
              </a:spcBef>
              <a:spcAft>
                <a:spcPts val="0"/>
              </a:spcAft>
              <a:buClr>
                <a:schemeClr val="dk1"/>
              </a:buClr>
              <a:buFont typeface="Arial"/>
              <a:buNone/>
              <a:defRPr b="0" i="0" sz="1800" u="none" cap="none" strike="noStrike">
                <a:solidFill>
                  <a:schemeClr val="dk1"/>
                </a:solidFill>
                <a:latin typeface="Arial"/>
                <a:ea typeface="Arial"/>
                <a:cs typeface="Arial"/>
                <a:sym typeface="Arial"/>
              </a:defRPr>
            </a:lvl9pPr>
          </a:lstStyle>
          <a:p/>
        </p:txBody>
      </p:sp>
      <p:sp>
        <p:nvSpPr>
          <p:cNvPr id="256" name="Shape 256"/>
          <p:cNvSpPr txBox="1"/>
          <p:nvPr>
            <p:ph idx="12" type="sldNum"/>
          </p:nvPr>
        </p:nvSpPr>
        <p:spPr>
          <a:xfrm>
            <a:off x="8404225" y="219075"/>
            <a:ext cx="493713" cy="365125"/>
          </a:xfrm>
          <a:prstGeom prst="rect">
            <a:avLst/>
          </a:prstGeom>
          <a:noFill/>
          <a:ln>
            <a:noFill/>
          </a:ln>
        </p:spPr>
        <p:txBody>
          <a:bodyPr anchorCtr="0" anchor="ctr" bIns="45700" lIns="91425" rIns="91425" tIns="45700">
            <a:noAutofit/>
          </a:bodyPr>
          <a:lstStyle/>
          <a:p>
            <a:pPr indent="0" lvl="0" marL="0" marR="0" rtl="0" algn="r">
              <a:lnSpc>
                <a:spcPct val="100000"/>
              </a:lnSpc>
              <a:spcBef>
                <a:spcPts val="0"/>
              </a:spcBef>
              <a:spcAft>
                <a:spcPts val="0"/>
              </a:spcAft>
              <a:buClr>
                <a:schemeClr val="dk2"/>
              </a:buClr>
              <a:buSzPct val="25000"/>
              <a:buFont typeface="Trebuchet MS"/>
              <a:buNone/>
            </a:pPr>
            <a:fld id="{00000000-1234-1234-1234-123412341234}" type="slidenum">
              <a:rPr b="0" i="0" lang="en-US" sz="1200" u="none" cap="none" strike="noStrike">
                <a:solidFill>
                  <a:schemeClr val="dk2"/>
                </a:solidFill>
                <a:latin typeface="Trebuchet MS"/>
                <a:ea typeface="Trebuchet MS"/>
                <a:cs typeface="Trebuchet MS"/>
                <a:sym typeface="Trebuchet MS"/>
              </a:rPr>
              <a:t>‹#›</a:t>
            </a:fld>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type="secHead">
  <p:cSld name="Section Header">
    <p:spTree>
      <p:nvGrpSpPr>
        <p:cNvPr id="31" name="Shape 31"/>
        <p:cNvGrpSpPr/>
        <p:nvPr/>
      </p:nvGrpSpPr>
      <p:grpSpPr>
        <a:xfrm>
          <a:off x="0" y="0"/>
          <a:ext cx="0" cy="0"/>
          <a:chOff x="0" y="0"/>
          <a:chExt cx="0" cy="0"/>
        </a:xfrm>
      </p:grpSpPr>
      <p:pic>
        <p:nvPicPr>
          <p:cNvPr descr="Overlay-SectionHeader.png" id="32" name="Shape 32"/>
          <p:cNvPicPr preferRelativeResize="0"/>
          <p:nvPr/>
        </p:nvPicPr>
        <p:blipFill rotWithShape="1">
          <a:blip r:embed="rId2">
            <a:alphaModFix/>
          </a:blip>
          <a:srcRect b="0" l="0" r="0" t="0"/>
          <a:stretch/>
        </p:blipFill>
        <p:spPr>
          <a:xfrm>
            <a:off x="381000" y="0"/>
            <a:ext cx="8826499" cy="6483349"/>
          </a:xfrm>
          <a:prstGeom prst="rect">
            <a:avLst/>
          </a:prstGeom>
          <a:noFill/>
          <a:ln>
            <a:noFill/>
          </a:ln>
        </p:spPr>
      </p:pic>
      <p:sp>
        <p:nvSpPr>
          <p:cNvPr id="33" name="Shape 33"/>
          <p:cNvSpPr txBox="1"/>
          <p:nvPr>
            <p:ph type="title"/>
          </p:nvPr>
        </p:nvSpPr>
        <p:spPr>
          <a:xfrm>
            <a:off x="779462" y="2591359"/>
            <a:ext cx="7583486" cy="1362075"/>
          </a:xfrm>
          <a:prstGeom prst="rect">
            <a:avLst/>
          </a:prstGeom>
          <a:noFill/>
          <a:ln>
            <a:noFill/>
          </a:ln>
        </p:spPr>
        <p:txBody>
          <a:bodyPr anchorCtr="0" anchor="b" bIns="91425" lIns="91425" rIns="91425" tIns="91425"/>
          <a:lstStyle>
            <a:lvl1pPr indent="0" lvl="0" marL="0" marR="0" rtl="0" algn="l">
              <a:spcBef>
                <a:spcPts val="0"/>
              </a:spcBef>
              <a:spcAft>
                <a:spcPts val="0"/>
              </a:spcAft>
              <a:buNone/>
              <a:defRPr b="1" i="0" sz="4400" u="none" cap="none" strike="noStrike">
                <a:solidFill>
                  <a:srgbClr val="001D4D"/>
                </a:solidFill>
                <a:latin typeface="Trebuchet MS"/>
                <a:ea typeface="Trebuchet MS"/>
                <a:cs typeface="Trebuchet MS"/>
                <a:sym typeface="Trebuchet MS"/>
              </a:defRPr>
            </a:lvl1pPr>
            <a:lvl2pPr indent="0" lvl="1"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2pPr>
            <a:lvl3pPr indent="0" lvl="2"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3pPr>
            <a:lvl4pPr indent="0" lvl="3"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4pPr>
            <a:lvl5pPr indent="0" lvl="4"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5pPr>
            <a:lvl6pPr indent="0" lvl="5" marL="4572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6pPr>
            <a:lvl7pPr indent="0" lvl="6" marL="9144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7pPr>
            <a:lvl8pPr indent="0" lvl="7" marL="13716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8pPr>
            <a:lvl9pPr indent="0" lvl="8" marL="18288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9pPr>
          </a:lstStyle>
          <a:p/>
        </p:txBody>
      </p:sp>
      <p:sp>
        <p:nvSpPr>
          <p:cNvPr id="34" name="Shape 34"/>
          <p:cNvSpPr txBox="1"/>
          <p:nvPr>
            <p:ph idx="1" type="body"/>
          </p:nvPr>
        </p:nvSpPr>
        <p:spPr>
          <a:xfrm>
            <a:off x="779462" y="3950353"/>
            <a:ext cx="7583486" cy="1500187"/>
          </a:xfrm>
          <a:prstGeom prst="rect">
            <a:avLst/>
          </a:prstGeom>
          <a:noFill/>
          <a:ln>
            <a:noFill/>
          </a:ln>
        </p:spPr>
        <p:txBody>
          <a:bodyPr anchorCtr="0" anchor="t" bIns="91425" lIns="91425" rIns="91425" tIns="91425"/>
          <a:lstStyle>
            <a:lvl1pPr indent="0" lvl="0" marL="0" marR="0" rtl="0" algn="l">
              <a:spcBef>
                <a:spcPts val="600"/>
              </a:spcBef>
              <a:spcAft>
                <a:spcPts val="0"/>
              </a:spcAft>
              <a:buClr>
                <a:srgbClr val="001D4D"/>
              </a:buClr>
              <a:buFont typeface="Noto Sans Symbols"/>
              <a:buNone/>
              <a:defRPr b="0" i="0" sz="2000" u="none" cap="none" strike="noStrike">
                <a:solidFill>
                  <a:srgbClr val="001D4D"/>
                </a:solidFill>
                <a:latin typeface="Trebuchet MS"/>
                <a:ea typeface="Trebuchet MS"/>
                <a:cs typeface="Trebuchet MS"/>
                <a:sym typeface="Trebuchet MS"/>
              </a:defRPr>
            </a:lvl1pPr>
            <a:lvl2pPr indent="0" lvl="1" marL="457200" marR="0" rtl="0" algn="l">
              <a:spcBef>
                <a:spcPts val="600"/>
              </a:spcBef>
              <a:spcAft>
                <a:spcPts val="0"/>
              </a:spcAft>
              <a:buClr>
                <a:srgbClr val="888888"/>
              </a:buClr>
              <a:buFont typeface="Noto Sans Symbols"/>
              <a:buNone/>
              <a:defRPr b="0" i="0" sz="1800" u="none" cap="none" strike="noStrike">
                <a:solidFill>
                  <a:srgbClr val="888888"/>
                </a:solidFill>
                <a:latin typeface="Trebuchet MS"/>
                <a:ea typeface="Trebuchet MS"/>
                <a:cs typeface="Trebuchet MS"/>
                <a:sym typeface="Trebuchet MS"/>
              </a:defRPr>
            </a:lvl2pPr>
            <a:lvl3pPr indent="0" lvl="2" marL="914400" marR="0" rtl="0" algn="l">
              <a:spcBef>
                <a:spcPts val="600"/>
              </a:spcBef>
              <a:spcAft>
                <a:spcPts val="0"/>
              </a:spcAft>
              <a:buClr>
                <a:srgbClr val="888888"/>
              </a:buClr>
              <a:buFont typeface="Noto Sans Symbols"/>
              <a:buNone/>
              <a:defRPr b="0" i="0" sz="1600" u="none" cap="none" strike="noStrike">
                <a:solidFill>
                  <a:srgbClr val="888888"/>
                </a:solidFill>
                <a:latin typeface="Trebuchet MS"/>
                <a:ea typeface="Trebuchet MS"/>
                <a:cs typeface="Trebuchet MS"/>
                <a:sym typeface="Trebuchet MS"/>
              </a:defRPr>
            </a:lvl3pPr>
            <a:lvl4pPr indent="0" lvl="3" marL="1371600" marR="0" rtl="0" algn="l">
              <a:spcBef>
                <a:spcPts val="600"/>
              </a:spcBef>
              <a:spcAft>
                <a:spcPts val="0"/>
              </a:spcAft>
              <a:buClr>
                <a:srgbClr val="888888"/>
              </a:buClr>
              <a:buFont typeface="Noto Sans Symbols"/>
              <a:buNone/>
              <a:defRPr b="0" i="0" sz="1400" u="none" cap="none" strike="noStrike">
                <a:solidFill>
                  <a:srgbClr val="888888"/>
                </a:solidFill>
                <a:latin typeface="Trebuchet MS"/>
                <a:ea typeface="Trebuchet MS"/>
                <a:cs typeface="Trebuchet MS"/>
                <a:sym typeface="Trebuchet MS"/>
              </a:defRPr>
            </a:lvl4pPr>
            <a:lvl5pPr indent="0" lvl="4" marL="1828800" marR="0" rtl="0" algn="l">
              <a:spcBef>
                <a:spcPts val="600"/>
              </a:spcBef>
              <a:spcAft>
                <a:spcPts val="0"/>
              </a:spcAft>
              <a:buClr>
                <a:srgbClr val="888888"/>
              </a:buClr>
              <a:buFont typeface="Noto Sans Symbols"/>
              <a:buNone/>
              <a:defRPr b="0" i="0" sz="1400" u="none" cap="none" strike="noStrike">
                <a:solidFill>
                  <a:srgbClr val="888888"/>
                </a:solidFill>
                <a:latin typeface="Trebuchet MS"/>
                <a:ea typeface="Trebuchet MS"/>
                <a:cs typeface="Trebuchet MS"/>
                <a:sym typeface="Trebuchet MS"/>
              </a:defRPr>
            </a:lvl5pPr>
            <a:lvl6pPr indent="0" lvl="5" marL="2286000" marR="0" rtl="0" algn="l">
              <a:spcBef>
                <a:spcPts val="280"/>
              </a:spcBef>
              <a:buClr>
                <a:srgbClr val="888888"/>
              </a:buClr>
              <a:buFont typeface="Arial"/>
              <a:buNone/>
              <a:defRPr b="0" i="0" sz="1400" u="none" cap="none" strike="noStrike">
                <a:solidFill>
                  <a:srgbClr val="888888"/>
                </a:solidFill>
                <a:latin typeface="Trebuchet MS"/>
                <a:ea typeface="Trebuchet MS"/>
                <a:cs typeface="Trebuchet MS"/>
                <a:sym typeface="Trebuchet MS"/>
              </a:defRPr>
            </a:lvl6pPr>
            <a:lvl7pPr indent="0" lvl="6" marL="2743200" marR="0" rtl="0" algn="l">
              <a:spcBef>
                <a:spcPts val="280"/>
              </a:spcBef>
              <a:buClr>
                <a:srgbClr val="888888"/>
              </a:buClr>
              <a:buFont typeface="Arial"/>
              <a:buNone/>
              <a:defRPr b="0" i="0" sz="1400" u="none" cap="none" strike="noStrike">
                <a:solidFill>
                  <a:srgbClr val="888888"/>
                </a:solidFill>
                <a:latin typeface="Trebuchet MS"/>
                <a:ea typeface="Trebuchet MS"/>
                <a:cs typeface="Trebuchet MS"/>
                <a:sym typeface="Trebuchet MS"/>
              </a:defRPr>
            </a:lvl7pPr>
            <a:lvl8pPr indent="0" lvl="7" marL="3200400" marR="0" rtl="0" algn="l">
              <a:spcBef>
                <a:spcPts val="280"/>
              </a:spcBef>
              <a:buClr>
                <a:srgbClr val="888888"/>
              </a:buClr>
              <a:buFont typeface="Arial"/>
              <a:buNone/>
              <a:defRPr b="0" i="0" sz="1400" u="none" cap="none" strike="noStrike">
                <a:solidFill>
                  <a:srgbClr val="888888"/>
                </a:solidFill>
                <a:latin typeface="Trebuchet MS"/>
                <a:ea typeface="Trebuchet MS"/>
                <a:cs typeface="Trebuchet MS"/>
                <a:sym typeface="Trebuchet MS"/>
              </a:defRPr>
            </a:lvl8pPr>
            <a:lvl9pPr indent="0" lvl="8" marL="3657600" marR="0" rtl="0" algn="l">
              <a:spcBef>
                <a:spcPts val="280"/>
              </a:spcBef>
              <a:buClr>
                <a:srgbClr val="888888"/>
              </a:buClr>
              <a:buFont typeface="Arial"/>
              <a:buNone/>
              <a:defRPr b="0" i="0" sz="1400" u="none" cap="none" strike="noStrike">
                <a:solidFill>
                  <a:srgbClr val="888888"/>
                </a:solidFill>
                <a:latin typeface="Trebuchet MS"/>
                <a:ea typeface="Trebuchet MS"/>
                <a:cs typeface="Trebuchet MS"/>
                <a:sym typeface="Trebuchet MS"/>
              </a:defRPr>
            </a:lvl9pPr>
          </a:lstStyle>
          <a:p/>
        </p:txBody>
      </p:sp>
      <p:sp>
        <p:nvSpPr>
          <p:cNvPr id="35" name="Shape 35"/>
          <p:cNvSpPr txBox="1"/>
          <p:nvPr>
            <p:ph idx="10" type="dt"/>
          </p:nvPr>
        </p:nvSpPr>
        <p:spPr>
          <a:xfrm>
            <a:off x="381000" y="6288087"/>
            <a:ext cx="1887538" cy="365125"/>
          </a:xfrm>
          <a:prstGeom prst="rect">
            <a:avLst/>
          </a:prstGeom>
          <a:noFill/>
          <a:ln>
            <a:noFill/>
          </a:ln>
        </p:spPr>
        <p:txBody>
          <a:bodyPr anchorCtr="0" anchor="ctr" bIns="91425" lIns="91425" rIns="91425" tIns="91425"/>
          <a:lstStyle>
            <a:lvl1pPr indent="0" lvl="0" marL="0" marR="0" rtl="0" algn="l">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36" name="Shape 36"/>
          <p:cNvSpPr txBox="1"/>
          <p:nvPr>
            <p:ph idx="11" type="ftr"/>
          </p:nvPr>
        </p:nvSpPr>
        <p:spPr>
          <a:xfrm>
            <a:off x="3305175" y="6288087"/>
            <a:ext cx="5238750" cy="365125"/>
          </a:xfrm>
          <a:prstGeom prst="rect">
            <a:avLst/>
          </a:prstGeom>
          <a:noFill/>
          <a:ln>
            <a:noFill/>
          </a:ln>
        </p:spPr>
        <p:txBody>
          <a:bodyPr anchorCtr="0" anchor="ctr" bIns="91425" lIns="91425" rIns="91425" tIns="91425"/>
          <a:lstStyle>
            <a:lvl1pPr indent="0" lvl="0" marL="0" marR="0" rtl="0" algn="r">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37" name="Shape 37"/>
          <p:cNvSpPr txBox="1"/>
          <p:nvPr>
            <p:ph idx="12" type="sldNum"/>
          </p:nvPr>
        </p:nvSpPr>
        <p:spPr>
          <a:xfrm>
            <a:off x="8404225" y="219075"/>
            <a:ext cx="493713" cy="365125"/>
          </a:xfrm>
          <a:prstGeom prst="rect">
            <a:avLst/>
          </a:prstGeom>
          <a:noFill/>
          <a:ln>
            <a:noFill/>
          </a:ln>
        </p:spPr>
        <p:txBody>
          <a:bodyPr anchorCtr="0" anchor="ctr"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2"/>
                </a:solidFill>
                <a:latin typeface="Trebuchet MS"/>
                <a:ea typeface="Trebuchet MS"/>
                <a:cs typeface="Trebuchet MS"/>
                <a:sym typeface="Trebuchet MS"/>
              </a:rPr>
              <a:t>‹#›</a:t>
            </a:fld>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Picture above Caption">
    <p:spTree>
      <p:nvGrpSpPr>
        <p:cNvPr id="257" name="Shape 257"/>
        <p:cNvGrpSpPr/>
        <p:nvPr/>
      </p:nvGrpSpPr>
      <p:grpSpPr>
        <a:xfrm>
          <a:off x="0" y="0"/>
          <a:ext cx="0" cy="0"/>
          <a:chOff x="0" y="0"/>
          <a:chExt cx="0" cy="0"/>
        </a:xfrm>
      </p:grpSpPr>
      <p:pic>
        <p:nvPicPr>
          <p:cNvPr descr="Overlay-PictureCaption-Extras.png" id="258" name="Shape 258"/>
          <p:cNvPicPr preferRelativeResize="0"/>
          <p:nvPr/>
        </p:nvPicPr>
        <p:blipFill rotWithShape="1">
          <a:blip r:embed="rId2">
            <a:alphaModFix/>
          </a:blip>
          <a:srcRect b="0" l="0" r="0" t="0"/>
          <a:stretch/>
        </p:blipFill>
        <p:spPr>
          <a:xfrm>
            <a:off x="158750" y="187325"/>
            <a:ext cx="8826498" cy="6483349"/>
          </a:xfrm>
          <a:prstGeom prst="rect">
            <a:avLst/>
          </a:prstGeom>
          <a:noFill/>
          <a:ln>
            <a:noFill/>
          </a:ln>
        </p:spPr>
      </p:pic>
      <p:sp>
        <p:nvSpPr>
          <p:cNvPr id="259" name="Shape 259"/>
          <p:cNvSpPr txBox="1"/>
          <p:nvPr>
            <p:ph type="title"/>
          </p:nvPr>
        </p:nvSpPr>
        <p:spPr>
          <a:xfrm>
            <a:off x="808037" y="3778623"/>
            <a:ext cx="7560514" cy="1102658"/>
          </a:xfrm>
          <a:prstGeom prst="rect">
            <a:avLst/>
          </a:prstGeom>
          <a:noFill/>
          <a:ln>
            <a:noFill/>
          </a:ln>
        </p:spPr>
        <p:txBody>
          <a:bodyPr anchorCtr="0" anchor="b" bIns="91425" lIns="91425" rIns="91425" tIns="91425"/>
          <a:lstStyle>
            <a:lvl1pPr indent="0" lvl="0" marL="0" marR="0" rtl="0" algn="l">
              <a:lnSpc>
                <a:spcPct val="100000"/>
              </a:lnSpc>
              <a:spcBef>
                <a:spcPts val="0"/>
              </a:spcBef>
              <a:spcAft>
                <a:spcPts val="0"/>
              </a:spcAft>
              <a:buClr>
                <a:srgbClr val="001D4D"/>
              </a:buClr>
              <a:buFont typeface="Trebuchet MS"/>
              <a:buNone/>
              <a:defRPr b="0" i="0" sz="3600" u="none" cap="none" strike="noStrike">
                <a:solidFill>
                  <a:srgbClr val="001D4D"/>
                </a:solidFill>
                <a:latin typeface="Trebuchet MS"/>
                <a:ea typeface="Trebuchet MS"/>
                <a:cs typeface="Trebuchet MS"/>
                <a:sym typeface="Trebuchet MS"/>
              </a:defRPr>
            </a:lvl1pPr>
            <a:lvl2pPr indent="0" lvl="1" marL="0" marR="0" rtl="0" algn="l">
              <a:spcBef>
                <a:spcPts val="0"/>
              </a:spcBef>
              <a:spcAft>
                <a:spcPts val="0"/>
              </a:spcAft>
              <a:buClr>
                <a:srgbClr val="001D4D"/>
              </a:buClr>
              <a:buFont typeface="Trebuchet MS"/>
              <a:buNone/>
              <a:defRPr b="0" i="0" sz="3800" u="none" cap="none" strike="noStrike">
                <a:solidFill>
                  <a:srgbClr val="001D4D"/>
                </a:solidFill>
                <a:latin typeface="Trebuchet MS"/>
                <a:ea typeface="Trebuchet MS"/>
                <a:cs typeface="Trebuchet MS"/>
                <a:sym typeface="Trebuchet MS"/>
              </a:defRPr>
            </a:lvl2pPr>
            <a:lvl3pPr indent="0" lvl="2" marL="0" marR="0" rtl="0" algn="l">
              <a:spcBef>
                <a:spcPts val="0"/>
              </a:spcBef>
              <a:spcAft>
                <a:spcPts val="0"/>
              </a:spcAft>
              <a:buClr>
                <a:srgbClr val="001D4D"/>
              </a:buClr>
              <a:buFont typeface="Trebuchet MS"/>
              <a:buNone/>
              <a:defRPr b="0" i="0" sz="3800" u="none" cap="none" strike="noStrike">
                <a:solidFill>
                  <a:srgbClr val="001D4D"/>
                </a:solidFill>
                <a:latin typeface="Trebuchet MS"/>
                <a:ea typeface="Trebuchet MS"/>
                <a:cs typeface="Trebuchet MS"/>
                <a:sym typeface="Trebuchet MS"/>
              </a:defRPr>
            </a:lvl3pPr>
            <a:lvl4pPr indent="0" lvl="3" marL="0" marR="0" rtl="0" algn="l">
              <a:spcBef>
                <a:spcPts val="0"/>
              </a:spcBef>
              <a:spcAft>
                <a:spcPts val="0"/>
              </a:spcAft>
              <a:buClr>
                <a:srgbClr val="001D4D"/>
              </a:buClr>
              <a:buFont typeface="Trebuchet MS"/>
              <a:buNone/>
              <a:defRPr b="0" i="0" sz="3800" u="none" cap="none" strike="noStrike">
                <a:solidFill>
                  <a:srgbClr val="001D4D"/>
                </a:solidFill>
                <a:latin typeface="Trebuchet MS"/>
                <a:ea typeface="Trebuchet MS"/>
                <a:cs typeface="Trebuchet MS"/>
                <a:sym typeface="Trebuchet MS"/>
              </a:defRPr>
            </a:lvl4pPr>
            <a:lvl5pPr indent="0" lvl="4" marL="0" marR="0" rtl="0" algn="l">
              <a:spcBef>
                <a:spcPts val="0"/>
              </a:spcBef>
              <a:spcAft>
                <a:spcPts val="0"/>
              </a:spcAft>
              <a:buClr>
                <a:srgbClr val="001D4D"/>
              </a:buClr>
              <a:buFont typeface="Trebuchet MS"/>
              <a:buNone/>
              <a:defRPr b="0" i="0" sz="3800" u="none" cap="none" strike="noStrike">
                <a:solidFill>
                  <a:srgbClr val="001D4D"/>
                </a:solidFill>
                <a:latin typeface="Trebuchet MS"/>
                <a:ea typeface="Trebuchet MS"/>
                <a:cs typeface="Trebuchet MS"/>
                <a:sym typeface="Trebuchet MS"/>
              </a:defRPr>
            </a:lvl5pPr>
            <a:lvl6pPr indent="0" lvl="5" marL="457200" marR="0" rtl="0" algn="l">
              <a:spcBef>
                <a:spcPts val="0"/>
              </a:spcBef>
              <a:spcAft>
                <a:spcPts val="0"/>
              </a:spcAft>
              <a:buClr>
                <a:srgbClr val="001D4D"/>
              </a:buClr>
              <a:buFont typeface="Trebuchet MS"/>
              <a:buNone/>
              <a:defRPr b="0" i="0" sz="3800" u="none" cap="none" strike="noStrike">
                <a:solidFill>
                  <a:srgbClr val="001D4D"/>
                </a:solidFill>
                <a:latin typeface="Trebuchet MS"/>
                <a:ea typeface="Trebuchet MS"/>
                <a:cs typeface="Trebuchet MS"/>
                <a:sym typeface="Trebuchet MS"/>
              </a:defRPr>
            </a:lvl6pPr>
            <a:lvl7pPr indent="0" lvl="6" marL="914400" marR="0" rtl="0" algn="l">
              <a:spcBef>
                <a:spcPts val="0"/>
              </a:spcBef>
              <a:spcAft>
                <a:spcPts val="0"/>
              </a:spcAft>
              <a:buClr>
                <a:srgbClr val="001D4D"/>
              </a:buClr>
              <a:buFont typeface="Trebuchet MS"/>
              <a:buNone/>
              <a:defRPr b="0" i="0" sz="3800" u="none" cap="none" strike="noStrike">
                <a:solidFill>
                  <a:srgbClr val="001D4D"/>
                </a:solidFill>
                <a:latin typeface="Trebuchet MS"/>
                <a:ea typeface="Trebuchet MS"/>
                <a:cs typeface="Trebuchet MS"/>
                <a:sym typeface="Trebuchet MS"/>
              </a:defRPr>
            </a:lvl7pPr>
            <a:lvl8pPr indent="0" lvl="7" marL="1371600" marR="0" rtl="0" algn="l">
              <a:spcBef>
                <a:spcPts val="0"/>
              </a:spcBef>
              <a:spcAft>
                <a:spcPts val="0"/>
              </a:spcAft>
              <a:buClr>
                <a:srgbClr val="001D4D"/>
              </a:buClr>
              <a:buFont typeface="Trebuchet MS"/>
              <a:buNone/>
              <a:defRPr b="0" i="0" sz="3800" u="none" cap="none" strike="noStrike">
                <a:solidFill>
                  <a:srgbClr val="001D4D"/>
                </a:solidFill>
                <a:latin typeface="Trebuchet MS"/>
                <a:ea typeface="Trebuchet MS"/>
                <a:cs typeface="Trebuchet MS"/>
                <a:sym typeface="Trebuchet MS"/>
              </a:defRPr>
            </a:lvl8pPr>
            <a:lvl9pPr indent="0" lvl="8" marL="1828800" marR="0" rtl="0" algn="l">
              <a:spcBef>
                <a:spcPts val="0"/>
              </a:spcBef>
              <a:spcAft>
                <a:spcPts val="0"/>
              </a:spcAft>
              <a:buClr>
                <a:srgbClr val="001D4D"/>
              </a:buClr>
              <a:buFont typeface="Trebuchet MS"/>
              <a:buNone/>
              <a:defRPr b="0" i="0" sz="3800" u="none" cap="none" strike="noStrike">
                <a:solidFill>
                  <a:srgbClr val="001D4D"/>
                </a:solidFill>
                <a:latin typeface="Trebuchet MS"/>
                <a:ea typeface="Trebuchet MS"/>
                <a:cs typeface="Trebuchet MS"/>
                <a:sym typeface="Trebuchet MS"/>
              </a:defRPr>
            </a:lvl9pPr>
          </a:lstStyle>
          <a:p/>
        </p:txBody>
      </p:sp>
      <p:sp>
        <p:nvSpPr>
          <p:cNvPr id="260" name="Shape 260"/>
          <p:cNvSpPr/>
          <p:nvPr>
            <p:ph idx="2" type="pic"/>
          </p:nvPr>
        </p:nvSpPr>
        <p:spPr>
          <a:xfrm flipH="1">
            <a:off x="871583" y="762000"/>
            <a:ext cx="7427726" cy="2989730"/>
          </a:xfrm>
          <a:prstGeom prst="roundRect">
            <a:avLst>
              <a:gd fmla="val 7476" name="adj"/>
            </a:avLst>
          </a:prstGeom>
          <a:blipFill rotWithShape="0">
            <a:blip r:embed="rId3">
              <a:alphaModFix/>
            </a:blip>
            <a:stretch>
              <a:fillRect b="0" l="0" r="0" t="0"/>
            </a:stretch>
          </a:blipFill>
          <a:ln cap="flat" cmpd="sng" w="28575">
            <a:solidFill>
              <a:schemeClr val="lt1"/>
            </a:solidFill>
            <a:prstDash val="solid"/>
            <a:round/>
            <a:headEnd len="med" w="med" type="none"/>
            <a:tailEnd len="med" w="med" type="none"/>
          </a:ln>
        </p:spPr>
        <p:txBody>
          <a:bodyPr anchorCtr="0" anchor="t" bIns="91425" lIns="91425" rIns="91425" tIns="91425"/>
          <a:lstStyle>
            <a:lvl1pPr indent="0" lvl="0" marL="0" marR="0" rtl="0" algn="l">
              <a:lnSpc>
                <a:spcPct val="100000"/>
              </a:lnSpc>
              <a:spcBef>
                <a:spcPts val="2000"/>
              </a:spcBef>
              <a:spcAft>
                <a:spcPts val="0"/>
              </a:spcAft>
              <a:buClr>
                <a:srgbClr val="001D4D"/>
              </a:buClr>
              <a:buFont typeface="Noto Sans Symbols"/>
              <a:buNone/>
              <a:defRPr b="0" i="0" sz="3200" u="none" cap="none" strike="noStrike">
                <a:solidFill>
                  <a:srgbClr val="001D4D"/>
                </a:solidFill>
                <a:latin typeface="Trebuchet MS"/>
                <a:ea typeface="Trebuchet MS"/>
                <a:cs typeface="Trebuchet MS"/>
                <a:sym typeface="Trebuchet MS"/>
              </a:defRPr>
            </a:lvl1pPr>
            <a:lvl2pPr indent="0" lvl="1" marL="457200" marR="0" rtl="0" algn="l">
              <a:lnSpc>
                <a:spcPct val="100000"/>
              </a:lnSpc>
              <a:spcBef>
                <a:spcPts val="600"/>
              </a:spcBef>
              <a:spcAft>
                <a:spcPts val="0"/>
              </a:spcAft>
              <a:buClr>
                <a:srgbClr val="001D4D"/>
              </a:buClr>
              <a:buFont typeface="Noto Sans Symbols"/>
              <a:buNone/>
              <a:defRPr b="0" i="0" sz="2800" u="none" cap="none" strike="noStrike">
                <a:solidFill>
                  <a:srgbClr val="001D4D"/>
                </a:solidFill>
                <a:latin typeface="Trebuchet MS"/>
                <a:ea typeface="Trebuchet MS"/>
                <a:cs typeface="Trebuchet MS"/>
                <a:sym typeface="Trebuchet MS"/>
              </a:defRPr>
            </a:lvl2pPr>
            <a:lvl3pPr indent="0" lvl="2" marL="914400" marR="0" rtl="0" algn="l">
              <a:lnSpc>
                <a:spcPct val="100000"/>
              </a:lnSpc>
              <a:spcBef>
                <a:spcPts val="600"/>
              </a:spcBef>
              <a:spcAft>
                <a:spcPts val="0"/>
              </a:spcAft>
              <a:buClr>
                <a:srgbClr val="001D4D"/>
              </a:buClr>
              <a:buFont typeface="Noto Sans Symbols"/>
              <a:buNone/>
              <a:defRPr b="0" i="0" sz="2400" u="none" cap="none" strike="noStrike">
                <a:solidFill>
                  <a:srgbClr val="001D4D"/>
                </a:solidFill>
                <a:latin typeface="Trebuchet MS"/>
                <a:ea typeface="Trebuchet MS"/>
                <a:cs typeface="Trebuchet MS"/>
                <a:sym typeface="Trebuchet MS"/>
              </a:defRPr>
            </a:lvl3pPr>
            <a:lvl4pPr indent="0" lvl="3" marL="1371600" marR="0" rtl="0" algn="l">
              <a:lnSpc>
                <a:spcPct val="100000"/>
              </a:lnSpc>
              <a:spcBef>
                <a:spcPts val="600"/>
              </a:spcBef>
              <a:spcAft>
                <a:spcPts val="0"/>
              </a:spcAft>
              <a:buClr>
                <a:srgbClr val="001D4D"/>
              </a:buClr>
              <a:buFont typeface="Noto Sans Symbols"/>
              <a:buNone/>
              <a:defRPr b="0" i="0" sz="2000" u="none" cap="none" strike="noStrike">
                <a:solidFill>
                  <a:srgbClr val="001D4D"/>
                </a:solidFill>
                <a:latin typeface="Trebuchet MS"/>
                <a:ea typeface="Trebuchet MS"/>
                <a:cs typeface="Trebuchet MS"/>
                <a:sym typeface="Trebuchet MS"/>
              </a:defRPr>
            </a:lvl4pPr>
            <a:lvl5pPr indent="0" lvl="4" marL="1828800" marR="0" rtl="0" algn="l">
              <a:lnSpc>
                <a:spcPct val="100000"/>
              </a:lnSpc>
              <a:spcBef>
                <a:spcPts val="600"/>
              </a:spcBef>
              <a:spcAft>
                <a:spcPts val="0"/>
              </a:spcAft>
              <a:buClr>
                <a:srgbClr val="001D4D"/>
              </a:buClr>
              <a:buFont typeface="Noto Sans Symbols"/>
              <a:buNone/>
              <a:defRPr b="0" i="0" sz="2000" u="none" cap="none" strike="noStrike">
                <a:solidFill>
                  <a:srgbClr val="001D4D"/>
                </a:solidFill>
                <a:latin typeface="Trebuchet MS"/>
                <a:ea typeface="Trebuchet MS"/>
                <a:cs typeface="Trebuchet MS"/>
                <a:sym typeface="Trebuchet MS"/>
              </a:defRPr>
            </a:lvl5pPr>
            <a:lvl6pPr indent="0" lvl="5" marL="2286000" marR="0" rtl="0" algn="l">
              <a:lnSpc>
                <a:spcPct val="100000"/>
              </a:lnSpc>
              <a:spcBef>
                <a:spcPts val="400"/>
              </a:spcBef>
              <a:spcAft>
                <a:spcPts val="0"/>
              </a:spcAft>
              <a:buClr>
                <a:schemeClr val="dk1"/>
              </a:buClr>
              <a:buFont typeface="Arial"/>
              <a:buNone/>
              <a:defRPr b="0" i="0" sz="2000" u="none" cap="none" strike="noStrike">
                <a:solidFill>
                  <a:schemeClr val="dk1"/>
                </a:solidFill>
                <a:latin typeface="Trebuchet MS"/>
                <a:ea typeface="Trebuchet MS"/>
                <a:cs typeface="Trebuchet MS"/>
                <a:sym typeface="Trebuchet MS"/>
              </a:defRPr>
            </a:lvl6pPr>
            <a:lvl7pPr indent="0" lvl="6" marL="2743200" marR="0" rtl="0" algn="l">
              <a:lnSpc>
                <a:spcPct val="100000"/>
              </a:lnSpc>
              <a:spcBef>
                <a:spcPts val="400"/>
              </a:spcBef>
              <a:spcAft>
                <a:spcPts val="0"/>
              </a:spcAft>
              <a:buClr>
                <a:schemeClr val="dk1"/>
              </a:buClr>
              <a:buFont typeface="Arial"/>
              <a:buNone/>
              <a:defRPr b="0" i="0" sz="2000" u="none" cap="none" strike="noStrike">
                <a:solidFill>
                  <a:schemeClr val="dk1"/>
                </a:solidFill>
                <a:latin typeface="Trebuchet MS"/>
                <a:ea typeface="Trebuchet MS"/>
                <a:cs typeface="Trebuchet MS"/>
                <a:sym typeface="Trebuchet MS"/>
              </a:defRPr>
            </a:lvl7pPr>
            <a:lvl8pPr indent="0" lvl="7" marL="3200400" marR="0" rtl="0" algn="l">
              <a:lnSpc>
                <a:spcPct val="100000"/>
              </a:lnSpc>
              <a:spcBef>
                <a:spcPts val="400"/>
              </a:spcBef>
              <a:spcAft>
                <a:spcPts val="0"/>
              </a:spcAft>
              <a:buClr>
                <a:schemeClr val="dk1"/>
              </a:buClr>
              <a:buFont typeface="Arial"/>
              <a:buNone/>
              <a:defRPr b="0" i="0" sz="2000" u="none" cap="none" strike="noStrike">
                <a:solidFill>
                  <a:schemeClr val="dk1"/>
                </a:solidFill>
                <a:latin typeface="Trebuchet MS"/>
                <a:ea typeface="Trebuchet MS"/>
                <a:cs typeface="Trebuchet MS"/>
                <a:sym typeface="Trebuchet MS"/>
              </a:defRPr>
            </a:lvl8pPr>
            <a:lvl9pPr indent="0" lvl="8" marL="3657600" marR="0" rtl="0" algn="l">
              <a:lnSpc>
                <a:spcPct val="100000"/>
              </a:lnSpc>
              <a:spcBef>
                <a:spcPts val="400"/>
              </a:spcBef>
              <a:spcAft>
                <a:spcPts val="0"/>
              </a:spcAft>
              <a:buClr>
                <a:schemeClr val="dk1"/>
              </a:buClr>
              <a:buFont typeface="Arial"/>
              <a:buNone/>
              <a:defRPr b="0" i="0" sz="2000" u="none" cap="none" strike="noStrike">
                <a:solidFill>
                  <a:schemeClr val="dk1"/>
                </a:solidFill>
                <a:latin typeface="Trebuchet MS"/>
                <a:ea typeface="Trebuchet MS"/>
                <a:cs typeface="Trebuchet MS"/>
                <a:sym typeface="Trebuchet MS"/>
              </a:defRPr>
            </a:lvl9pPr>
          </a:lstStyle>
          <a:p/>
        </p:txBody>
      </p:sp>
      <p:sp>
        <p:nvSpPr>
          <p:cNvPr id="261" name="Shape 261"/>
          <p:cNvSpPr txBox="1"/>
          <p:nvPr>
            <p:ph idx="1" type="body"/>
          </p:nvPr>
        </p:nvSpPr>
        <p:spPr>
          <a:xfrm>
            <a:off x="808033" y="4827492"/>
            <a:ext cx="7559977" cy="1220881"/>
          </a:xfrm>
          <a:prstGeom prst="rect">
            <a:avLst/>
          </a:prstGeom>
          <a:noFill/>
          <a:ln>
            <a:noFill/>
          </a:ln>
        </p:spPr>
        <p:txBody>
          <a:bodyPr anchorCtr="0" anchor="t" bIns="91425" lIns="91425" rIns="91425" tIns="91425"/>
          <a:lstStyle>
            <a:lvl1pPr indent="0" lvl="0" marL="0" marR="0" rtl="0" algn="l">
              <a:lnSpc>
                <a:spcPct val="100000"/>
              </a:lnSpc>
              <a:spcBef>
                <a:spcPts val="600"/>
              </a:spcBef>
              <a:spcAft>
                <a:spcPts val="0"/>
              </a:spcAft>
              <a:buClr>
                <a:srgbClr val="001D4D"/>
              </a:buClr>
              <a:buFont typeface="Noto Sans Symbols"/>
              <a:buNone/>
              <a:defRPr b="0" i="0" sz="1800" u="none" cap="none" strike="noStrike">
                <a:solidFill>
                  <a:srgbClr val="001D4D"/>
                </a:solidFill>
                <a:latin typeface="Trebuchet MS"/>
                <a:ea typeface="Trebuchet MS"/>
                <a:cs typeface="Trebuchet MS"/>
                <a:sym typeface="Trebuchet MS"/>
              </a:defRPr>
            </a:lvl1pPr>
            <a:lvl2pPr indent="0" lvl="1" marL="457200" marR="0" rtl="0" algn="l">
              <a:lnSpc>
                <a:spcPct val="100000"/>
              </a:lnSpc>
              <a:spcBef>
                <a:spcPts val="600"/>
              </a:spcBef>
              <a:spcAft>
                <a:spcPts val="0"/>
              </a:spcAft>
              <a:buClr>
                <a:srgbClr val="001D4D"/>
              </a:buClr>
              <a:buFont typeface="Noto Sans Symbols"/>
              <a:buNone/>
              <a:defRPr b="0" i="0" sz="1200" u="none" cap="none" strike="noStrike">
                <a:solidFill>
                  <a:srgbClr val="001D4D"/>
                </a:solidFill>
                <a:latin typeface="Trebuchet MS"/>
                <a:ea typeface="Trebuchet MS"/>
                <a:cs typeface="Trebuchet MS"/>
                <a:sym typeface="Trebuchet MS"/>
              </a:defRPr>
            </a:lvl2pPr>
            <a:lvl3pPr indent="0" lvl="2" marL="914400" marR="0" rtl="0" algn="l">
              <a:lnSpc>
                <a:spcPct val="100000"/>
              </a:lnSpc>
              <a:spcBef>
                <a:spcPts val="600"/>
              </a:spcBef>
              <a:spcAft>
                <a:spcPts val="0"/>
              </a:spcAft>
              <a:buClr>
                <a:srgbClr val="001D4D"/>
              </a:buClr>
              <a:buFont typeface="Noto Sans Symbols"/>
              <a:buNone/>
              <a:defRPr b="0" i="0" sz="1000" u="none" cap="none" strike="noStrike">
                <a:solidFill>
                  <a:srgbClr val="001D4D"/>
                </a:solidFill>
                <a:latin typeface="Trebuchet MS"/>
                <a:ea typeface="Trebuchet MS"/>
                <a:cs typeface="Trebuchet MS"/>
                <a:sym typeface="Trebuchet MS"/>
              </a:defRPr>
            </a:lvl3pPr>
            <a:lvl4pPr indent="0" lvl="3" marL="1371600" marR="0" rtl="0" algn="l">
              <a:lnSpc>
                <a:spcPct val="100000"/>
              </a:lnSpc>
              <a:spcBef>
                <a:spcPts val="600"/>
              </a:spcBef>
              <a:spcAft>
                <a:spcPts val="0"/>
              </a:spcAft>
              <a:buClr>
                <a:srgbClr val="001D4D"/>
              </a:buClr>
              <a:buFont typeface="Noto Sans Symbols"/>
              <a:buNone/>
              <a:defRPr b="0" i="0" sz="900" u="none" cap="none" strike="noStrike">
                <a:solidFill>
                  <a:srgbClr val="001D4D"/>
                </a:solidFill>
                <a:latin typeface="Trebuchet MS"/>
                <a:ea typeface="Trebuchet MS"/>
                <a:cs typeface="Trebuchet MS"/>
                <a:sym typeface="Trebuchet MS"/>
              </a:defRPr>
            </a:lvl4pPr>
            <a:lvl5pPr indent="0" lvl="4" marL="1828800" marR="0" rtl="0" algn="l">
              <a:lnSpc>
                <a:spcPct val="100000"/>
              </a:lnSpc>
              <a:spcBef>
                <a:spcPts val="600"/>
              </a:spcBef>
              <a:spcAft>
                <a:spcPts val="0"/>
              </a:spcAft>
              <a:buClr>
                <a:srgbClr val="001D4D"/>
              </a:buClr>
              <a:buFont typeface="Noto Sans Symbols"/>
              <a:buNone/>
              <a:defRPr b="0" i="0" sz="900" u="none" cap="none" strike="noStrike">
                <a:solidFill>
                  <a:srgbClr val="001D4D"/>
                </a:solidFill>
                <a:latin typeface="Trebuchet MS"/>
                <a:ea typeface="Trebuchet MS"/>
                <a:cs typeface="Trebuchet MS"/>
                <a:sym typeface="Trebuchet MS"/>
              </a:defRPr>
            </a:lvl5pPr>
            <a:lvl6pPr indent="0" lvl="5" marL="2286000" marR="0" rtl="0" algn="l">
              <a:lnSpc>
                <a:spcPct val="100000"/>
              </a:lnSpc>
              <a:spcBef>
                <a:spcPts val="180"/>
              </a:spcBef>
              <a:spcAft>
                <a:spcPts val="0"/>
              </a:spcAft>
              <a:buClr>
                <a:schemeClr val="dk1"/>
              </a:buClr>
              <a:buFont typeface="Arial"/>
              <a:buNone/>
              <a:defRPr b="0" i="0" sz="900" u="none" cap="none" strike="noStrike">
                <a:solidFill>
                  <a:schemeClr val="dk1"/>
                </a:solidFill>
                <a:latin typeface="Trebuchet MS"/>
                <a:ea typeface="Trebuchet MS"/>
                <a:cs typeface="Trebuchet MS"/>
                <a:sym typeface="Trebuchet MS"/>
              </a:defRPr>
            </a:lvl6pPr>
            <a:lvl7pPr indent="0" lvl="6" marL="2743200" marR="0" rtl="0" algn="l">
              <a:lnSpc>
                <a:spcPct val="100000"/>
              </a:lnSpc>
              <a:spcBef>
                <a:spcPts val="180"/>
              </a:spcBef>
              <a:spcAft>
                <a:spcPts val="0"/>
              </a:spcAft>
              <a:buClr>
                <a:schemeClr val="dk1"/>
              </a:buClr>
              <a:buFont typeface="Arial"/>
              <a:buNone/>
              <a:defRPr b="0" i="0" sz="900" u="none" cap="none" strike="noStrike">
                <a:solidFill>
                  <a:schemeClr val="dk1"/>
                </a:solidFill>
                <a:latin typeface="Trebuchet MS"/>
                <a:ea typeface="Trebuchet MS"/>
                <a:cs typeface="Trebuchet MS"/>
                <a:sym typeface="Trebuchet MS"/>
              </a:defRPr>
            </a:lvl7pPr>
            <a:lvl8pPr indent="0" lvl="7" marL="3200400" marR="0" rtl="0" algn="l">
              <a:lnSpc>
                <a:spcPct val="100000"/>
              </a:lnSpc>
              <a:spcBef>
                <a:spcPts val="180"/>
              </a:spcBef>
              <a:spcAft>
                <a:spcPts val="0"/>
              </a:spcAft>
              <a:buClr>
                <a:schemeClr val="dk1"/>
              </a:buClr>
              <a:buFont typeface="Arial"/>
              <a:buNone/>
              <a:defRPr b="0" i="0" sz="900" u="none" cap="none" strike="noStrike">
                <a:solidFill>
                  <a:schemeClr val="dk1"/>
                </a:solidFill>
                <a:latin typeface="Trebuchet MS"/>
                <a:ea typeface="Trebuchet MS"/>
                <a:cs typeface="Trebuchet MS"/>
                <a:sym typeface="Trebuchet MS"/>
              </a:defRPr>
            </a:lvl8pPr>
            <a:lvl9pPr indent="0" lvl="8" marL="3657600" marR="0" rtl="0" algn="l">
              <a:lnSpc>
                <a:spcPct val="100000"/>
              </a:lnSpc>
              <a:spcBef>
                <a:spcPts val="180"/>
              </a:spcBef>
              <a:spcAft>
                <a:spcPts val="0"/>
              </a:spcAft>
              <a:buClr>
                <a:schemeClr val="dk1"/>
              </a:buClr>
              <a:buFont typeface="Arial"/>
              <a:buNone/>
              <a:defRPr b="0" i="0" sz="900" u="none" cap="none" strike="noStrike">
                <a:solidFill>
                  <a:schemeClr val="dk1"/>
                </a:solidFill>
                <a:latin typeface="Trebuchet MS"/>
                <a:ea typeface="Trebuchet MS"/>
                <a:cs typeface="Trebuchet MS"/>
                <a:sym typeface="Trebuchet MS"/>
              </a:defRPr>
            </a:lvl9pPr>
          </a:lstStyle>
          <a:p/>
        </p:txBody>
      </p:sp>
      <p:sp>
        <p:nvSpPr>
          <p:cNvPr id="262" name="Shape 262"/>
          <p:cNvSpPr txBox="1"/>
          <p:nvPr>
            <p:ph idx="10" type="dt"/>
          </p:nvPr>
        </p:nvSpPr>
        <p:spPr>
          <a:xfrm>
            <a:off x="381000" y="6288087"/>
            <a:ext cx="1865312" cy="365125"/>
          </a:xfrm>
          <a:prstGeom prst="rect">
            <a:avLst/>
          </a:prstGeom>
          <a:noFill/>
          <a:ln>
            <a:noFill/>
          </a:ln>
        </p:spPr>
        <p:txBody>
          <a:bodyPr anchorCtr="0" anchor="ctr" bIns="91425" lIns="91425" rIns="91425" tIns="91425"/>
          <a:lstStyle>
            <a:lvl1pPr indent="0" lvl="0" marL="0" marR="0" rtl="0" algn="l">
              <a:lnSpc>
                <a:spcPct val="100000"/>
              </a:lnSpc>
              <a:spcBef>
                <a:spcPts val="0"/>
              </a:spcBef>
              <a:spcAft>
                <a:spcPts val="0"/>
              </a:spcAft>
              <a:buClr>
                <a:schemeClr val="lt2"/>
              </a:buClr>
              <a:buFont typeface="Trebuchet MS"/>
              <a:buNone/>
              <a:defRPr b="0" i="0" sz="1200" u="none" cap="none" strike="noStrike">
                <a:solidFill>
                  <a:schemeClr val="lt2"/>
                </a:solidFill>
                <a:latin typeface="Trebuchet MS"/>
                <a:ea typeface="Trebuchet MS"/>
                <a:cs typeface="Trebuchet MS"/>
                <a:sym typeface="Trebuchet MS"/>
              </a:defRPr>
            </a:lvl1pPr>
            <a:lvl2pPr indent="0" lvl="1" marL="457200" marR="0" rtl="0" algn="l">
              <a:lnSpc>
                <a:spcPct val="100000"/>
              </a:lnSpc>
              <a:spcBef>
                <a:spcPts val="0"/>
              </a:spcBef>
              <a:spcAft>
                <a:spcPts val="0"/>
              </a:spcAft>
              <a:buClr>
                <a:schemeClr val="dk1"/>
              </a:buClr>
              <a:buFont typeface="Arial"/>
              <a:buNone/>
              <a:defRPr b="0" i="0" sz="1800" u="none" cap="none" strike="noStrike">
                <a:solidFill>
                  <a:schemeClr val="dk1"/>
                </a:solidFill>
                <a:latin typeface="Arial"/>
                <a:ea typeface="Arial"/>
                <a:cs typeface="Arial"/>
                <a:sym typeface="Arial"/>
              </a:defRPr>
            </a:lvl2pPr>
            <a:lvl3pPr indent="0" lvl="2" marL="914400" marR="0" rtl="0" algn="l">
              <a:lnSpc>
                <a:spcPct val="100000"/>
              </a:lnSpc>
              <a:spcBef>
                <a:spcPts val="0"/>
              </a:spcBef>
              <a:spcAft>
                <a:spcPts val="0"/>
              </a:spcAft>
              <a:buClr>
                <a:schemeClr val="dk1"/>
              </a:buClr>
              <a:buFont typeface="Arial"/>
              <a:buNone/>
              <a:defRPr b="0" i="0" sz="1800" u="none" cap="none" strike="noStrike">
                <a:solidFill>
                  <a:schemeClr val="dk1"/>
                </a:solidFill>
                <a:latin typeface="Arial"/>
                <a:ea typeface="Arial"/>
                <a:cs typeface="Arial"/>
                <a:sym typeface="Arial"/>
              </a:defRPr>
            </a:lvl3pPr>
            <a:lvl4pPr indent="0" lvl="3" marL="1371600" marR="0" rtl="0" algn="l">
              <a:lnSpc>
                <a:spcPct val="100000"/>
              </a:lnSpc>
              <a:spcBef>
                <a:spcPts val="0"/>
              </a:spcBef>
              <a:spcAft>
                <a:spcPts val="0"/>
              </a:spcAft>
              <a:buClr>
                <a:schemeClr val="dk1"/>
              </a:buClr>
              <a:buFont typeface="Arial"/>
              <a:buNone/>
              <a:defRPr b="0" i="0" sz="1800" u="none" cap="none" strike="noStrike">
                <a:solidFill>
                  <a:schemeClr val="dk1"/>
                </a:solidFill>
                <a:latin typeface="Arial"/>
                <a:ea typeface="Arial"/>
                <a:cs typeface="Arial"/>
                <a:sym typeface="Arial"/>
              </a:defRPr>
            </a:lvl4pPr>
            <a:lvl5pPr indent="0" lvl="4" marL="1828800" marR="0" rtl="0" algn="l">
              <a:lnSpc>
                <a:spcPct val="100000"/>
              </a:lnSpc>
              <a:spcBef>
                <a:spcPts val="0"/>
              </a:spcBef>
              <a:spcAft>
                <a:spcPts val="0"/>
              </a:spcAft>
              <a:buClr>
                <a:schemeClr val="dk1"/>
              </a:buClr>
              <a:buFont typeface="Arial"/>
              <a:buNone/>
              <a:defRPr b="0" i="0" sz="1800" u="none" cap="none" strike="noStrike">
                <a:solidFill>
                  <a:schemeClr val="dk1"/>
                </a:solidFill>
                <a:latin typeface="Arial"/>
                <a:ea typeface="Arial"/>
                <a:cs typeface="Arial"/>
                <a:sym typeface="Arial"/>
              </a:defRPr>
            </a:lvl5pPr>
            <a:lvl6pPr indent="0" lvl="5" marL="2286000" marR="0" rtl="0" algn="l">
              <a:lnSpc>
                <a:spcPct val="100000"/>
              </a:lnSpc>
              <a:spcBef>
                <a:spcPts val="0"/>
              </a:spcBef>
              <a:spcAft>
                <a:spcPts val="0"/>
              </a:spcAft>
              <a:buClr>
                <a:schemeClr val="dk1"/>
              </a:buClr>
              <a:buFont typeface="Arial"/>
              <a:buNone/>
              <a:defRPr b="0" i="0" sz="1800" u="none" cap="none" strike="noStrike">
                <a:solidFill>
                  <a:schemeClr val="dk1"/>
                </a:solidFill>
                <a:latin typeface="Arial"/>
                <a:ea typeface="Arial"/>
                <a:cs typeface="Arial"/>
                <a:sym typeface="Arial"/>
              </a:defRPr>
            </a:lvl6pPr>
            <a:lvl7pPr indent="0" lvl="6" marL="2743200" marR="0" rtl="0" algn="l">
              <a:lnSpc>
                <a:spcPct val="100000"/>
              </a:lnSpc>
              <a:spcBef>
                <a:spcPts val="0"/>
              </a:spcBef>
              <a:spcAft>
                <a:spcPts val="0"/>
              </a:spcAft>
              <a:buClr>
                <a:schemeClr val="dk1"/>
              </a:buClr>
              <a:buFont typeface="Arial"/>
              <a:buNone/>
              <a:defRPr b="0" i="0" sz="1800" u="none" cap="none" strike="noStrike">
                <a:solidFill>
                  <a:schemeClr val="dk1"/>
                </a:solidFill>
                <a:latin typeface="Arial"/>
                <a:ea typeface="Arial"/>
                <a:cs typeface="Arial"/>
                <a:sym typeface="Arial"/>
              </a:defRPr>
            </a:lvl7pPr>
            <a:lvl8pPr indent="0" lvl="7" marL="3200400" marR="0" rtl="0" algn="l">
              <a:lnSpc>
                <a:spcPct val="100000"/>
              </a:lnSpc>
              <a:spcBef>
                <a:spcPts val="0"/>
              </a:spcBef>
              <a:spcAft>
                <a:spcPts val="0"/>
              </a:spcAft>
              <a:buClr>
                <a:schemeClr val="dk1"/>
              </a:buClr>
              <a:buFont typeface="Arial"/>
              <a:buNone/>
              <a:defRPr b="0" i="0" sz="1800" u="none" cap="none" strike="noStrike">
                <a:solidFill>
                  <a:schemeClr val="dk1"/>
                </a:solidFill>
                <a:latin typeface="Arial"/>
                <a:ea typeface="Arial"/>
                <a:cs typeface="Arial"/>
                <a:sym typeface="Arial"/>
              </a:defRPr>
            </a:lvl8pPr>
            <a:lvl9pPr indent="0" lvl="8" marL="3657600" marR="0" rtl="0" algn="l">
              <a:lnSpc>
                <a:spcPct val="100000"/>
              </a:lnSpc>
              <a:spcBef>
                <a:spcPts val="0"/>
              </a:spcBef>
              <a:spcAft>
                <a:spcPts val="0"/>
              </a:spcAft>
              <a:buClr>
                <a:schemeClr val="dk1"/>
              </a:buClr>
              <a:buFont typeface="Arial"/>
              <a:buNone/>
              <a:defRPr b="0" i="0" sz="1800" u="none" cap="none" strike="noStrike">
                <a:solidFill>
                  <a:schemeClr val="dk1"/>
                </a:solidFill>
                <a:latin typeface="Arial"/>
                <a:ea typeface="Arial"/>
                <a:cs typeface="Arial"/>
                <a:sym typeface="Arial"/>
              </a:defRPr>
            </a:lvl9pPr>
          </a:lstStyle>
          <a:p/>
        </p:txBody>
      </p:sp>
      <p:sp>
        <p:nvSpPr>
          <p:cNvPr id="263" name="Shape 263"/>
          <p:cNvSpPr txBox="1"/>
          <p:nvPr>
            <p:ph idx="11" type="ftr"/>
          </p:nvPr>
        </p:nvSpPr>
        <p:spPr>
          <a:xfrm>
            <a:off x="3325812" y="6288087"/>
            <a:ext cx="5218112" cy="365125"/>
          </a:xfrm>
          <a:prstGeom prst="rect">
            <a:avLst/>
          </a:prstGeom>
          <a:noFill/>
          <a:ln>
            <a:noFill/>
          </a:ln>
        </p:spPr>
        <p:txBody>
          <a:bodyPr anchorCtr="0" anchor="ctr" bIns="91425" lIns="91425" rIns="91425" tIns="91425"/>
          <a:lstStyle>
            <a:lvl1pPr indent="0" lvl="0" marL="0" marR="0" rtl="0" algn="r">
              <a:lnSpc>
                <a:spcPct val="100000"/>
              </a:lnSpc>
              <a:spcBef>
                <a:spcPts val="0"/>
              </a:spcBef>
              <a:spcAft>
                <a:spcPts val="0"/>
              </a:spcAft>
              <a:buClr>
                <a:schemeClr val="lt2"/>
              </a:buClr>
              <a:buFont typeface="Trebuchet MS"/>
              <a:buNone/>
              <a:defRPr b="0" i="0" sz="1200" u="none" cap="none" strike="noStrike">
                <a:solidFill>
                  <a:schemeClr val="lt2"/>
                </a:solidFill>
                <a:latin typeface="Trebuchet MS"/>
                <a:ea typeface="Trebuchet MS"/>
                <a:cs typeface="Trebuchet MS"/>
                <a:sym typeface="Trebuchet MS"/>
              </a:defRPr>
            </a:lvl1pPr>
            <a:lvl2pPr indent="0" lvl="1" marL="457200" marR="0" rtl="0" algn="l">
              <a:lnSpc>
                <a:spcPct val="100000"/>
              </a:lnSpc>
              <a:spcBef>
                <a:spcPts val="0"/>
              </a:spcBef>
              <a:spcAft>
                <a:spcPts val="0"/>
              </a:spcAft>
              <a:buClr>
                <a:schemeClr val="dk1"/>
              </a:buClr>
              <a:buFont typeface="Arial"/>
              <a:buNone/>
              <a:defRPr b="0" i="0" sz="1800" u="none" cap="none" strike="noStrike">
                <a:solidFill>
                  <a:schemeClr val="dk1"/>
                </a:solidFill>
                <a:latin typeface="Arial"/>
                <a:ea typeface="Arial"/>
                <a:cs typeface="Arial"/>
                <a:sym typeface="Arial"/>
              </a:defRPr>
            </a:lvl2pPr>
            <a:lvl3pPr indent="0" lvl="2" marL="914400" marR="0" rtl="0" algn="l">
              <a:lnSpc>
                <a:spcPct val="100000"/>
              </a:lnSpc>
              <a:spcBef>
                <a:spcPts val="0"/>
              </a:spcBef>
              <a:spcAft>
                <a:spcPts val="0"/>
              </a:spcAft>
              <a:buClr>
                <a:schemeClr val="dk1"/>
              </a:buClr>
              <a:buFont typeface="Arial"/>
              <a:buNone/>
              <a:defRPr b="0" i="0" sz="1800" u="none" cap="none" strike="noStrike">
                <a:solidFill>
                  <a:schemeClr val="dk1"/>
                </a:solidFill>
                <a:latin typeface="Arial"/>
                <a:ea typeface="Arial"/>
                <a:cs typeface="Arial"/>
                <a:sym typeface="Arial"/>
              </a:defRPr>
            </a:lvl3pPr>
            <a:lvl4pPr indent="0" lvl="3" marL="1371600" marR="0" rtl="0" algn="l">
              <a:lnSpc>
                <a:spcPct val="100000"/>
              </a:lnSpc>
              <a:spcBef>
                <a:spcPts val="0"/>
              </a:spcBef>
              <a:spcAft>
                <a:spcPts val="0"/>
              </a:spcAft>
              <a:buClr>
                <a:schemeClr val="dk1"/>
              </a:buClr>
              <a:buFont typeface="Arial"/>
              <a:buNone/>
              <a:defRPr b="0" i="0" sz="1800" u="none" cap="none" strike="noStrike">
                <a:solidFill>
                  <a:schemeClr val="dk1"/>
                </a:solidFill>
                <a:latin typeface="Arial"/>
                <a:ea typeface="Arial"/>
                <a:cs typeface="Arial"/>
                <a:sym typeface="Arial"/>
              </a:defRPr>
            </a:lvl4pPr>
            <a:lvl5pPr indent="0" lvl="4" marL="1828800" marR="0" rtl="0" algn="l">
              <a:lnSpc>
                <a:spcPct val="100000"/>
              </a:lnSpc>
              <a:spcBef>
                <a:spcPts val="0"/>
              </a:spcBef>
              <a:spcAft>
                <a:spcPts val="0"/>
              </a:spcAft>
              <a:buClr>
                <a:schemeClr val="dk1"/>
              </a:buClr>
              <a:buFont typeface="Arial"/>
              <a:buNone/>
              <a:defRPr b="0" i="0" sz="1800" u="none" cap="none" strike="noStrike">
                <a:solidFill>
                  <a:schemeClr val="dk1"/>
                </a:solidFill>
                <a:latin typeface="Arial"/>
                <a:ea typeface="Arial"/>
                <a:cs typeface="Arial"/>
                <a:sym typeface="Arial"/>
              </a:defRPr>
            </a:lvl5pPr>
            <a:lvl6pPr indent="0" lvl="5" marL="2286000" marR="0" rtl="0" algn="l">
              <a:lnSpc>
                <a:spcPct val="100000"/>
              </a:lnSpc>
              <a:spcBef>
                <a:spcPts val="0"/>
              </a:spcBef>
              <a:spcAft>
                <a:spcPts val="0"/>
              </a:spcAft>
              <a:buClr>
                <a:schemeClr val="dk1"/>
              </a:buClr>
              <a:buFont typeface="Arial"/>
              <a:buNone/>
              <a:defRPr b="0" i="0" sz="1800" u="none" cap="none" strike="noStrike">
                <a:solidFill>
                  <a:schemeClr val="dk1"/>
                </a:solidFill>
                <a:latin typeface="Arial"/>
                <a:ea typeface="Arial"/>
                <a:cs typeface="Arial"/>
                <a:sym typeface="Arial"/>
              </a:defRPr>
            </a:lvl6pPr>
            <a:lvl7pPr indent="0" lvl="6" marL="2743200" marR="0" rtl="0" algn="l">
              <a:lnSpc>
                <a:spcPct val="100000"/>
              </a:lnSpc>
              <a:spcBef>
                <a:spcPts val="0"/>
              </a:spcBef>
              <a:spcAft>
                <a:spcPts val="0"/>
              </a:spcAft>
              <a:buClr>
                <a:schemeClr val="dk1"/>
              </a:buClr>
              <a:buFont typeface="Arial"/>
              <a:buNone/>
              <a:defRPr b="0" i="0" sz="1800" u="none" cap="none" strike="noStrike">
                <a:solidFill>
                  <a:schemeClr val="dk1"/>
                </a:solidFill>
                <a:latin typeface="Arial"/>
                <a:ea typeface="Arial"/>
                <a:cs typeface="Arial"/>
                <a:sym typeface="Arial"/>
              </a:defRPr>
            </a:lvl7pPr>
            <a:lvl8pPr indent="0" lvl="7" marL="3200400" marR="0" rtl="0" algn="l">
              <a:lnSpc>
                <a:spcPct val="100000"/>
              </a:lnSpc>
              <a:spcBef>
                <a:spcPts val="0"/>
              </a:spcBef>
              <a:spcAft>
                <a:spcPts val="0"/>
              </a:spcAft>
              <a:buClr>
                <a:schemeClr val="dk1"/>
              </a:buClr>
              <a:buFont typeface="Arial"/>
              <a:buNone/>
              <a:defRPr b="0" i="0" sz="1800" u="none" cap="none" strike="noStrike">
                <a:solidFill>
                  <a:schemeClr val="dk1"/>
                </a:solidFill>
                <a:latin typeface="Arial"/>
                <a:ea typeface="Arial"/>
                <a:cs typeface="Arial"/>
                <a:sym typeface="Arial"/>
              </a:defRPr>
            </a:lvl8pPr>
            <a:lvl9pPr indent="0" lvl="8" marL="3657600" marR="0" rtl="0" algn="l">
              <a:lnSpc>
                <a:spcPct val="100000"/>
              </a:lnSpc>
              <a:spcBef>
                <a:spcPts val="0"/>
              </a:spcBef>
              <a:spcAft>
                <a:spcPts val="0"/>
              </a:spcAft>
              <a:buClr>
                <a:schemeClr val="dk1"/>
              </a:buClr>
              <a:buFont typeface="Arial"/>
              <a:buNone/>
              <a:defRPr b="0" i="0" sz="1800" u="none" cap="none" strike="noStrike">
                <a:solidFill>
                  <a:schemeClr val="dk1"/>
                </a:solidFill>
                <a:latin typeface="Arial"/>
                <a:ea typeface="Arial"/>
                <a:cs typeface="Arial"/>
                <a:sym typeface="Arial"/>
              </a:defRPr>
            </a:lvl9pPr>
          </a:lstStyle>
          <a:p/>
        </p:txBody>
      </p:sp>
      <p:sp>
        <p:nvSpPr>
          <p:cNvPr id="264" name="Shape 264"/>
          <p:cNvSpPr txBox="1"/>
          <p:nvPr>
            <p:ph idx="12" type="sldNum"/>
          </p:nvPr>
        </p:nvSpPr>
        <p:spPr>
          <a:xfrm>
            <a:off x="8404225" y="219075"/>
            <a:ext cx="493713" cy="365125"/>
          </a:xfrm>
          <a:prstGeom prst="rect">
            <a:avLst/>
          </a:prstGeom>
          <a:noFill/>
          <a:ln>
            <a:noFill/>
          </a:ln>
        </p:spPr>
        <p:txBody>
          <a:bodyPr anchorCtr="0" anchor="ctr" bIns="45700" lIns="91425" rIns="91425" tIns="45700">
            <a:noAutofit/>
          </a:bodyPr>
          <a:lstStyle/>
          <a:p>
            <a:pPr indent="0" lvl="0" marL="0" marR="0" rtl="0" algn="r">
              <a:lnSpc>
                <a:spcPct val="100000"/>
              </a:lnSpc>
              <a:spcBef>
                <a:spcPts val="0"/>
              </a:spcBef>
              <a:spcAft>
                <a:spcPts val="0"/>
              </a:spcAft>
              <a:buClr>
                <a:schemeClr val="dk2"/>
              </a:buClr>
              <a:buSzPct val="25000"/>
              <a:buFont typeface="Trebuchet MS"/>
              <a:buNone/>
            </a:pPr>
            <a:fld id="{00000000-1234-1234-1234-123412341234}" type="slidenum">
              <a:rPr b="0" i="0" lang="en-US" sz="1200" u="none" cap="none" strike="noStrike">
                <a:solidFill>
                  <a:schemeClr val="dk2"/>
                </a:solidFill>
                <a:latin typeface="Trebuchet MS"/>
                <a:ea typeface="Trebuchet MS"/>
                <a:cs typeface="Trebuchet MS"/>
                <a:sym typeface="Trebuchet MS"/>
              </a:rPr>
              <a:t>‹#›</a:t>
            </a:fld>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type="vertTx">
  <p:cSld name="Title and Vertical Text">
    <p:spTree>
      <p:nvGrpSpPr>
        <p:cNvPr id="265" name="Shape 265"/>
        <p:cNvGrpSpPr/>
        <p:nvPr/>
      </p:nvGrpSpPr>
      <p:grpSpPr>
        <a:xfrm>
          <a:off x="0" y="0"/>
          <a:ext cx="0" cy="0"/>
          <a:chOff x="0" y="0"/>
          <a:chExt cx="0" cy="0"/>
        </a:xfrm>
      </p:grpSpPr>
      <p:pic>
        <p:nvPicPr>
          <p:cNvPr descr="Overlay-ContentSlides.png" id="266" name="Shape 266"/>
          <p:cNvPicPr preferRelativeResize="0"/>
          <p:nvPr/>
        </p:nvPicPr>
        <p:blipFill rotWithShape="1">
          <a:blip r:embed="rId2">
            <a:alphaModFix/>
          </a:blip>
          <a:srcRect b="0" l="0" r="0" t="0"/>
          <a:stretch/>
        </p:blipFill>
        <p:spPr>
          <a:xfrm>
            <a:off x="150813" y="187325"/>
            <a:ext cx="8828086" cy="6481761"/>
          </a:xfrm>
          <a:prstGeom prst="rect">
            <a:avLst/>
          </a:prstGeom>
          <a:noFill/>
          <a:ln>
            <a:noFill/>
          </a:ln>
        </p:spPr>
      </p:pic>
      <p:sp>
        <p:nvSpPr>
          <p:cNvPr id="267" name="Shape 267"/>
          <p:cNvSpPr txBox="1"/>
          <p:nvPr>
            <p:ph type="title"/>
          </p:nvPr>
        </p:nvSpPr>
        <p:spPr>
          <a:xfrm>
            <a:off x="779462" y="381000"/>
            <a:ext cx="7583486" cy="1044575"/>
          </a:xfrm>
          <a:prstGeom prst="rect">
            <a:avLst/>
          </a:prstGeom>
          <a:noFill/>
          <a:ln>
            <a:noFill/>
          </a:ln>
        </p:spPr>
        <p:txBody>
          <a:bodyPr anchorCtr="0" anchor="b" bIns="91425" lIns="91425" rIns="91425" tIns="91425"/>
          <a:lstStyle>
            <a:lvl1pPr indent="0" lvl="0" marL="0" marR="0" rtl="0" algn="l">
              <a:lnSpc>
                <a:spcPct val="100000"/>
              </a:lnSpc>
              <a:spcBef>
                <a:spcPts val="0"/>
              </a:spcBef>
              <a:spcAft>
                <a:spcPts val="0"/>
              </a:spcAft>
              <a:buClr>
                <a:srgbClr val="001D4D"/>
              </a:buClr>
              <a:buFont typeface="Trebuchet MS"/>
              <a:buNone/>
              <a:defRPr b="0" i="0" sz="3800" u="none" cap="none" strike="noStrike">
                <a:solidFill>
                  <a:srgbClr val="001D4D"/>
                </a:solidFill>
                <a:latin typeface="Trebuchet MS"/>
                <a:ea typeface="Trebuchet MS"/>
                <a:cs typeface="Trebuchet MS"/>
                <a:sym typeface="Trebuchet MS"/>
              </a:defRPr>
            </a:lvl1pPr>
            <a:lvl2pPr indent="0" lvl="1" marL="0" marR="0" rtl="0" algn="l">
              <a:spcBef>
                <a:spcPts val="0"/>
              </a:spcBef>
              <a:spcAft>
                <a:spcPts val="0"/>
              </a:spcAft>
              <a:buClr>
                <a:srgbClr val="001D4D"/>
              </a:buClr>
              <a:buFont typeface="Trebuchet MS"/>
              <a:buNone/>
              <a:defRPr b="0" i="0" sz="3800" u="none" cap="none" strike="noStrike">
                <a:solidFill>
                  <a:srgbClr val="001D4D"/>
                </a:solidFill>
                <a:latin typeface="Trebuchet MS"/>
                <a:ea typeface="Trebuchet MS"/>
                <a:cs typeface="Trebuchet MS"/>
                <a:sym typeface="Trebuchet MS"/>
              </a:defRPr>
            </a:lvl2pPr>
            <a:lvl3pPr indent="0" lvl="2" marL="0" marR="0" rtl="0" algn="l">
              <a:spcBef>
                <a:spcPts val="0"/>
              </a:spcBef>
              <a:spcAft>
                <a:spcPts val="0"/>
              </a:spcAft>
              <a:buClr>
                <a:srgbClr val="001D4D"/>
              </a:buClr>
              <a:buFont typeface="Trebuchet MS"/>
              <a:buNone/>
              <a:defRPr b="0" i="0" sz="3800" u="none" cap="none" strike="noStrike">
                <a:solidFill>
                  <a:srgbClr val="001D4D"/>
                </a:solidFill>
                <a:latin typeface="Trebuchet MS"/>
                <a:ea typeface="Trebuchet MS"/>
                <a:cs typeface="Trebuchet MS"/>
                <a:sym typeface="Trebuchet MS"/>
              </a:defRPr>
            </a:lvl3pPr>
            <a:lvl4pPr indent="0" lvl="3" marL="0" marR="0" rtl="0" algn="l">
              <a:spcBef>
                <a:spcPts val="0"/>
              </a:spcBef>
              <a:spcAft>
                <a:spcPts val="0"/>
              </a:spcAft>
              <a:buClr>
                <a:srgbClr val="001D4D"/>
              </a:buClr>
              <a:buFont typeface="Trebuchet MS"/>
              <a:buNone/>
              <a:defRPr b="0" i="0" sz="3800" u="none" cap="none" strike="noStrike">
                <a:solidFill>
                  <a:srgbClr val="001D4D"/>
                </a:solidFill>
                <a:latin typeface="Trebuchet MS"/>
                <a:ea typeface="Trebuchet MS"/>
                <a:cs typeface="Trebuchet MS"/>
                <a:sym typeface="Trebuchet MS"/>
              </a:defRPr>
            </a:lvl4pPr>
            <a:lvl5pPr indent="0" lvl="4" marL="0" marR="0" rtl="0" algn="l">
              <a:spcBef>
                <a:spcPts val="0"/>
              </a:spcBef>
              <a:spcAft>
                <a:spcPts val="0"/>
              </a:spcAft>
              <a:buClr>
                <a:srgbClr val="001D4D"/>
              </a:buClr>
              <a:buFont typeface="Trebuchet MS"/>
              <a:buNone/>
              <a:defRPr b="0" i="0" sz="3800" u="none" cap="none" strike="noStrike">
                <a:solidFill>
                  <a:srgbClr val="001D4D"/>
                </a:solidFill>
                <a:latin typeface="Trebuchet MS"/>
                <a:ea typeface="Trebuchet MS"/>
                <a:cs typeface="Trebuchet MS"/>
                <a:sym typeface="Trebuchet MS"/>
              </a:defRPr>
            </a:lvl5pPr>
            <a:lvl6pPr indent="0" lvl="5" marL="457200" marR="0" rtl="0" algn="l">
              <a:spcBef>
                <a:spcPts val="0"/>
              </a:spcBef>
              <a:spcAft>
                <a:spcPts val="0"/>
              </a:spcAft>
              <a:buClr>
                <a:srgbClr val="001D4D"/>
              </a:buClr>
              <a:buFont typeface="Trebuchet MS"/>
              <a:buNone/>
              <a:defRPr b="0" i="0" sz="3800" u="none" cap="none" strike="noStrike">
                <a:solidFill>
                  <a:srgbClr val="001D4D"/>
                </a:solidFill>
                <a:latin typeface="Trebuchet MS"/>
                <a:ea typeface="Trebuchet MS"/>
                <a:cs typeface="Trebuchet MS"/>
                <a:sym typeface="Trebuchet MS"/>
              </a:defRPr>
            </a:lvl6pPr>
            <a:lvl7pPr indent="0" lvl="6" marL="914400" marR="0" rtl="0" algn="l">
              <a:spcBef>
                <a:spcPts val="0"/>
              </a:spcBef>
              <a:spcAft>
                <a:spcPts val="0"/>
              </a:spcAft>
              <a:buClr>
                <a:srgbClr val="001D4D"/>
              </a:buClr>
              <a:buFont typeface="Trebuchet MS"/>
              <a:buNone/>
              <a:defRPr b="0" i="0" sz="3800" u="none" cap="none" strike="noStrike">
                <a:solidFill>
                  <a:srgbClr val="001D4D"/>
                </a:solidFill>
                <a:latin typeface="Trebuchet MS"/>
                <a:ea typeface="Trebuchet MS"/>
                <a:cs typeface="Trebuchet MS"/>
                <a:sym typeface="Trebuchet MS"/>
              </a:defRPr>
            </a:lvl7pPr>
            <a:lvl8pPr indent="0" lvl="7" marL="1371600" marR="0" rtl="0" algn="l">
              <a:spcBef>
                <a:spcPts val="0"/>
              </a:spcBef>
              <a:spcAft>
                <a:spcPts val="0"/>
              </a:spcAft>
              <a:buClr>
                <a:srgbClr val="001D4D"/>
              </a:buClr>
              <a:buFont typeface="Trebuchet MS"/>
              <a:buNone/>
              <a:defRPr b="0" i="0" sz="3800" u="none" cap="none" strike="noStrike">
                <a:solidFill>
                  <a:srgbClr val="001D4D"/>
                </a:solidFill>
                <a:latin typeface="Trebuchet MS"/>
                <a:ea typeface="Trebuchet MS"/>
                <a:cs typeface="Trebuchet MS"/>
                <a:sym typeface="Trebuchet MS"/>
              </a:defRPr>
            </a:lvl8pPr>
            <a:lvl9pPr indent="0" lvl="8" marL="1828800" marR="0" rtl="0" algn="l">
              <a:spcBef>
                <a:spcPts val="0"/>
              </a:spcBef>
              <a:spcAft>
                <a:spcPts val="0"/>
              </a:spcAft>
              <a:buClr>
                <a:srgbClr val="001D4D"/>
              </a:buClr>
              <a:buFont typeface="Trebuchet MS"/>
              <a:buNone/>
              <a:defRPr b="0" i="0" sz="3800" u="none" cap="none" strike="noStrike">
                <a:solidFill>
                  <a:srgbClr val="001D4D"/>
                </a:solidFill>
                <a:latin typeface="Trebuchet MS"/>
                <a:ea typeface="Trebuchet MS"/>
                <a:cs typeface="Trebuchet MS"/>
                <a:sym typeface="Trebuchet MS"/>
              </a:defRPr>
            </a:lvl9pPr>
          </a:lstStyle>
          <a:p/>
        </p:txBody>
      </p:sp>
      <p:sp>
        <p:nvSpPr>
          <p:cNvPr id="268" name="Shape 268"/>
          <p:cNvSpPr txBox="1"/>
          <p:nvPr>
            <p:ph idx="1" type="body"/>
          </p:nvPr>
        </p:nvSpPr>
        <p:spPr>
          <a:xfrm rot="5400000">
            <a:off x="2466975" y="141288"/>
            <a:ext cx="4208462" cy="7583486"/>
          </a:xfrm>
          <a:prstGeom prst="rect">
            <a:avLst/>
          </a:prstGeom>
          <a:noFill/>
          <a:ln>
            <a:noFill/>
          </a:ln>
        </p:spPr>
        <p:txBody>
          <a:bodyPr anchorCtr="0" anchor="t" bIns="91425" lIns="91425" rIns="91425" tIns="91425"/>
          <a:lstStyle>
            <a:lvl1pPr indent="-3175" lvl="0" marL="282575" marR="0" rtl="0" algn="l">
              <a:lnSpc>
                <a:spcPct val="100000"/>
              </a:lnSpc>
              <a:spcBef>
                <a:spcPts val="2000"/>
              </a:spcBef>
              <a:spcAft>
                <a:spcPts val="0"/>
              </a:spcAft>
              <a:buClr>
                <a:srgbClr val="001D4D"/>
              </a:buClr>
              <a:buSzPct val="100000"/>
              <a:buFont typeface="Noto Sans Symbols"/>
              <a:buChar char="●"/>
              <a:defRPr b="0" i="0" sz="2200" u="none" cap="none" strike="noStrike">
                <a:solidFill>
                  <a:srgbClr val="001D4D"/>
                </a:solidFill>
                <a:latin typeface="Trebuchet MS"/>
                <a:ea typeface="Trebuchet MS"/>
                <a:cs typeface="Trebuchet MS"/>
                <a:sym typeface="Trebuchet MS"/>
              </a:defRPr>
            </a:lvl1pPr>
            <a:lvl2pPr indent="-44450" lvl="1" marL="577850" marR="0" rtl="0" algn="l">
              <a:lnSpc>
                <a:spcPct val="100000"/>
              </a:lnSpc>
              <a:spcBef>
                <a:spcPts val="600"/>
              </a:spcBef>
              <a:spcAft>
                <a:spcPts val="0"/>
              </a:spcAft>
              <a:buClr>
                <a:srgbClr val="001D4D"/>
              </a:buClr>
              <a:buSzPct val="100000"/>
              <a:buFont typeface="Noto Sans Symbols"/>
              <a:buChar char="●"/>
              <a:defRPr b="0" i="0" sz="2000" u="none" cap="none" strike="noStrike">
                <a:solidFill>
                  <a:srgbClr val="001D4D"/>
                </a:solidFill>
                <a:latin typeface="Trebuchet MS"/>
                <a:ea typeface="Trebuchet MS"/>
                <a:cs typeface="Trebuchet MS"/>
                <a:sym typeface="Trebuchet MS"/>
              </a:defRPr>
            </a:lvl2pPr>
            <a:lvl3pPr indent="-60325" lvl="2" marL="860425" marR="0" rtl="0" algn="l">
              <a:lnSpc>
                <a:spcPct val="100000"/>
              </a:lnSpc>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3pPr>
            <a:lvl4pPr indent="-63500" lvl="3" marL="1143000" marR="0" rtl="0" algn="l">
              <a:lnSpc>
                <a:spcPct val="100000"/>
              </a:lnSpc>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4pPr>
            <a:lvl5pPr indent="-53975" lvl="4" marL="1425575" marR="0" rtl="0" algn="l">
              <a:lnSpc>
                <a:spcPct val="100000"/>
              </a:lnSpc>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5pPr>
            <a:lvl6pPr indent="25400" lvl="5" marL="2514600" marR="0" rtl="0" algn="l">
              <a:lnSpc>
                <a:spcPct val="100000"/>
              </a:lnSpc>
              <a:spcBef>
                <a:spcPts val="400"/>
              </a:spcBef>
              <a:spcAft>
                <a:spcPts val="0"/>
              </a:spcAft>
              <a:buClr>
                <a:schemeClr val="dk1"/>
              </a:buClr>
              <a:buSzPct val="100000"/>
              <a:buFont typeface="Arial"/>
              <a:buChar char="•"/>
              <a:defRPr b="0" i="0" sz="2000" u="none" cap="none" strike="noStrike">
                <a:solidFill>
                  <a:schemeClr val="dk1"/>
                </a:solidFill>
                <a:latin typeface="Trebuchet MS"/>
                <a:ea typeface="Trebuchet MS"/>
                <a:cs typeface="Trebuchet MS"/>
                <a:sym typeface="Trebuchet MS"/>
              </a:defRPr>
            </a:lvl6pPr>
            <a:lvl7pPr indent="25400" lvl="6" marL="2971800" marR="0" rtl="0" algn="l">
              <a:lnSpc>
                <a:spcPct val="100000"/>
              </a:lnSpc>
              <a:spcBef>
                <a:spcPts val="400"/>
              </a:spcBef>
              <a:spcAft>
                <a:spcPts val="0"/>
              </a:spcAft>
              <a:buClr>
                <a:schemeClr val="dk1"/>
              </a:buClr>
              <a:buSzPct val="100000"/>
              <a:buFont typeface="Arial"/>
              <a:buChar char="•"/>
              <a:defRPr b="0" i="0" sz="2000" u="none" cap="none" strike="noStrike">
                <a:solidFill>
                  <a:schemeClr val="dk1"/>
                </a:solidFill>
                <a:latin typeface="Trebuchet MS"/>
                <a:ea typeface="Trebuchet MS"/>
                <a:cs typeface="Trebuchet MS"/>
                <a:sym typeface="Trebuchet MS"/>
              </a:defRPr>
            </a:lvl7pPr>
            <a:lvl8pPr indent="25400" lvl="7" marL="3429000" marR="0" rtl="0" algn="l">
              <a:lnSpc>
                <a:spcPct val="100000"/>
              </a:lnSpc>
              <a:spcBef>
                <a:spcPts val="400"/>
              </a:spcBef>
              <a:spcAft>
                <a:spcPts val="0"/>
              </a:spcAft>
              <a:buClr>
                <a:schemeClr val="dk1"/>
              </a:buClr>
              <a:buSzPct val="100000"/>
              <a:buFont typeface="Arial"/>
              <a:buChar char="•"/>
              <a:defRPr b="0" i="0" sz="2000" u="none" cap="none" strike="noStrike">
                <a:solidFill>
                  <a:schemeClr val="dk1"/>
                </a:solidFill>
                <a:latin typeface="Trebuchet MS"/>
                <a:ea typeface="Trebuchet MS"/>
                <a:cs typeface="Trebuchet MS"/>
                <a:sym typeface="Trebuchet MS"/>
              </a:defRPr>
            </a:lvl8pPr>
            <a:lvl9pPr indent="25400" lvl="8" marL="3886200" marR="0" rtl="0" algn="l">
              <a:lnSpc>
                <a:spcPct val="100000"/>
              </a:lnSpc>
              <a:spcBef>
                <a:spcPts val="400"/>
              </a:spcBef>
              <a:spcAft>
                <a:spcPts val="0"/>
              </a:spcAft>
              <a:buClr>
                <a:schemeClr val="dk1"/>
              </a:buClr>
              <a:buSzPct val="100000"/>
              <a:buFont typeface="Arial"/>
              <a:buChar char="•"/>
              <a:defRPr b="0" i="0" sz="2000" u="none" cap="none" strike="noStrike">
                <a:solidFill>
                  <a:schemeClr val="dk1"/>
                </a:solidFill>
                <a:latin typeface="Trebuchet MS"/>
                <a:ea typeface="Trebuchet MS"/>
                <a:cs typeface="Trebuchet MS"/>
                <a:sym typeface="Trebuchet MS"/>
              </a:defRPr>
            </a:lvl9pPr>
          </a:lstStyle>
          <a:p/>
        </p:txBody>
      </p:sp>
      <p:sp>
        <p:nvSpPr>
          <p:cNvPr id="269" name="Shape 269"/>
          <p:cNvSpPr txBox="1"/>
          <p:nvPr>
            <p:ph idx="10" type="dt"/>
          </p:nvPr>
        </p:nvSpPr>
        <p:spPr>
          <a:xfrm>
            <a:off x="381000" y="6288087"/>
            <a:ext cx="1887538" cy="365125"/>
          </a:xfrm>
          <a:prstGeom prst="rect">
            <a:avLst/>
          </a:prstGeom>
          <a:noFill/>
          <a:ln>
            <a:noFill/>
          </a:ln>
        </p:spPr>
        <p:txBody>
          <a:bodyPr anchorCtr="0" anchor="ctr" bIns="91425" lIns="91425" rIns="91425" tIns="91425"/>
          <a:lstStyle>
            <a:lvl1pPr indent="0" lvl="0" marL="0" marR="0" rtl="0" algn="l">
              <a:lnSpc>
                <a:spcPct val="100000"/>
              </a:lnSpc>
              <a:spcBef>
                <a:spcPts val="0"/>
              </a:spcBef>
              <a:spcAft>
                <a:spcPts val="0"/>
              </a:spcAft>
              <a:buClr>
                <a:schemeClr val="lt2"/>
              </a:buClr>
              <a:buFont typeface="Trebuchet MS"/>
              <a:buNone/>
              <a:defRPr b="0" i="0" sz="1200" u="none" cap="none" strike="noStrike">
                <a:solidFill>
                  <a:schemeClr val="lt2"/>
                </a:solidFill>
                <a:latin typeface="Trebuchet MS"/>
                <a:ea typeface="Trebuchet MS"/>
                <a:cs typeface="Trebuchet MS"/>
                <a:sym typeface="Trebuchet MS"/>
              </a:defRPr>
            </a:lvl1pPr>
            <a:lvl2pPr indent="0" lvl="1" marL="457200" marR="0" rtl="0" algn="l">
              <a:lnSpc>
                <a:spcPct val="100000"/>
              </a:lnSpc>
              <a:spcBef>
                <a:spcPts val="0"/>
              </a:spcBef>
              <a:spcAft>
                <a:spcPts val="0"/>
              </a:spcAft>
              <a:buClr>
                <a:schemeClr val="dk1"/>
              </a:buClr>
              <a:buFont typeface="Arial"/>
              <a:buNone/>
              <a:defRPr b="0" i="0" sz="1800" u="none" cap="none" strike="noStrike">
                <a:solidFill>
                  <a:schemeClr val="dk1"/>
                </a:solidFill>
                <a:latin typeface="Arial"/>
                <a:ea typeface="Arial"/>
                <a:cs typeface="Arial"/>
                <a:sym typeface="Arial"/>
              </a:defRPr>
            </a:lvl2pPr>
            <a:lvl3pPr indent="0" lvl="2" marL="914400" marR="0" rtl="0" algn="l">
              <a:lnSpc>
                <a:spcPct val="100000"/>
              </a:lnSpc>
              <a:spcBef>
                <a:spcPts val="0"/>
              </a:spcBef>
              <a:spcAft>
                <a:spcPts val="0"/>
              </a:spcAft>
              <a:buClr>
                <a:schemeClr val="dk1"/>
              </a:buClr>
              <a:buFont typeface="Arial"/>
              <a:buNone/>
              <a:defRPr b="0" i="0" sz="1800" u="none" cap="none" strike="noStrike">
                <a:solidFill>
                  <a:schemeClr val="dk1"/>
                </a:solidFill>
                <a:latin typeface="Arial"/>
                <a:ea typeface="Arial"/>
                <a:cs typeface="Arial"/>
                <a:sym typeface="Arial"/>
              </a:defRPr>
            </a:lvl3pPr>
            <a:lvl4pPr indent="0" lvl="3" marL="1371600" marR="0" rtl="0" algn="l">
              <a:lnSpc>
                <a:spcPct val="100000"/>
              </a:lnSpc>
              <a:spcBef>
                <a:spcPts val="0"/>
              </a:spcBef>
              <a:spcAft>
                <a:spcPts val="0"/>
              </a:spcAft>
              <a:buClr>
                <a:schemeClr val="dk1"/>
              </a:buClr>
              <a:buFont typeface="Arial"/>
              <a:buNone/>
              <a:defRPr b="0" i="0" sz="1800" u="none" cap="none" strike="noStrike">
                <a:solidFill>
                  <a:schemeClr val="dk1"/>
                </a:solidFill>
                <a:latin typeface="Arial"/>
                <a:ea typeface="Arial"/>
                <a:cs typeface="Arial"/>
                <a:sym typeface="Arial"/>
              </a:defRPr>
            </a:lvl4pPr>
            <a:lvl5pPr indent="0" lvl="4" marL="1828800" marR="0" rtl="0" algn="l">
              <a:lnSpc>
                <a:spcPct val="100000"/>
              </a:lnSpc>
              <a:spcBef>
                <a:spcPts val="0"/>
              </a:spcBef>
              <a:spcAft>
                <a:spcPts val="0"/>
              </a:spcAft>
              <a:buClr>
                <a:schemeClr val="dk1"/>
              </a:buClr>
              <a:buFont typeface="Arial"/>
              <a:buNone/>
              <a:defRPr b="0" i="0" sz="1800" u="none" cap="none" strike="noStrike">
                <a:solidFill>
                  <a:schemeClr val="dk1"/>
                </a:solidFill>
                <a:latin typeface="Arial"/>
                <a:ea typeface="Arial"/>
                <a:cs typeface="Arial"/>
                <a:sym typeface="Arial"/>
              </a:defRPr>
            </a:lvl5pPr>
            <a:lvl6pPr indent="0" lvl="5" marL="2286000" marR="0" rtl="0" algn="l">
              <a:lnSpc>
                <a:spcPct val="100000"/>
              </a:lnSpc>
              <a:spcBef>
                <a:spcPts val="0"/>
              </a:spcBef>
              <a:spcAft>
                <a:spcPts val="0"/>
              </a:spcAft>
              <a:buClr>
                <a:schemeClr val="dk1"/>
              </a:buClr>
              <a:buFont typeface="Arial"/>
              <a:buNone/>
              <a:defRPr b="0" i="0" sz="1800" u="none" cap="none" strike="noStrike">
                <a:solidFill>
                  <a:schemeClr val="dk1"/>
                </a:solidFill>
                <a:latin typeface="Arial"/>
                <a:ea typeface="Arial"/>
                <a:cs typeface="Arial"/>
                <a:sym typeface="Arial"/>
              </a:defRPr>
            </a:lvl6pPr>
            <a:lvl7pPr indent="0" lvl="6" marL="2743200" marR="0" rtl="0" algn="l">
              <a:lnSpc>
                <a:spcPct val="100000"/>
              </a:lnSpc>
              <a:spcBef>
                <a:spcPts val="0"/>
              </a:spcBef>
              <a:spcAft>
                <a:spcPts val="0"/>
              </a:spcAft>
              <a:buClr>
                <a:schemeClr val="dk1"/>
              </a:buClr>
              <a:buFont typeface="Arial"/>
              <a:buNone/>
              <a:defRPr b="0" i="0" sz="1800" u="none" cap="none" strike="noStrike">
                <a:solidFill>
                  <a:schemeClr val="dk1"/>
                </a:solidFill>
                <a:latin typeface="Arial"/>
                <a:ea typeface="Arial"/>
                <a:cs typeface="Arial"/>
                <a:sym typeface="Arial"/>
              </a:defRPr>
            </a:lvl7pPr>
            <a:lvl8pPr indent="0" lvl="7" marL="3200400" marR="0" rtl="0" algn="l">
              <a:lnSpc>
                <a:spcPct val="100000"/>
              </a:lnSpc>
              <a:spcBef>
                <a:spcPts val="0"/>
              </a:spcBef>
              <a:spcAft>
                <a:spcPts val="0"/>
              </a:spcAft>
              <a:buClr>
                <a:schemeClr val="dk1"/>
              </a:buClr>
              <a:buFont typeface="Arial"/>
              <a:buNone/>
              <a:defRPr b="0" i="0" sz="1800" u="none" cap="none" strike="noStrike">
                <a:solidFill>
                  <a:schemeClr val="dk1"/>
                </a:solidFill>
                <a:latin typeface="Arial"/>
                <a:ea typeface="Arial"/>
                <a:cs typeface="Arial"/>
                <a:sym typeface="Arial"/>
              </a:defRPr>
            </a:lvl8pPr>
            <a:lvl9pPr indent="0" lvl="8" marL="3657600" marR="0" rtl="0" algn="l">
              <a:lnSpc>
                <a:spcPct val="100000"/>
              </a:lnSpc>
              <a:spcBef>
                <a:spcPts val="0"/>
              </a:spcBef>
              <a:spcAft>
                <a:spcPts val="0"/>
              </a:spcAft>
              <a:buClr>
                <a:schemeClr val="dk1"/>
              </a:buClr>
              <a:buFont typeface="Arial"/>
              <a:buNone/>
              <a:defRPr b="0" i="0" sz="1800" u="none" cap="none" strike="noStrike">
                <a:solidFill>
                  <a:schemeClr val="dk1"/>
                </a:solidFill>
                <a:latin typeface="Arial"/>
                <a:ea typeface="Arial"/>
                <a:cs typeface="Arial"/>
                <a:sym typeface="Arial"/>
              </a:defRPr>
            </a:lvl9pPr>
          </a:lstStyle>
          <a:p/>
        </p:txBody>
      </p:sp>
      <p:sp>
        <p:nvSpPr>
          <p:cNvPr id="270" name="Shape 270"/>
          <p:cNvSpPr txBox="1"/>
          <p:nvPr>
            <p:ph idx="11" type="ftr"/>
          </p:nvPr>
        </p:nvSpPr>
        <p:spPr>
          <a:xfrm>
            <a:off x="3305175" y="6288087"/>
            <a:ext cx="5238750" cy="365125"/>
          </a:xfrm>
          <a:prstGeom prst="rect">
            <a:avLst/>
          </a:prstGeom>
          <a:noFill/>
          <a:ln>
            <a:noFill/>
          </a:ln>
        </p:spPr>
        <p:txBody>
          <a:bodyPr anchorCtr="0" anchor="ctr" bIns="91425" lIns="91425" rIns="91425" tIns="91425"/>
          <a:lstStyle>
            <a:lvl1pPr indent="0" lvl="0" marL="0" marR="0" rtl="0" algn="r">
              <a:lnSpc>
                <a:spcPct val="100000"/>
              </a:lnSpc>
              <a:spcBef>
                <a:spcPts val="0"/>
              </a:spcBef>
              <a:spcAft>
                <a:spcPts val="0"/>
              </a:spcAft>
              <a:buClr>
                <a:schemeClr val="lt2"/>
              </a:buClr>
              <a:buFont typeface="Trebuchet MS"/>
              <a:buNone/>
              <a:defRPr b="0" i="0" sz="1200" u="none" cap="none" strike="noStrike">
                <a:solidFill>
                  <a:schemeClr val="lt2"/>
                </a:solidFill>
                <a:latin typeface="Trebuchet MS"/>
                <a:ea typeface="Trebuchet MS"/>
                <a:cs typeface="Trebuchet MS"/>
                <a:sym typeface="Trebuchet MS"/>
              </a:defRPr>
            </a:lvl1pPr>
            <a:lvl2pPr indent="0" lvl="1" marL="457200" marR="0" rtl="0" algn="l">
              <a:lnSpc>
                <a:spcPct val="100000"/>
              </a:lnSpc>
              <a:spcBef>
                <a:spcPts val="0"/>
              </a:spcBef>
              <a:spcAft>
                <a:spcPts val="0"/>
              </a:spcAft>
              <a:buClr>
                <a:schemeClr val="dk1"/>
              </a:buClr>
              <a:buFont typeface="Arial"/>
              <a:buNone/>
              <a:defRPr b="0" i="0" sz="1800" u="none" cap="none" strike="noStrike">
                <a:solidFill>
                  <a:schemeClr val="dk1"/>
                </a:solidFill>
                <a:latin typeface="Arial"/>
                <a:ea typeface="Arial"/>
                <a:cs typeface="Arial"/>
                <a:sym typeface="Arial"/>
              </a:defRPr>
            </a:lvl2pPr>
            <a:lvl3pPr indent="0" lvl="2" marL="914400" marR="0" rtl="0" algn="l">
              <a:lnSpc>
                <a:spcPct val="100000"/>
              </a:lnSpc>
              <a:spcBef>
                <a:spcPts val="0"/>
              </a:spcBef>
              <a:spcAft>
                <a:spcPts val="0"/>
              </a:spcAft>
              <a:buClr>
                <a:schemeClr val="dk1"/>
              </a:buClr>
              <a:buFont typeface="Arial"/>
              <a:buNone/>
              <a:defRPr b="0" i="0" sz="1800" u="none" cap="none" strike="noStrike">
                <a:solidFill>
                  <a:schemeClr val="dk1"/>
                </a:solidFill>
                <a:latin typeface="Arial"/>
                <a:ea typeface="Arial"/>
                <a:cs typeface="Arial"/>
                <a:sym typeface="Arial"/>
              </a:defRPr>
            </a:lvl3pPr>
            <a:lvl4pPr indent="0" lvl="3" marL="1371600" marR="0" rtl="0" algn="l">
              <a:lnSpc>
                <a:spcPct val="100000"/>
              </a:lnSpc>
              <a:spcBef>
                <a:spcPts val="0"/>
              </a:spcBef>
              <a:spcAft>
                <a:spcPts val="0"/>
              </a:spcAft>
              <a:buClr>
                <a:schemeClr val="dk1"/>
              </a:buClr>
              <a:buFont typeface="Arial"/>
              <a:buNone/>
              <a:defRPr b="0" i="0" sz="1800" u="none" cap="none" strike="noStrike">
                <a:solidFill>
                  <a:schemeClr val="dk1"/>
                </a:solidFill>
                <a:latin typeface="Arial"/>
                <a:ea typeface="Arial"/>
                <a:cs typeface="Arial"/>
                <a:sym typeface="Arial"/>
              </a:defRPr>
            </a:lvl4pPr>
            <a:lvl5pPr indent="0" lvl="4" marL="1828800" marR="0" rtl="0" algn="l">
              <a:lnSpc>
                <a:spcPct val="100000"/>
              </a:lnSpc>
              <a:spcBef>
                <a:spcPts val="0"/>
              </a:spcBef>
              <a:spcAft>
                <a:spcPts val="0"/>
              </a:spcAft>
              <a:buClr>
                <a:schemeClr val="dk1"/>
              </a:buClr>
              <a:buFont typeface="Arial"/>
              <a:buNone/>
              <a:defRPr b="0" i="0" sz="1800" u="none" cap="none" strike="noStrike">
                <a:solidFill>
                  <a:schemeClr val="dk1"/>
                </a:solidFill>
                <a:latin typeface="Arial"/>
                <a:ea typeface="Arial"/>
                <a:cs typeface="Arial"/>
                <a:sym typeface="Arial"/>
              </a:defRPr>
            </a:lvl5pPr>
            <a:lvl6pPr indent="0" lvl="5" marL="2286000" marR="0" rtl="0" algn="l">
              <a:lnSpc>
                <a:spcPct val="100000"/>
              </a:lnSpc>
              <a:spcBef>
                <a:spcPts val="0"/>
              </a:spcBef>
              <a:spcAft>
                <a:spcPts val="0"/>
              </a:spcAft>
              <a:buClr>
                <a:schemeClr val="dk1"/>
              </a:buClr>
              <a:buFont typeface="Arial"/>
              <a:buNone/>
              <a:defRPr b="0" i="0" sz="1800" u="none" cap="none" strike="noStrike">
                <a:solidFill>
                  <a:schemeClr val="dk1"/>
                </a:solidFill>
                <a:latin typeface="Arial"/>
                <a:ea typeface="Arial"/>
                <a:cs typeface="Arial"/>
                <a:sym typeface="Arial"/>
              </a:defRPr>
            </a:lvl6pPr>
            <a:lvl7pPr indent="0" lvl="6" marL="2743200" marR="0" rtl="0" algn="l">
              <a:lnSpc>
                <a:spcPct val="100000"/>
              </a:lnSpc>
              <a:spcBef>
                <a:spcPts val="0"/>
              </a:spcBef>
              <a:spcAft>
                <a:spcPts val="0"/>
              </a:spcAft>
              <a:buClr>
                <a:schemeClr val="dk1"/>
              </a:buClr>
              <a:buFont typeface="Arial"/>
              <a:buNone/>
              <a:defRPr b="0" i="0" sz="1800" u="none" cap="none" strike="noStrike">
                <a:solidFill>
                  <a:schemeClr val="dk1"/>
                </a:solidFill>
                <a:latin typeface="Arial"/>
                <a:ea typeface="Arial"/>
                <a:cs typeface="Arial"/>
                <a:sym typeface="Arial"/>
              </a:defRPr>
            </a:lvl7pPr>
            <a:lvl8pPr indent="0" lvl="7" marL="3200400" marR="0" rtl="0" algn="l">
              <a:lnSpc>
                <a:spcPct val="100000"/>
              </a:lnSpc>
              <a:spcBef>
                <a:spcPts val="0"/>
              </a:spcBef>
              <a:spcAft>
                <a:spcPts val="0"/>
              </a:spcAft>
              <a:buClr>
                <a:schemeClr val="dk1"/>
              </a:buClr>
              <a:buFont typeface="Arial"/>
              <a:buNone/>
              <a:defRPr b="0" i="0" sz="1800" u="none" cap="none" strike="noStrike">
                <a:solidFill>
                  <a:schemeClr val="dk1"/>
                </a:solidFill>
                <a:latin typeface="Arial"/>
                <a:ea typeface="Arial"/>
                <a:cs typeface="Arial"/>
                <a:sym typeface="Arial"/>
              </a:defRPr>
            </a:lvl8pPr>
            <a:lvl9pPr indent="0" lvl="8" marL="3657600" marR="0" rtl="0" algn="l">
              <a:lnSpc>
                <a:spcPct val="100000"/>
              </a:lnSpc>
              <a:spcBef>
                <a:spcPts val="0"/>
              </a:spcBef>
              <a:spcAft>
                <a:spcPts val="0"/>
              </a:spcAft>
              <a:buClr>
                <a:schemeClr val="dk1"/>
              </a:buClr>
              <a:buFont typeface="Arial"/>
              <a:buNone/>
              <a:defRPr b="0" i="0" sz="1800" u="none" cap="none" strike="noStrike">
                <a:solidFill>
                  <a:schemeClr val="dk1"/>
                </a:solidFill>
                <a:latin typeface="Arial"/>
                <a:ea typeface="Arial"/>
                <a:cs typeface="Arial"/>
                <a:sym typeface="Arial"/>
              </a:defRPr>
            </a:lvl9pPr>
          </a:lstStyle>
          <a:p/>
        </p:txBody>
      </p:sp>
      <p:sp>
        <p:nvSpPr>
          <p:cNvPr id="271" name="Shape 271"/>
          <p:cNvSpPr txBox="1"/>
          <p:nvPr>
            <p:ph idx="12" type="sldNum"/>
          </p:nvPr>
        </p:nvSpPr>
        <p:spPr>
          <a:xfrm>
            <a:off x="8404225" y="219075"/>
            <a:ext cx="493713" cy="365125"/>
          </a:xfrm>
          <a:prstGeom prst="rect">
            <a:avLst/>
          </a:prstGeom>
          <a:noFill/>
          <a:ln>
            <a:noFill/>
          </a:ln>
        </p:spPr>
        <p:txBody>
          <a:bodyPr anchorCtr="0" anchor="ctr" bIns="45700" lIns="91425" rIns="91425" tIns="45700">
            <a:noAutofit/>
          </a:bodyPr>
          <a:lstStyle/>
          <a:p>
            <a:pPr indent="0" lvl="0" marL="0" marR="0" rtl="0" algn="r">
              <a:lnSpc>
                <a:spcPct val="100000"/>
              </a:lnSpc>
              <a:spcBef>
                <a:spcPts val="0"/>
              </a:spcBef>
              <a:spcAft>
                <a:spcPts val="0"/>
              </a:spcAft>
              <a:buClr>
                <a:schemeClr val="dk2"/>
              </a:buClr>
              <a:buSzPct val="25000"/>
              <a:buFont typeface="Trebuchet MS"/>
              <a:buNone/>
            </a:pPr>
            <a:fld id="{00000000-1234-1234-1234-123412341234}" type="slidenum">
              <a:rPr b="0" i="0" lang="en-US" sz="1200" u="none" cap="none" strike="noStrike">
                <a:solidFill>
                  <a:schemeClr val="dk2"/>
                </a:solidFill>
                <a:latin typeface="Trebuchet MS"/>
                <a:ea typeface="Trebuchet MS"/>
                <a:cs typeface="Trebuchet MS"/>
                <a:sym typeface="Trebuchet MS"/>
              </a:rPr>
              <a:t>‹#›</a:t>
            </a:fld>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type="vertTitleAndTx">
  <p:cSld name="Vertical Title and Text">
    <p:spTree>
      <p:nvGrpSpPr>
        <p:cNvPr id="272" name="Shape 272"/>
        <p:cNvGrpSpPr/>
        <p:nvPr/>
      </p:nvGrpSpPr>
      <p:grpSpPr>
        <a:xfrm>
          <a:off x="0" y="0"/>
          <a:ext cx="0" cy="0"/>
          <a:chOff x="0" y="0"/>
          <a:chExt cx="0" cy="0"/>
        </a:xfrm>
      </p:grpSpPr>
      <p:pic>
        <p:nvPicPr>
          <p:cNvPr descr="Overlay-ContentSlides.png" id="273" name="Shape 273"/>
          <p:cNvPicPr preferRelativeResize="0"/>
          <p:nvPr/>
        </p:nvPicPr>
        <p:blipFill rotWithShape="1">
          <a:blip r:embed="rId2">
            <a:alphaModFix/>
          </a:blip>
          <a:srcRect b="0" l="0" r="0" t="0"/>
          <a:stretch/>
        </p:blipFill>
        <p:spPr>
          <a:xfrm>
            <a:off x="150813" y="187325"/>
            <a:ext cx="8828086" cy="6481761"/>
          </a:xfrm>
          <a:prstGeom prst="rect">
            <a:avLst/>
          </a:prstGeom>
          <a:noFill/>
          <a:ln>
            <a:noFill/>
          </a:ln>
        </p:spPr>
      </p:pic>
      <p:sp>
        <p:nvSpPr>
          <p:cNvPr id="274" name="Shape 274"/>
          <p:cNvSpPr txBox="1"/>
          <p:nvPr>
            <p:ph type="title"/>
          </p:nvPr>
        </p:nvSpPr>
        <p:spPr>
          <a:xfrm rot="5400000">
            <a:off x="5373265" y="2734842"/>
            <a:ext cx="5268912" cy="1358152"/>
          </a:xfrm>
          <a:prstGeom prst="rect">
            <a:avLst/>
          </a:prstGeom>
          <a:noFill/>
          <a:ln>
            <a:noFill/>
          </a:ln>
        </p:spPr>
        <p:txBody>
          <a:bodyPr anchorCtr="0" anchor="b" bIns="91425" lIns="91425" rIns="91425" tIns="91425"/>
          <a:lstStyle>
            <a:lvl1pPr indent="0" lvl="0" marL="0" marR="0" rtl="0" algn="l">
              <a:lnSpc>
                <a:spcPct val="100000"/>
              </a:lnSpc>
              <a:spcBef>
                <a:spcPts val="0"/>
              </a:spcBef>
              <a:spcAft>
                <a:spcPts val="0"/>
              </a:spcAft>
              <a:buClr>
                <a:srgbClr val="001D4D"/>
              </a:buClr>
              <a:buFont typeface="Trebuchet MS"/>
              <a:buNone/>
              <a:defRPr b="0" i="0" sz="3800" u="none" cap="none" strike="noStrike">
                <a:solidFill>
                  <a:srgbClr val="001D4D"/>
                </a:solidFill>
                <a:latin typeface="Trebuchet MS"/>
                <a:ea typeface="Trebuchet MS"/>
                <a:cs typeface="Trebuchet MS"/>
                <a:sym typeface="Trebuchet MS"/>
              </a:defRPr>
            </a:lvl1pPr>
            <a:lvl2pPr indent="0" lvl="1" marL="0" marR="0" rtl="0" algn="l">
              <a:spcBef>
                <a:spcPts val="0"/>
              </a:spcBef>
              <a:spcAft>
                <a:spcPts val="0"/>
              </a:spcAft>
              <a:buClr>
                <a:srgbClr val="001D4D"/>
              </a:buClr>
              <a:buFont typeface="Trebuchet MS"/>
              <a:buNone/>
              <a:defRPr b="0" i="0" sz="3800" u="none" cap="none" strike="noStrike">
                <a:solidFill>
                  <a:srgbClr val="001D4D"/>
                </a:solidFill>
                <a:latin typeface="Trebuchet MS"/>
                <a:ea typeface="Trebuchet MS"/>
                <a:cs typeface="Trebuchet MS"/>
                <a:sym typeface="Trebuchet MS"/>
              </a:defRPr>
            </a:lvl2pPr>
            <a:lvl3pPr indent="0" lvl="2" marL="0" marR="0" rtl="0" algn="l">
              <a:spcBef>
                <a:spcPts val="0"/>
              </a:spcBef>
              <a:spcAft>
                <a:spcPts val="0"/>
              </a:spcAft>
              <a:buClr>
                <a:srgbClr val="001D4D"/>
              </a:buClr>
              <a:buFont typeface="Trebuchet MS"/>
              <a:buNone/>
              <a:defRPr b="0" i="0" sz="3800" u="none" cap="none" strike="noStrike">
                <a:solidFill>
                  <a:srgbClr val="001D4D"/>
                </a:solidFill>
                <a:latin typeface="Trebuchet MS"/>
                <a:ea typeface="Trebuchet MS"/>
                <a:cs typeface="Trebuchet MS"/>
                <a:sym typeface="Trebuchet MS"/>
              </a:defRPr>
            </a:lvl3pPr>
            <a:lvl4pPr indent="0" lvl="3" marL="0" marR="0" rtl="0" algn="l">
              <a:spcBef>
                <a:spcPts val="0"/>
              </a:spcBef>
              <a:spcAft>
                <a:spcPts val="0"/>
              </a:spcAft>
              <a:buClr>
                <a:srgbClr val="001D4D"/>
              </a:buClr>
              <a:buFont typeface="Trebuchet MS"/>
              <a:buNone/>
              <a:defRPr b="0" i="0" sz="3800" u="none" cap="none" strike="noStrike">
                <a:solidFill>
                  <a:srgbClr val="001D4D"/>
                </a:solidFill>
                <a:latin typeface="Trebuchet MS"/>
                <a:ea typeface="Trebuchet MS"/>
                <a:cs typeface="Trebuchet MS"/>
                <a:sym typeface="Trebuchet MS"/>
              </a:defRPr>
            </a:lvl4pPr>
            <a:lvl5pPr indent="0" lvl="4" marL="0" marR="0" rtl="0" algn="l">
              <a:spcBef>
                <a:spcPts val="0"/>
              </a:spcBef>
              <a:spcAft>
                <a:spcPts val="0"/>
              </a:spcAft>
              <a:buClr>
                <a:srgbClr val="001D4D"/>
              </a:buClr>
              <a:buFont typeface="Trebuchet MS"/>
              <a:buNone/>
              <a:defRPr b="0" i="0" sz="3800" u="none" cap="none" strike="noStrike">
                <a:solidFill>
                  <a:srgbClr val="001D4D"/>
                </a:solidFill>
                <a:latin typeface="Trebuchet MS"/>
                <a:ea typeface="Trebuchet MS"/>
                <a:cs typeface="Trebuchet MS"/>
                <a:sym typeface="Trebuchet MS"/>
              </a:defRPr>
            </a:lvl5pPr>
            <a:lvl6pPr indent="0" lvl="5" marL="457200" marR="0" rtl="0" algn="l">
              <a:spcBef>
                <a:spcPts val="0"/>
              </a:spcBef>
              <a:spcAft>
                <a:spcPts val="0"/>
              </a:spcAft>
              <a:buClr>
                <a:srgbClr val="001D4D"/>
              </a:buClr>
              <a:buFont typeface="Trebuchet MS"/>
              <a:buNone/>
              <a:defRPr b="0" i="0" sz="3800" u="none" cap="none" strike="noStrike">
                <a:solidFill>
                  <a:srgbClr val="001D4D"/>
                </a:solidFill>
                <a:latin typeface="Trebuchet MS"/>
                <a:ea typeface="Trebuchet MS"/>
                <a:cs typeface="Trebuchet MS"/>
                <a:sym typeface="Trebuchet MS"/>
              </a:defRPr>
            </a:lvl6pPr>
            <a:lvl7pPr indent="0" lvl="6" marL="914400" marR="0" rtl="0" algn="l">
              <a:spcBef>
                <a:spcPts val="0"/>
              </a:spcBef>
              <a:spcAft>
                <a:spcPts val="0"/>
              </a:spcAft>
              <a:buClr>
                <a:srgbClr val="001D4D"/>
              </a:buClr>
              <a:buFont typeface="Trebuchet MS"/>
              <a:buNone/>
              <a:defRPr b="0" i="0" sz="3800" u="none" cap="none" strike="noStrike">
                <a:solidFill>
                  <a:srgbClr val="001D4D"/>
                </a:solidFill>
                <a:latin typeface="Trebuchet MS"/>
                <a:ea typeface="Trebuchet MS"/>
                <a:cs typeface="Trebuchet MS"/>
                <a:sym typeface="Trebuchet MS"/>
              </a:defRPr>
            </a:lvl7pPr>
            <a:lvl8pPr indent="0" lvl="7" marL="1371600" marR="0" rtl="0" algn="l">
              <a:spcBef>
                <a:spcPts val="0"/>
              </a:spcBef>
              <a:spcAft>
                <a:spcPts val="0"/>
              </a:spcAft>
              <a:buClr>
                <a:srgbClr val="001D4D"/>
              </a:buClr>
              <a:buFont typeface="Trebuchet MS"/>
              <a:buNone/>
              <a:defRPr b="0" i="0" sz="3800" u="none" cap="none" strike="noStrike">
                <a:solidFill>
                  <a:srgbClr val="001D4D"/>
                </a:solidFill>
                <a:latin typeface="Trebuchet MS"/>
                <a:ea typeface="Trebuchet MS"/>
                <a:cs typeface="Trebuchet MS"/>
                <a:sym typeface="Trebuchet MS"/>
              </a:defRPr>
            </a:lvl8pPr>
            <a:lvl9pPr indent="0" lvl="8" marL="1828800" marR="0" rtl="0" algn="l">
              <a:spcBef>
                <a:spcPts val="0"/>
              </a:spcBef>
              <a:spcAft>
                <a:spcPts val="0"/>
              </a:spcAft>
              <a:buClr>
                <a:srgbClr val="001D4D"/>
              </a:buClr>
              <a:buFont typeface="Trebuchet MS"/>
              <a:buNone/>
              <a:defRPr b="0" i="0" sz="3800" u="none" cap="none" strike="noStrike">
                <a:solidFill>
                  <a:srgbClr val="001D4D"/>
                </a:solidFill>
                <a:latin typeface="Trebuchet MS"/>
                <a:ea typeface="Trebuchet MS"/>
                <a:cs typeface="Trebuchet MS"/>
                <a:sym typeface="Trebuchet MS"/>
              </a:defRPr>
            </a:lvl9pPr>
          </a:lstStyle>
          <a:p/>
        </p:txBody>
      </p:sp>
      <p:sp>
        <p:nvSpPr>
          <p:cNvPr id="275" name="Shape 275"/>
          <p:cNvSpPr txBox="1"/>
          <p:nvPr>
            <p:ph idx="1" type="body"/>
          </p:nvPr>
        </p:nvSpPr>
        <p:spPr>
          <a:xfrm rot="5400000">
            <a:off x="1230312" y="328612"/>
            <a:ext cx="5268911" cy="6170612"/>
          </a:xfrm>
          <a:prstGeom prst="rect">
            <a:avLst/>
          </a:prstGeom>
          <a:noFill/>
          <a:ln>
            <a:noFill/>
          </a:ln>
        </p:spPr>
        <p:txBody>
          <a:bodyPr anchorCtr="0" anchor="t" bIns="91425" lIns="91425" rIns="91425" tIns="91425"/>
          <a:lstStyle>
            <a:lvl1pPr indent="-3175" lvl="0" marL="282575" marR="0" rtl="0" algn="l">
              <a:lnSpc>
                <a:spcPct val="100000"/>
              </a:lnSpc>
              <a:spcBef>
                <a:spcPts val="2000"/>
              </a:spcBef>
              <a:spcAft>
                <a:spcPts val="0"/>
              </a:spcAft>
              <a:buClr>
                <a:srgbClr val="001D4D"/>
              </a:buClr>
              <a:buSzPct val="100000"/>
              <a:buFont typeface="Noto Sans Symbols"/>
              <a:buChar char="●"/>
              <a:defRPr b="0" i="0" sz="2200" u="none" cap="none" strike="noStrike">
                <a:solidFill>
                  <a:srgbClr val="001D4D"/>
                </a:solidFill>
                <a:latin typeface="Trebuchet MS"/>
                <a:ea typeface="Trebuchet MS"/>
                <a:cs typeface="Trebuchet MS"/>
                <a:sym typeface="Trebuchet MS"/>
              </a:defRPr>
            </a:lvl1pPr>
            <a:lvl2pPr indent="-44450" lvl="1" marL="577850" marR="0" rtl="0" algn="l">
              <a:lnSpc>
                <a:spcPct val="100000"/>
              </a:lnSpc>
              <a:spcBef>
                <a:spcPts val="600"/>
              </a:spcBef>
              <a:spcAft>
                <a:spcPts val="0"/>
              </a:spcAft>
              <a:buClr>
                <a:srgbClr val="001D4D"/>
              </a:buClr>
              <a:buSzPct val="100000"/>
              <a:buFont typeface="Noto Sans Symbols"/>
              <a:buChar char="●"/>
              <a:defRPr b="0" i="0" sz="2000" u="none" cap="none" strike="noStrike">
                <a:solidFill>
                  <a:srgbClr val="001D4D"/>
                </a:solidFill>
                <a:latin typeface="Trebuchet MS"/>
                <a:ea typeface="Trebuchet MS"/>
                <a:cs typeface="Trebuchet MS"/>
                <a:sym typeface="Trebuchet MS"/>
              </a:defRPr>
            </a:lvl2pPr>
            <a:lvl3pPr indent="-60325" lvl="2" marL="860425" marR="0" rtl="0" algn="l">
              <a:lnSpc>
                <a:spcPct val="100000"/>
              </a:lnSpc>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3pPr>
            <a:lvl4pPr indent="-63500" lvl="3" marL="1143000" marR="0" rtl="0" algn="l">
              <a:lnSpc>
                <a:spcPct val="100000"/>
              </a:lnSpc>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4pPr>
            <a:lvl5pPr indent="-53975" lvl="4" marL="1425575" marR="0" rtl="0" algn="l">
              <a:lnSpc>
                <a:spcPct val="100000"/>
              </a:lnSpc>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5pPr>
            <a:lvl6pPr indent="25400" lvl="5" marL="2514600" marR="0" rtl="0" algn="l">
              <a:lnSpc>
                <a:spcPct val="100000"/>
              </a:lnSpc>
              <a:spcBef>
                <a:spcPts val="400"/>
              </a:spcBef>
              <a:spcAft>
                <a:spcPts val="0"/>
              </a:spcAft>
              <a:buClr>
                <a:schemeClr val="dk1"/>
              </a:buClr>
              <a:buSzPct val="100000"/>
              <a:buFont typeface="Arial"/>
              <a:buChar char="•"/>
              <a:defRPr b="0" i="0" sz="2000" u="none" cap="none" strike="noStrike">
                <a:solidFill>
                  <a:schemeClr val="dk1"/>
                </a:solidFill>
                <a:latin typeface="Trebuchet MS"/>
                <a:ea typeface="Trebuchet MS"/>
                <a:cs typeface="Trebuchet MS"/>
                <a:sym typeface="Trebuchet MS"/>
              </a:defRPr>
            </a:lvl6pPr>
            <a:lvl7pPr indent="25400" lvl="6" marL="2971800" marR="0" rtl="0" algn="l">
              <a:lnSpc>
                <a:spcPct val="100000"/>
              </a:lnSpc>
              <a:spcBef>
                <a:spcPts val="400"/>
              </a:spcBef>
              <a:spcAft>
                <a:spcPts val="0"/>
              </a:spcAft>
              <a:buClr>
                <a:schemeClr val="dk1"/>
              </a:buClr>
              <a:buSzPct val="100000"/>
              <a:buFont typeface="Arial"/>
              <a:buChar char="•"/>
              <a:defRPr b="0" i="0" sz="2000" u="none" cap="none" strike="noStrike">
                <a:solidFill>
                  <a:schemeClr val="dk1"/>
                </a:solidFill>
                <a:latin typeface="Trebuchet MS"/>
                <a:ea typeface="Trebuchet MS"/>
                <a:cs typeface="Trebuchet MS"/>
                <a:sym typeface="Trebuchet MS"/>
              </a:defRPr>
            </a:lvl7pPr>
            <a:lvl8pPr indent="25400" lvl="7" marL="3429000" marR="0" rtl="0" algn="l">
              <a:lnSpc>
                <a:spcPct val="100000"/>
              </a:lnSpc>
              <a:spcBef>
                <a:spcPts val="400"/>
              </a:spcBef>
              <a:spcAft>
                <a:spcPts val="0"/>
              </a:spcAft>
              <a:buClr>
                <a:schemeClr val="dk1"/>
              </a:buClr>
              <a:buSzPct val="100000"/>
              <a:buFont typeface="Arial"/>
              <a:buChar char="•"/>
              <a:defRPr b="0" i="0" sz="2000" u="none" cap="none" strike="noStrike">
                <a:solidFill>
                  <a:schemeClr val="dk1"/>
                </a:solidFill>
                <a:latin typeface="Trebuchet MS"/>
                <a:ea typeface="Trebuchet MS"/>
                <a:cs typeface="Trebuchet MS"/>
                <a:sym typeface="Trebuchet MS"/>
              </a:defRPr>
            </a:lvl8pPr>
            <a:lvl9pPr indent="25400" lvl="8" marL="3886200" marR="0" rtl="0" algn="l">
              <a:lnSpc>
                <a:spcPct val="100000"/>
              </a:lnSpc>
              <a:spcBef>
                <a:spcPts val="400"/>
              </a:spcBef>
              <a:spcAft>
                <a:spcPts val="0"/>
              </a:spcAft>
              <a:buClr>
                <a:schemeClr val="dk1"/>
              </a:buClr>
              <a:buSzPct val="100000"/>
              <a:buFont typeface="Arial"/>
              <a:buChar char="•"/>
              <a:defRPr b="0" i="0" sz="2000" u="none" cap="none" strike="noStrike">
                <a:solidFill>
                  <a:schemeClr val="dk1"/>
                </a:solidFill>
                <a:latin typeface="Trebuchet MS"/>
                <a:ea typeface="Trebuchet MS"/>
                <a:cs typeface="Trebuchet MS"/>
                <a:sym typeface="Trebuchet MS"/>
              </a:defRPr>
            </a:lvl9pPr>
          </a:lstStyle>
          <a:p/>
        </p:txBody>
      </p:sp>
      <p:sp>
        <p:nvSpPr>
          <p:cNvPr id="276" name="Shape 276"/>
          <p:cNvSpPr txBox="1"/>
          <p:nvPr>
            <p:ph idx="10" type="dt"/>
          </p:nvPr>
        </p:nvSpPr>
        <p:spPr>
          <a:xfrm>
            <a:off x="381000" y="6288087"/>
            <a:ext cx="1887538" cy="365125"/>
          </a:xfrm>
          <a:prstGeom prst="rect">
            <a:avLst/>
          </a:prstGeom>
          <a:noFill/>
          <a:ln>
            <a:noFill/>
          </a:ln>
        </p:spPr>
        <p:txBody>
          <a:bodyPr anchorCtr="0" anchor="ctr" bIns="91425" lIns="91425" rIns="91425" tIns="91425"/>
          <a:lstStyle>
            <a:lvl1pPr indent="0" lvl="0" marL="0" marR="0" rtl="0" algn="l">
              <a:lnSpc>
                <a:spcPct val="100000"/>
              </a:lnSpc>
              <a:spcBef>
                <a:spcPts val="0"/>
              </a:spcBef>
              <a:spcAft>
                <a:spcPts val="0"/>
              </a:spcAft>
              <a:buClr>
                <a:schemeClr val="lt2"/>
              </a:buClr>
              <a:buFont typeface="Trebuchet MS"/>
              <a:buNone/>
              <a:defRPr b="0" i="0" sz="1200" u="none" cap="none" strike="noStrike">
                <a:solidFill>
                  <a:schemeClr val="lt2"/>
                </a:solidFill>
                <a:latin typeface="Trebuchet MS"/>
                <a:ea typeface="Trebuchet MS"/>
                <a:cs typeface="Trebuchet MS"/>
                <a:sym typeface="Trebuchet MS"/>
              </a:defRPr>
            </a:lvl1pPr>
            <a:lvl2pPr indent="0" lvl="1" marL="457200" marR="0" rtl="0" algn="l">
              <a:lnSpc>
                <a:spcPct val="100000"/>
              </a:lnSpc>
              <a:spcBef>
                <a:spcPts val="0"/>
              </a:spcBef>
              <a:spcAft>
                <a:spcPts val="0"/>
              </a:spcAft>
              <a:buClr>
                <a:schemeClr val="dk1"/>
              </a:buClr>
              <a:buFont typeface="Arial"/>
              <a:buNone/>
              <a:defRPr b="0" i="0" sz="1800" u="none" cap="none" strike="noStrike">
                <a:solidFill>
                  <a:schemeClr val="dk1"/>
                </a:solidFill>
                <a:latin typeface="Arial"/>
                <a:ea typeface="Arial"/>
                <a:cs typeface="Arial"/>
                <a:sym typeface="Arial"/>
              </a:defRPr>
            </a:lvl2pPr>
            <a:lvl3pPr indent="0" lvl="2" marL="914400" marR="0" rtl="0" algn="l">
              <a:lnSpc>
                <a:spcPct val="100000"/>
              </a:lnSpc>
              <a:spcBef>
                <a:spcPts val="0"/>
              </a:spcBef>
              <a:spcAft>
                <a:spcPts val="0"/>
              </a:spcAft>
              <a:buClr>
                <a:schemeClr val="dk1"/>
              </a:buClr>
              <a:buFont typeface="Arial"/>
              <a:buNone/>
              <a:defRPr b="0" i="0" sz="1800" u="none" cap="none" strike="noStrike">
                <a:solidFill>
                  <a:schemeClr val="dk1"/>
                </a:solidFill>
                <a:latin typeface="Arial"/>
                <a:ea typeface="Arial"/>
                <a:cs typeface="Arial"/>
                <a:sym typeface="Arial"/>
              </a:defRPr>
            </a:lvl3pPr>
            <a:lvl4pPr indent="0" lvl="3" marL="1371600" marR="0" rtl="0" algn="l">
              <a:lnSpc>
                <a:spcPct val="100000"/>
              </a:lnSpc>
              <a:spcBef>
                <a:spcPts val="0"/>
              </a:spcBef>
              <a:spcAft>
                <a:spcPts val="0"/>
              </a:spcAft>
              <a:buClr>
                <a:schemeClr val="dk1"/>
              </a:buClr>
              <a:buFont typeface="Arial"/>
              <a:buNone/>
              <a:defRPr b="0" i="0" sz="1800" u="none" cap="none" strike="noStrike">
                <a:solidFill>
                  <a:schemeClr val="dk1"/>
                </a:solidFill>
                <a:latin typeface="Arial"/>
                <a:ea typeface="Arial"/>
                <a:cs typeface="Arial"/>
                <a:sym typeface="Arial"/>
              </a:defRPr>
            </a:lvl4pPr>
            <a:lvl5pPr indent="0" lvl="4" marL="1828800" marR="0" rtl="0" algn="l">
              <a:lnSpc>
                <a:spcPct val="100000"/>
              </a:lnSpc>
              <a:spcBef>
                <a:spcPts val="0"/>
              </a:spcBef>
              <a:spcAft>
                <a:spcPts val="0"/>
              </a:spcAft>
              <a:buClr>
                <a:schemeClr val="dk1"/>
              </a:buClr>
              <a:buFont typeface="Arial"/>
              <a:buNone/>
              <a:defRPr b="0" i="0" sz="1800" u="none" cap="none" strike="noStrike">
                <a:solidFill>
                  <a:schemeClr val="dk1"/>
                </a:solidFill>
                <a:latin typeface="Arial"/>
                <a:ea typeface="Arial"/>
                <a:cs typeface="Arial"/>
                <a:sym typeface="Arial"/>
              </a:defRPr>
            </a:lvl5pPr>
            <a:lvl6pPr indent="0" lvl="5" marL="2286000" marR="0" rtl="0" algn="l">
              <a:lnSpc>
                <a:spcPct val="100000"/>
              </a:lnSpc>
              <a:spcBef>
                <a:spcPts val="0"/>
              </a:spcBef>
              <a:spcAft>
                <a:spcPts val="0"/>
              </a:spcAft>
              <a:buClr>
                <a:schemeClr val="dk1"/>
              </a:buClr>
              <a:buFont typeface="Arial"/>
              <a:buNone/>
              <a:defRPr b="0" i="0" sz="1800" u="none" cap="none" strike="noStrike">
                <a:solidFill>
                  <a:schemeClr val="dk1"/>
                </a:solidFill>
                <a:latin typeface="Arial"/>
                <a:ea typeface="Arial"/>
                <a:cs typeface="Arial"/>
                <a:sym typeface="Arial"/>
              </a:defRPr>
            </a:lvl6pPr>
            <a:lvl7pPr indent="0" lvl="6" marL="2743200" marR="0" rtl="0" algn="l">
              <a:lnSpc>
                <a:spcPct val="100000"/>
              </a:lnSpc>
              <a:spcBef>
                <a:spcPts val="0"/>
              </a:spcBef>
              <a:spcAft>
                <a:spcPts val="0"/>
              </a:spcAft>
              <a:buClr>
                <a:schemeClr val="dk1"/>
              </a:buClr>
              <a:buFont typeface="Arial"/>
              <a:buNone/>
              <a:defRPr b="0" i="0" sz="1800" u="none" cap="none" strike="noStrike">
                <a:solidFill>
                  <a:schemeClr val="dk1"/>
                </a:solidFill>
                <a:latin typeface="Arial"/>
                <a:ea typeface="Arial"/>
                <a:cs typeface="Arial"/>
                <a:sym typeface="Arial"/>
              </a:defRPr>
            </a:lvl7pPr>
            <a:lvl8pPr indent="0" lvl="7" marL="3200400" marR="0" rtl="0" algn="l">
              <a:lnSpc>
                <a:spcPct val="100000"/>
              </a:lnSpc>
              <a:spcBef>
                <a:spcPts val="0"/>
              </a:spcBef>
              <a:spcAft>
                <a:spcPts val="0"/>
              </a:spcAft>
              <a:buClr>
                <a:schemeClr val="dk1"/>
              </a:buClr>
              <a:buFont typeface="Arial"/>
              <a:buNone/>
              <a:defRPr b="0" i="0" sz="1800" u="none" cap="none" strike="noStrike">
                <a:solidFill>
                  <a:schemeClr val="dk1"/>
                </a:solidFill>
                <a:latin typeface="Arial"/>
                <a:ea typeface="Arial"/>
                <a:cs typeface="Arial"/>
                <a:sym typeface="Arial"/>
              </a:defRPr>
            </a:lvl8pPr>
            <a:lvl9pPr indent="0" lvl="8" marL="3657600" marR="0" rtl="0" algn="l">
              <a:lnSpc>
                <a:spcPct val="100000"/>
              </a:lnSpc>
              <a:spcBef>
                <a:spcPts val="0"/>
              </a:spcBef>
              <a:spcAft>
                <a:spcPts val="0"/>
              </a:spcAft>
              <a:buClr>
                <a:schemeClr val="dk1"/>
              </a:buClr>
              <a:buFont typeface="Arial"/>
              <a:buNone/>
              <a:defRPr b="0" i="0" sz="1800" u="none" cap="none" strike="noStrike">
                <a:solidFill>
                  <a:schemeClr val="dk1"/>
                </a:solidFill>
                <a:latin typeface="Arial"/>
                <a:ea typeface="Arial"/>
                <a:cs typeface="Arial"/>
                <a:sym typeface="Arial"/>
              </a:defRPr>
            </a:lvl9pPr>
          </a:lstStyle>
          <a:p/>
        </p:txBody>
      </p:sp>
      <p:sp>
        <p:nvSpPr>
          <p:cNvPr id="277" name="Shape 277"/>
          <p:cNvSpPr txBox="1"/>
          <p:nvPr>
            <p:ph idx="11" type="ftr"/>
          </p:nvPr>
        </p:nvSpPr>
        <p:spPr>
          <a:xfrm>
            <a:off x="3305175" y="6288087"/>
            <a:ext cx="5238750" cy="365125"/>
          </a:xfrm>
          <a:prstGeom prst="rect">
            <a:avLst/>
          </a:prstGeom>
          <a:noFill/>
          <a:ln>
            <a:noFill/>
          </a:ln>
        </p:spPr>
        <p:txBody>
          <a:bodyPr anchorCtr="0" anchor="ctr" bIns="91425" lIns="91425" rIns="91425" tIns="91425"/>
          <a:lstStyle>
            <a:lvl1pPr indent="0" lvl="0" marL="0" marR="0" rtl="0" algn="r">
              <a:lnSpc>
                <a:spcPct val="100000"/>
              </a:lnSpc>
              <a:spcBef>
                <a:spcPts val="0"/>
              </a:spcBef>
              <a:spcAft>
                <a:spcPts val="0"/>
              </a:spcAft>
              <a:buClr>
                <a:schemeClr val="lt2"/>
              </a:buClr>
              <a:buFont typeface="Trebuchet MS"/>
              <a:buNone/>
              <a:defRPr b="0" i="0" sz="1200" u="none" cap="none" strike="noStrike">
                <a:solidFill>
                  <a:schemeClr val="lt2"/>
                </a:solidFill>
                <a:latin typeface="Trebuchet MS"/>
                <a:ea typeface="Trebuchet MS"/>
                <a:cs typeface="Trebuchet MS"/>
                <a:sym typeface="Trebuchet MS"/>
              </a:defRPr>
            </a:lvl1pPr>
            <a:lvl2pPr indent="0" lvl="1" marL="457200" marR="0" rtl="0" algn="l">
              <a:lnSpc>
                <a:spcPct val="100000"/>
              </a:lnSpc>
              <a:spcBef>
                <a:spcPts val="0"/>
              </a:spcBef>
              <a:spcAft>
                <a:spcPts val="0"/>
              </a:spcAft>
              <a:buClr>
                <a:schemeClr val="dk1"/>
              </a:buClr>
              <a:buFont typeface="Arial"/>
              <a:buNone/>
              <a:defRPr b="0" i="0" sz="1800" u="none" cap="none" strike="noStrike">
                <a:solidFill>
                  <a:schemeClr val="dk1"/>
                </a:solidFill>
                <a:latin typeface="Arial"/>
                <a:ea typeface="Arial"/>
                <a:cs typeface="Arial"/>
                <a:sym typeface="Arial"/>
              </a:defRPr>
            </a:lvl2pPr>
            <a:lvl3pPr indent="0" lvl="2" marL="914400" marR="0" rtl="0" algn="l">
              <a:lnSpc>
                <a:spcPct val="100000"/>
              </a:lnSpc>
              <a:spcBef>
                <a:spcPts val="0"/>
              </a:spcBef>
              <a:spcAft>
                <a:spcPts val="0"/>
              </a:spcAft>
              <a:buClr>
                <a:schemeClr val="dk1"/>
              </a:buClr>
              <a:buFont typeface="Arial"/>
              <a:buNone/>
              <a:defRPr b="0" i="0" sz="1800" u="none" cap="none" strike="noStrike">
                <a:solidFill>
                  <a:schemeClr val="dk1"/>
                </a:solidFill>
                <a:latin typeface="Arial"/>
                <a:ea typeface="Arial"/>
                <a:cs typeface="Arial"/>
                <a:sym typeface="Arial"/>
              </a:defRPr>
            </a:lvl3pPr>
            <a:lvl4pPr indent="0" lvl="3" marL="1371600" marR="0" rtl="0" algn="l">
              <a:lnSpc>
                <a:spcPct val="100000"/>
              </a:lnSpc>
              <a:spcBef>
                <a:spcPts val="0"/>
              </a:spcBef>
              <a:spcAft>
                <a:spcPts val="0"/>
              </a:spcAft>
              <a:buClr>
                <a:schemeClr val="dk1"/>
              </a:buClr>
              <a:buFont typeface="Arial"/>
              <a:buNone/>
              <a:defRPr b="0" i="0" sz="1800" u="none" cap="none" strike="noStrike">
                <a:solidFill>
                  <a:schemeClr val="dk1"/>
                </a:solidFill>
                <a:latin typeface="Arial"/>
                <a:ea typeface="Arial"/>
                <a:cs typeface="Arial"/>
                <a:sym typeface="Arial"/>
              </a:defRPr>
            </a:lvl4pPr>
            <a:lvl5pPr indent="0" lvl="4" marL="1828800" marR="0" rtl="0" algn="l">
              <a:lnSpc>
                <a:spcPct val="100000"/>
              </a:lnSpc>
              <a:spcBef>
                <a:spcPts val="0"/>
              </a:spcBef>
              <a:spcAft>
                <a:spcPts val="0"/>
              </a:spcAft>
              <a:buClr>
                <a:schemeClr val="dk1"/>
              </a:buClr>
              <a:buFont typeface="Arial"/>
              <a:buNone/>
              <a:defRPr b="0" i="0" sz="1800" u="none" cap="none" strike="noStrike">
                <a:solidFill>
                  <a:schemeClr val="dk1"/>
                </a:solidFill>
                <a:latin typeface="Arial"/>
                <a:ea typeface="Arial"/>
                <a:cs typeface="Arial"/>
                <a:sym typeface="Arial"/>
              </a:defRPr>
            </a:lvl5pPr>
            <a:lvl6pPr indent="0" lvl="5" marL="2286000" marR="0" rtl="0" algn="l">
              <a:lnSpc>
                <a:spcPct val="100000"/>
              </a:lnSpc>
              <a:spcBef>
                <a:spcPts val="0"/>
              </a:spcBef>
              <a:spcAft>
                <a:spcPts val="0"/>
              </a:spcAft>
              <a:buClr>
                <a:schemeClr val="dk1"/>
              </a:buClr>
              <a:buFont typeface="Arial"/>
              <a:buNone/>
              <a:defRPr b="0" i="0" sz="1800" u="none" cap="none" strike="noStrike">
                <a:solidFill>
                  <a:schemeClr val="dk1"/>
                </a:solidFill>
                <a:latin typeface="Arial"/>
                <a:ea typeface="Arial"/>
                <a:cs typeface="Arial"/>
                <a:sym typeface="Arial"/>
              </a:defRPr>
            </a:lvl6pPr>
            <a:lvl7pPr indent="0" lvl="6" marL="2743200" marR="0" rtl="0" algn="l">
              <a:lnSpc>
                <a:spcPct val="100000"/>
              </a:lnSpc>
              <a:spcBef>
                <a:spcPts val="0"/>
              </a:spcBef>
              <a:spcAft>
                <a:spcPts val="0"/>
              </a:spcAft>
              <a:buClr>
                <a:schemeClr val="dk1"/>
              </a:buClr>
              <a:buFont typeface="Arial"/>
              <a:buNone/>
              <a:defRPr b="0" i="0" sz="1800" u="none" cap="none" strike="noStrike">
                <a:solidFill>
                  <a:schemeClr val="dk1"/>
                </a:solidFill>
                <a:latin typeface="Arial"/>
                <a:ea typeface="Arial"/>
                <a:cs typeface="Arial"/>
                <a:sym typeface="Arial"/>
              </a:defRPr>
            </a:lvl7pPr>
            <a:lvl8pPr indent="0" lvl="7" marL="3200400" marR="0" rtl="0" algn="l">
              <a:lnSpc>
                <a:spcPct val="100000"/>
              </a:lnSpc>
              <a:spcBef>
                <a:spcPts val="0"/>
              </a:spcBef>
              <a:spcAft>
                <a:spcPts val="0"/>
              </a:spcAft>
              <a:buClr>
                <a:schemeClr val="dk1"/>
              </a:buClr>
              <a:buFont typeface="Arial"/>
              <a:buNone/>
              <a:defRPr b="0" i="0" sz="1800" u="none" cap="none" strike="noStrike">
                <a:solidFill>
                  <a:schemeClr val="dk1"/>
                </a:solidFill>
                <a:latin typeface="Arial"/>
                <a:ea typeface="Arial"/>
                <a:cs typeface="Arial"/>
                <a:sym typeface="Arial"/>
              </a:defRPr>
            </a:lvl8pPr>
            <a:lvl9pPr indent="0" lvl="8" marL="3657600" marR="0" rtl="0" algn="l">
              <a:lnSpc>
                <a:spcPct val="100000"/>
              </a:lnSpc>
              <a:spcBef>
                <a:spcPts val="0"/>
              </a:spcBef>
              <a:spcAft>
                <a:spcPts val="0"/>
              </a:spcAft>
              <a:buClr>
                <a:schemeClr val="dk1"/>
              </a:buClr>
              <a:buFont typeface="Arial"/>
              <a:buNone/>
              <a:defRPr b="0" i="0" sz="1800" u="none" cap="none" strike="noStrike">
                <a:solidFill>
                  <a:schemeClr val="dk1"/>
                </a:solidFill>
                <a:latin typeface="Arial"/>
                <a:ea typeface="Arial"/>
                <a:cs typeface="Arial"/>
                <a:sym typeface="Arial"/>
              </a:defRPr>
            </a:lvl9pPr>
          </a:lstStyle>
          <a:p/>
        </p:txBody>
      </p:sp>
      <p:sp>
        <p:nvSpPr>
          <p:cNvPr id="278" name="Shape 278"/>
          <p:cNvSpPr txBox="1"/>
          <p:nvPr>
            <p:ph idx="12" type="sldNum"/>
          </p:nvPr>
        </p:nvSpPr>
        <p:spPr>
          <a:xfrm>
            <a:off x="8404225" y="219075"/>
            <a:ext cx="493713" cy="365125"/>
          </a:xfrm>
          <a:prstGeom prst="rect">
            <a:avLst/>
          </a:prstGeom>
          <a:noFill/>
          <a:ln>
            <a:noFill/>
          </a:ln>
        </p:spPr>
        <p:txBody>
          <a:bodyPr anchorCtr="0" anchor="ctr" bIns="45700" lIns="91425" rIns="91425" tIns="45700">
            <a:noAutofit/>
          </a:bodyPr>
          <a:lstStyle/>
          <a:p>
            <a:pPr indent="0" lvl="0" marL="0" marR="0" rtl="0" algn="r">
              <a:lnSpc>
                <a:spcPct val="100000"/>
              </a:lnSpc>
              <a:spcBef>
                <a:spcPts val="0"/>
              </a:spcBef>
              <a:spcAft>
                <a:spcPts val="0"/>
              </a:spcAft>
              <a:buClr>
                <a:schemeClr val="dk2"/>
              </a:buClr>
              <a:buSzPct val="25000"/>
              <a:buFont typeface="Trebuchet MS"/>
              <a:buNone/>
            </a:pPr>
            <a:fld id="{00000000-1234-1234-1234-123412341234}" type="slidenum">
              <a:rPr b="0" i="0" lang="en-US" sz="1200" u="none" cap="none" strike="noStrike">
                <a:solidFill>
                  <a:schemeClr val="dk2"/>
                </a:solidFill>
                <a:latin typeface="Trebuchet MS"/>
                <a:ea typeface="Trebuchet MS"/>
                <a:cs typeface="Trebuchet MS"/>
                <a:sym typeface="Trebuchet MS"/>
              </a:rPr>
              <a:t>‹#›</a:t>
            </a:fld>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type="twoObj">
  <p:cSld name="Two Content">
    <p:spTree>
      <p:nvGrpSpPr>
        <p:cNvPr id="38" name="Shape 38"/>
        <p:cNvGrpSpPr/>
        <p:nvPr/>
      </p:nvGrpSpPr>
      <p:grpSpPr>
        <a:xfrm>
          <a:off x="0" y="0"/>
          <a:ext cx="0" cy="0"/>
          <a:chOff x="0" y="0"/>
          <a:chExt cx="0" cy="0"/>
        </a:xfrm>
      </p:grpSpPr>
      <p:pic>
        <p:nvPicPr>
          <p:cNvPr descr="Overlay-ContentSlides.png" id="39" name="Shape 39"/>
          <p:cNvPicPr preferRelativeResize="0"/>
          <p:nvPr/>
        </p:nvPicPr>
        <p:blipFill rotWithShape="1">
          <a:blip r:embed="rId2">
            <a:alphaModFix/>
          </a:blip>
          <a:srcRect b="0" l="0" r="0" t="0"/>
          <a:stretch/>
        </p:blipFill>
        <p:spPr>
          <a:xfrm>
            <a:off x="150813" y="187325"/>
            <a:ext cx="8828086" cy="6481762"/>
          </a:xfrm>
          <a:prstGeom prst="rect">
            <a:avLst/>
          </a:prstGeom>
          <a:noFill/>
          <a:ln>
            <a:noFill/>
          </a:ln>
        </p:spPr>
      </p:pic>
      <p:sp>
        <p:nvSpPr>
          <p:cNvPr id="40" name="Shape 40"/>
          <p:cNvSpPr txBox="1"/>
          <p:nvPr>
            <p:ph type="title"/>
          </p:nvPr>
        </p:nvSpPr>
        <p:spPr>
          <a:xfrm>
            <a:off x="779462" y="381000"/>
            <a:ext cx="7583486" cy="1044575"/>
          </a:xfrm>
          <a:prstGeom prst="rect">
            <a:avLst/>
          </a:prstGeom>
          <a:noFill/>
          <a:ln>
            <a:noFill/>
          </a:ln>
        </p:spPr>
        <p:txBody>
          <a:bodyPr anchorCtr="0" anchor="b" bIns="91425" lIns="91425" rIns="91425" tIns="91425"/>
          <a:lstStyle>
            <a:lvl1pPr indent="0" lvl="0"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1pPr>
            <a:lvl2pPr indent="0" lvl="1"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2pPr>
            <a:lvl3pPr indent="0" lvl="2"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3pPr>
            <a:lvl4pPr indent="0" lvl="3"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4pPr>
            <a:lvl5pPr indent="0" lvl="4"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5pPr>
            <a:lvl6pPr indent="0" lvl="5" marL="4572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6pPr>
            <a:lvl7pPr indent="0" lvl="6" marL="9144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7pPr>
            <a:lvl8pPr indent="0" lvl="7" marL="13716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8pPr>
            <a:lvl9pPr indent="0" lvl="8" marL="18288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9pPr>
          </a:lstStyle>
          <a:p/>
        </p:txBody>
      </p:sp>
      <p:sp>
        <p:nvSpPr>
          <p:cNvPr id="41" name="Shape 41"/>
          <p:cNvSpPr txBox="1"/>
          <p:nvPr>
            <p:ph idx="1" type="body"/>
          </p:nvPr>
        </p:nvSpPr>
        <p:spPr>
          <a:xfrm>
            <a:off x="779462" y="1828800"/>
            <a:ext cx="3657600" cy="4219575"/>
          </a:xfrm>
          <a:prstGeom prst="rect">
            <a:avLst/>
          </a:prstGeom>
          <a:noFill/>
          <a:ln>
            <a:noFill/>
          </a:ln>
        </p:spPr>
        <p:txBody>
          <a:bodyPr anchorCtr="0" anchor="t" bIns="91425" lIns="91425" rIns="91425" tIns="91425"/>
          <a:lstStyle>
            <a:lvl1pPr indent="-155575" lvl="0" marL="282575" marR="0" rtl="0" algn="l">
              <a:spcBef>
                <a:spcPts val="2000"/>
              </a:spcBef>
              <a:spcAft>
                <a:spcPts val="0"/>
              </a:spcAft>
              <a:buClr>
                <a:srgbClr val="001D4D"/>
              </a:buClr>
              <a:buSzPct val="100000"/>
              <a:buFont typeface="Noto Sans Symbols"/>
              <a:buChar char="●"/>
              <a:defRPr b="0" i="0" sz="2000" u="none" cap="none" strike="noStrike">
                <a:solidFill>
                  <a:srgbClr val="001D4D"/>
                </a:solidFill>
                <a:latin typeface="Trebuchet MS"/>
                <a:ea typeface="Trebuchet MS"/>
                <a:cs typeface="Trebuchet MS"/>
                <a:sym typeface="Trebuchet MS"/>
              </a:defRPr>
            </a:lvl1pPr>
            <a:lvl2pPr indent="-184150" lvl="1" marL="57785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2pPr>
            <a:lvl3pPr indent="-174625" lvl="2" marL="86042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3pPr>
            <a:lvl4pPr indent="-177800" lvl="3" marL="114300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4pPr>
            <a:lvl5pPr indent="-168275" lvl="4" marL="142557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5pPr>
            <a:lvl6pPr indent="-114300" lvl="5" marL="25146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6pPr>
            <a:lvl7pPr indent="-114300" lvl="6" marL="29718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7pPr>
            <a:lvl8pPr indent="-114300" lvl="7" marL="34290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8pPr>
            <a:lvl9pPr indent="-114300" lvl="8" marL="38862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9pPr>
          </a:lstStyle>
          <a:p/>
        </p:txBody>
      </p:sp>
      <p:sp>
        <p:nvSpPr>
          <p:cNvPr id="42" name="Shape 42"/>
          <p:cNvSpPr txBox="1"/>
          <p:nvPr>
            <p:ph idx="2" type="body"/>
          </p:nvPr>
        </p:nvSpPr>
        <p:spPr>
          <a:xfrm>
            <a:off x="4688541" y="1828800"/>
            <a:ext cx="3657600" cy="4219575"/>
          </a:xfrm>
          <a:prstGeom prst="rect">
            <a:avLst/>
          </a:prstGeom>
          <a:noFill/>
          <a:ln>
            <a:noFill/>
          </a:ln>
        </p:spPr>
        <p:txBody>
          <a:bodyPr anchorCtr="0" anchor="t" bIns="91425" lIns="91425" rIns="91425" tIns="91425"/>
          <a:lstStyle>
            <a:lvl1pPr indent="-155575" lvl="0" marL="282575" marR="0" rtl="0" algn="l">
              <a:spcBef>
                <a:spcPts val="2000"/>
              </a:spcBef>
              <a:spcAft>
                <a:spcPts val="0"/>
              </a:spcAft>
              <a:buClr>
                <a:srgbClr val="001D4D"/>
              </a:buClr>
              <a:buSzPct val="100000"/>
              <a:buFont typeface="Noto Sans Symbols"/>
              <a:buChar char="●"/>
              <a:defRPr b="0" i="0" sz="2000" u="none" cap="none" strike="noStrike">
                <a:solidFill>
                  <a:srgbClr val="001D4D"/>
                </a:solidFill>
                <a:latin typeface="Trebuchet MS"/>
                <a:ea typeface="Trebuchet MS"/>
                <a:cs typeface="Trebuchet MS"/>
                <a:sym typeface="Trebuchet MS"/>
              </a:defRPr>
            </a:lvl1pPr>
            <a:lvl2pPr indent="-184150" lvl="1" marL="57785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2pPr>
            <a:lvl3pPr indent="-174625" lvl="2" marL="86042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3pPr>
            <a:lvl4pPr indent="-177800" lvl="3" marL="114300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4pPr>
            <a:lvl5pPr indent="-168275" lvl="4" marL="142557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5pPr>
            <a:lvl6pPr indent="-114300" lvl="5" marL="25146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6pPr>
            <a:lvl7pPr indent="-114300" lvl="6" marL="29718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7pPr>
            <a:lvl8pPr indent="-114300" lvl="7" marL="34290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8pPr>
            <a:lvl9pPr indent="-114300" lvl="8" marL="38862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9pPr>
          </a:lstStyle>
          <a:p/>
        </p:txBody>
      </p:sp>
      <p:sp>
        <p:nvSpPr>
          <p:cNvPr id="43" name="Shape 43"/>
          <p:cNvSpPr txBox="1"/>
          <p:nvPr>
            <p:ph idx="10" type="dt"/>
          </p:nvPr>
        </p:nvSpPr>
        <p:spPr>
          <a:xfrm>
            <a:off x="381000" y="6288087"/>
            <a:ext cx="1887538" cy="365125"/>
          </a:xfrm>
          <a:prstGeom prst="rect">
            <a:avLst/>
          </a:prstGeom>
          <a:noFill/>
          <a:ln>
            <a:noFill/>
          </a:ln>
        </p:spPr>
        <p:txBody>
          <a:bodyPr anchorCtr="0" anchor="ctr" bIns="91425" lIns="91425" rIns="91425" tIns="91425"/>
          <a:lstStyle>
            <a:lvl1pPr indent="0" lvl="0" marL="0" marR="0" rtl="0" algn="l">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44" name="Shape 44"/>
          <p:cNvSpPr txBox="1"/>
          <p:nvPr>
            <p:ph idx="11" type="ftr"/>
          </p:nvPr>
        </p:nvSpPr>
        <p:spPr>
          <a:xfrm>
            <a:off x="3305175" y="6288087"/>
            <a:ext cx="5238750" cy="365125"/>
          </a:xfrm>
          <a:prstGeom prst="rect">
            <a:avLst/>
          </a:prstGeom>
          <a:noFill/>
          <a:ln>
            <a:noFill/>
          </a:ln>
        </p:spPr>
        <p:txBody>
          <a:bodyPr anchorCtr="0" anchor="ctr" bIns="91425" lIns="91425" rIns="91425" tIns="91425"/>
          <a:lstStyle>
            <a:lvl1pPr indent="0" lvl="0" marL="0" marR="0" rtl="0" algn="r">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45" name="Shape 45"/>
          <p:cNvSpPr txBox="1"/>
          <p:nvPr>
            <p:ph idx="12" type="sldNum"/>
          </p:nvPr>
        </p:nvSpPr>
        <p:spPr>
          <a:xfrm>
            <a:off x="8404225" y="219075"/>
            <a:ext cx="493713" cy="365125"/>
          </a:xfrm>
          <a:prstGeom prst="rect">
            <a:avLst/>
          </a:prstGeom>
          <a:noFill/>
          <a:ln>
            <a:noFill/>
          </a:ln>
        </p:spPr>
        <p:txBody>
          <a:bodyPr anchorCtr="0" anchor="ctr"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2"/>
                </a:solidFill>
                <a:latin typeface="Trebuchet MS"/>
                <a:ea typeface="Trebuchet MS"/>
                <a:cs typeface="Trebuchet MS"/>
                <a:sym typeface="Trebuchet MS"/>
              </a:rPr>
              <a:t>‹#›</a:t>
            </a:fld>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type="twoTxTwoObj">
  <p:cSld name="Comparison">
    <p:spTree>
      <p:nvGrpSpPr>
        <p:cNvPr id="46" name="Shape 46"/>
        <p:cNvGrpSpPr/>
        <p:nvPr/>
      </p:nvGrpSpPr>
      <p:grpSpPr>
        <a:xfrm>
          <a:off x="0" y="0"/>
          <a:ext cx="0" cy="0"/>
          <a:chOff x="0" y="0"/>
          <a:chExt cx="0" cy="0"/>
        </a:xfrm>
      </p:grpSpPr>
      <p:pic>
        <p:nvPicPr>
          <p:cNvPr descr="Overlay-ContentSlides.png" id="47" name="Shape 47"/>
          <p:cNvPicPr preferRelativeResize="0"/>
          <p:nvPr/>
        </p:nvPicPr>
        <p:blipFill rotWithShape="1">
          <a:blip r:embed="rId2">
            <a:alphaModFix/>
          </a:blip>
          <a:srcRect b="0" l="0" r="0" t="0"/>
          <a:stretch/>
        </p:blipFill>
        <p:spPr>
          <a:xfrm>
            <a:off x="150813" y="187325"/>
            <a:ext cx="8828086" cy="6481762"/>
          </a:xfrm>
          <a:prstGeom prst="rect">
            <a:avLst/>
          </a:prstGeom>
          <a:noFill/>
          <a:ln>
            <a:noFill/>
          </a:ln>
        </p:spPr>
      </p:pic>
      <p:cxnSp>
        <p:nvCxnSpPr>
          <p:cNvPr id="48" name="Shape 48"/>
          <p:cNvCxnSpPr/>
          <p:nvPr/>
        </p:nvCxnSpPr>
        <p:spPr>
          <a:xfrm>
            <a:off x="874712" y="2286000"/>
            <a:ext cx="3562350" cy="1587"/>
          </a:xfrm>
          <a:prstGeom prst="straightConnector1">
            <a:avLst/>
          </a:prstGeom>
          <a:noFill/>
          <a:ln cap="flat" cmpd="sng" w="19050">
            <a:solidFill>
              <a:schemeClr val="lt1"/>
            </a:solidFill>
            <a:prstDash val="solid"/>
            <a:round/>
            <a:headEnd len="med" w="med" type="none"/>
            <a:tailEnd len="med" w="med" type="none"/>
          </a:ln>
        </p:spPr>
      </p:cxnSp>
      <p:cxnSp>
        <p:nvCxnSpPr>
          <p:cNvPr id="49" name="Shape 49"/>
          <p:cNvCxnSpPr/>
          <p:nvPr/>
        </p:nvCxnSpPr>
        <p:spPr>
          <a:xfrm>
            <a:off x="4816475" y="2286000"/>
            <a:ext cx="3565525" cy="1587"/>
          </a:xfrm>
          <a:prstGeom prst="straightConnector1">
            <a:avLst/>
          </a:prstGeom>
          <a:noFill/>
          <a:ln cap="flat" cmpd="sng" w="19050">
            <a:solidFill>
              <a:schemeClr val="lt1"/>
            </a:solidFill>
            <a:prstDash val="solid"/>
            <a:round/>
            <a:headEnd len="med" w="med" type="none"/>
            <a:tailEnd len="med" w="med" type="none"/>
          </a:ln>
        </p:spPr>
      </p:cxnSp>
      <p:cxnSp>
        <p:nvCxnSpPr>
          <p:cNvPr id="50" name="Shape 50"/>
          <p:cNvCxnSpPr/>
          <p:nvPr/>
        </p:nvCxnSpPr>
        <p:spPr>
          <a:xfrm>
            <a:off x="874712" y="2286000"/>
            <a:ext cx="3562350" cy="1587"/>
          </a:xfrm>
          <a:prstGeom prst="straightConnector1">
            <a:avLst/>
          </a:prstGeom>
          <a:noFill/>
          <a:ln cap="flat" cmpd="sng" w="19050">
            <a:solidFill>
              <a:schemeClr val="lt1"/>
            </a:solidFill>
            <a:prstDash val="solid"/>
            <a:round/>
            <a:headEnd len="med" w="med" type="none"/>
            <a:tailEnd len="med" w="med" type="none"/>
          </a:ln>
        </p:spPr>
      </p:cxnSp>
      <p:cxnSp>
        <p:nvCxnSpPr>
          <p:cNvPr id="51" name="Shape 51"/>
          <p:cNvCxnSpPr/>
          <p:nvPr/>
        </p:nvCxnSpPr>
        <p:spPr>
          <a:xfrm>
            <a:off x="4816475" y="2286000"/>
            <a:ext cx="3565525" cy="1587"/>
          </a:xfrm>
          <a:prstGeom prst="straightConnector1">
            <a:avLst/>
          </a:prstGeom>
          <a:noFill/>
          <a:ln cap="flat" cmpd="sng" w="19050">
            <a:solidFill>
              <a:schemeClr val="lt1"/>
            </a:solidFill>
            <a:prstDash val="solid"/>
            <a:round/>
            <a:headEnd len="med" w="med" type="none"/>
            <a:tailEnd len="med" w="med" type="none"/>
          </a:ln>
        </p:spPr>
      </p:cxnSp>
      <p:sp>
        <p:nvSpPr>
          <p:cNvPr id="52" name="Shape 52"/>
          <p:cNvSpPr txBox="1"/>
          <p:nvPr>
            <p:ph type="title"/>
          </p:nvPr>
        </p:nvSpPr>
        <p:spPr>
          <a:xfrm>
            <a:off x="779462" y="381000"/>
            <a:ext cx="7583486" cy="1044387"/>
          </a:xfrm>
          <a:prstGeom prst="rect">
            <a:avLst/>
          </a:prstGeom>
          <a:noFill/>
          <a:ln>
            <a:noFill/>
          </a:ln>
        </p:spPr>
        <p:txBody>
          <a:bodyPr anchorCtr="0" anchor="b" bIns="91425" lIns="91425" rIns="91425" tIns="91425"/>
          <a:lstStyle>
            <a:lvl1pPr indent="0" lvl="0"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1pPr>
            <a:lvl2pPr indent="0" lvl="1"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2pPr>
            <a:lvl3pPr indent="0" lvl="2"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3pPr>
            <a:lvl4pPr indent="0" lvl="3"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4pPr>
            <a:lvl5pPr indent="0" lvl="4"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5pPr>
            <a:lvl6pPr indent="0" lvl="5" marL="4572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6pPr>
            <a:lvl7pPr indent="0" lvl="6" marL="9144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7pPr>
            <a:lvl8pPr indent="0" lvl="7" marL="13716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8pPr>
            <a:lvl9pPr indent="0" lvl="8" marL="18288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9pPr>
          </a:lstStyle>
          <a:p/>
        </p:txBody>
      </p:sp>
      <p:sp>
        <p:nvSpPr>
          <p:cNvPr id="53" name="Shape 53"/>
          <p:cNvSpPr txBox="1"/>
          <p:nvPr>
            <p:ph idx="1" type="body"/>
          </p:nvPr>
        </p:nvSpPr>
        <p:spPr>
          <a:xfrm>
            <a:off x="779462" y="1438834"/>
            <a:ext cx="3657600" cy="789828"/>
          </a:xfrm>
          <a:prstGeom prst="rect">
            <a:avLst/>
          </a:prstGeom>
          <a:noFill/>
          <a:ln>
            <a:noFill/>
          </a:ln>
        </p:spPr>
        <p:txBody>
          <a:bodyPr anchorCtr="0" anchor="b" bIns="91425" lIns="91425" rIns="91425" tIns="91425"/>
          <a:lstStyle>
            <a:lvl1pPr indent="0" lvl="0" marL="0" marR="0" rtl="0" algn="ctr">
              <a:lnSpc>
                <a:spcPct val="107142"/>
              </a:lnSpc>
              <a:spcBef>
                <a:spcPts val="0"/>
              </a:spcBef>
              <a:spcAft>
                <a:spcPts val="0"/>
              </a:spcAft>
              <a:buClr>
                <a:srgbClr val="001D4D"/>
              </a:buClr>
              <a:buFont typeface="Noto Sans Symbols"/>
              <a:buNone/>
              <a:defRPr b="0" i="0" sz="2800" u="none" cap="none" strike="noStrike">
                <a:solidFill>
                  <a:srgbClr val="001D4D"/>
                </a:solidFill>
                <a:latin typeface="Trebuchet MS"/>
                <a:ea typeface="Trebuchet MS"/>
                <a:cs typeface="Trebuchet MS"/>
                <a:sym typeface="Trebuchet MS"/>
              </a:defRPr>
            </a:lvl1pPr>
            <a:lvl2pPr indent="0" lvl="1" marL="457200" marR="0" rtl="0" algn="l">
              <a:spcBef>
                <a:spcPts val="600"/>
              </a:spcBef>
              <a:spcAft>
                <a:spcPts val="0"/>
              </a:spcAft>
              <a:buClr>
                <a:srgbClr val="001D4D"/>
              </a:buClr>
              <a:buFont typeface="Noto Sans Symbols"/>
              <a:buNone/>
              <a:defRPr b="1" i="0" sz="2000" u="none" cap="none" strike="noStrike">
                <a:solidFill>
                  <a:srgbClr val="001D4D"/>
                </a:solidFill>
                <a:latin typeface="Trebuchet MS"/>
                <a:ea typeface="Trebuchet MS"/>
                <a:cs typeface="Trebuchet MS"/>
                <a:sym typeface="Trebuchet MS"/>
              </a:defRPr>
            </a:lvl2pPr>
            <a:lvl3pPr indent="0" lvl="2" marL="914400" marR="0" rtl="0" algn="l">
              <a:spcBef>
                <a:spcPts val="600"/>
              </a:spcBef>
              <a:spcAft>
                <a:spcPts val="0"/>
              </a:spcAft>
              <a:buClr>
                <a:srgbClr val="001D4D"/>
              </a:buClr>
              <a:buFont typeface="Noto Sans Symbols"/>
              <a:buNone/>
              <a:defRPr b="1" i="0" sz="1800" u="none" cap="none" strike="noStrike">
                <a:solidFill>
                  <a:srgbClr val="001D4D"/>
                </a:solidFill>
                <a:latin typeface="Trebuchet MS"/>
                <a:ea typeface="Trebuchet MS"/>
                <a:cs typeface="Trebuchet MS"/>
                <a:sym typeface="Trebuchet MS"/>
              </a:defRPr>
            </a:lvl3pPr>
            <a:lvl4pPr indent="0" lvl="3" marL="1371600" marR="0" rtl="0" algn="l">
              <a:spcBef>
                <a:spcPts val="600"/>
              </a:spcBef>
              <a:spcAft>
                <a:spcPts val="0"/>
              </a:spcAft>
              <a:buClr>
                <a:srgbClr val="001D4D"/>
              </a:buClr>
              <a:buFont typeface="Noto Sans Symbols"/>
              <a:buNone/>
              <a:defRPr b="1" i="0" sz="1600" u="none" cap="none" strike="noStrike">
                <a:solidFill>
                  <a:srgbClr val="001D4D"/>
                </a:solidFill>
                <a:latin typeface="Trebuchet MS"/>
                <a:ea typeface="Trebuchet MS"/>
                <a:cs typeface="Trebuchet MS"/>
                <a:sym typeface="Trebuchet MS"/>
              </a:defRPr>
            </a:lvl4pPr>
            <a:lvl5pPr indent="0" lvl="4" marL="1828800" marR="0" rtl="0" algn="l">
              <a:spcBef>
                <a:spcPts val="600"/>
              </a:spcBef>
              <a:spcAft>
                <a:spcPts val="0"/>
              </a:spcAft>
              <a:buClr>
                <a:srgbClr val="001D4D"/>
              </a:buClr>
              <a:buFont typeface="Noto Sans Symbols"/>
              <a:buNone/>
              <a:defRPr b="1" i="0" sz="1600" u="none" cap="none" strike="noStrike">
                <a:solidFill>
                  <a:srgbClr val="001D4D"/>
                </a:solidFill>
                <a:latin typeface="Trebuchet MS"/>
                <a:ea typeface="Trebuchet MS"/>
                <a:cs typeface="Trebuchet MS"/>
                <a:sym typeface="Trebuchet MS"/>
              </a:defRPr>
            </a:lvl5pPr>
            <a:lvl6pPr indent="0" lvl="5" marL="2286000" marR="0" rtl="0" algn="l">
              <a:spcBef>
                <a:spcPts val="320"/>
              </a:spcBef>
              <a:buClr>
                <a:schemeClr val="dk1"/>
              </a:buClr>
              <a:buFont typeface="Arial"/>
              <a:buNone/>
              <a:defRPr b="1" i="0" sz="1600" u="none" cap="none" strike="noStrike">
                <a:solidFill>
                  <a:schemeClr val="dk1"/>
                </a:solidFill>
                <a:latin typeface="Trebuchet MS"/>
                <a:ea typeface="Trebuchet MS"/>
                <a:cs typeface="Trebuchet MS"/>
                <a:sym typeface="Trebuchet MS"/>
              </a:defRPr>
            </a:lvl6pPr>
            <a:lvl7pPr indent="0" lvl="6" marL="2743200" marR="0" rtl="0" algn="l">
              <a:spcBef>
                <a:spcPts val="320"/>
              </a:spcBef>
              <a:buClr>
                <a:schemeClr val="dk1"/>
              </a:buClr>
              <a:buFont typeface="Arial"/>
              <a:buNone/>
              <a:defRPr b="1" i="0" sz="1600" u="none" cap="none" strike="noStrike">
                <a:solidFill>
                  <a:schemeClr val="dk1"/>
                </a:solidFill>
                <a:latin typeface="Trebuchet MS"/>
                <a:ea typeface="Trebuchet MS"/>
                <a:cs typeface="Trebuchet MS"/>
                <a:sym typeface="Trebuchet MS"/>
              </a:defRPr>
            </a:lvl7pPr>
            <a:lvl8pPr indent="0" lvl="7" marL="3200400" marR="0" rtl="0" algn="l">
              <a:spcBef>
                <a:spcPts val="320"/>
              </a:spcBef>
              <a:buClr>
                <a:schemeClr val="dk1"/>
              </a:buClr>
              <a:buFont typeface="Arial"/>
              <a:buNone/>
              <a:defRPr b="1" i="0" sz="1600" u="none" cap="none" strike="noStrike">
                <a:solidFill>
                  <a:schemeClr val="dk1"/>
                </a:solidFill>
                <a:latin typeface="Trebuchet MS"/>
                <a:ea typeface="Trebuchet MS"/>
                <a:cs typeface="Trebuchet MS"/>
                <a:sym typeface="Trebuchet MS"/>
              </a:defRPr>
            </a:lvl8pPr>
            <a:lvl9pPr indent="0" lvl="8" marL="3657600" marR="0" rtl="0" algn="l">
              <a:spcBef>
                <a:spcPts val="320"/>
              </a:spcBef>
              <a:buClr>
                <a:schemeClr val="dk1"/>
              </a:buClr>
              <a:buFont typeface="Arial"/>
              <a:buNone/>
              <a:defRPr b="1" i="0" sz="1600" u="none" cap="none" strike="noStrike">
                <a:solidFill>
                  <a:schemeClr val="dk1"/>
                </a:solidFill>
                <a:latin typeface="Trebuchet MS"/>
                <a:ea typeface="Trebuchet MS"/>
                <a:cs typeface="Trebuchet MS"/>
                <a:sym typeface="Trebuchet MS"/>
              </a:defRPr>
            </a:lvl9pPr>
          </a:lstStyle>
          <a:p/>
        </p:txBody>
      </p:sp>
      <p:sp>
        <p:nvSpPr>
          <p:cNvPr id="54" name="Shape 54"/>
          <p:cNvSpPr txBox="1"/>
          <p:nvPr>
            <p:ph idx="2" type="body"/>
          </p:nvPr>
        </p:nvSpPr>
        <p:spPr>
          <a:xfrm>
            <a:off x="779462" y="2362199"/>
            <a:ext cx="3657600" cy="3686174"/>
          </a:xfrm>
          <a:prstGeom prst="rect">
            <a:avLst/>
          </a:prstGeom>
          <a:noFill/>
          <a:ln>
            <a:noFill/>
          </a:ln>
        </p:spPr>
        <p:txBody>
          <a:bodyPr anchorCtr="0" anchor="t" bIns="91425" lIns="91425" rIns="91425" tIns="91425"/>
          <a:lstStyle>
            <a:lvl1pPr indent="-155575" lvl="0" marL="282575" marR="0" rtl="0" algn="l">
              <a:spcBef>
                <a:spcPts val="2000"/>
              </a:spcBef>
              <a:spcAft>
                <a:spcPts val="0"/>
              </a:spcAft>
              <a:buClr>
                <a:srgbClr val="001D4D"/>
              </a:buClr>
              <a:buSzPct val="100000"/>
              <a:buFont typeface="Noto Sans Symbols"/>
              <a:buChar char="●"/>
              <a:defRPr b="0" i="0" sz="2000" u="none" cap="none" strike="noStrike">
                <a:solidFill>
                  <a:srgbClr val="001D4D"/>
                </a:solidFill>
                <a:latin typeface="Trebuchet MS"/>
                <a:ea typeface="Trebuchet MS"/>
                <a:cs typeface="Trebuchet MS"/>
                <a:sym typeface="Trebuchet MS"/>
              </a:defRPr>
            </a:lvl1pPr>
            <a:lvl2pPr indent="-184150" lvl="1" marL="57785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2pPr>
            <a:lvl3pPr indent="-174625" lvl="2" marL="86042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3pPr>
            <a:lvl4pPr indent="-177800" lvl="3" marL="114300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4pPr>
            <a:lvl5pPr indent="-168275" lvl="4" marL="142557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5pPr>
            <a:lvl6pPr indent="-127000" lvl="5" marL="2514600" marR="0" rtl="0" algn="l">
              <a:spcBef>
                <a:spcPts val="320"/>
              </a:spcBef>
              <a:buClr>
                <a:schemeClr val="dk1"/>
              </a:buClr>
              <a:buSzPct val="100000"/>
              <a:buFont typeface="Arial"/>
              <a:buChar char="•"/>
              <a:defRPr b="0" i="0" sz="1600" u="none" cap="none" strike="noStrike">
                <a:solidFill>
                  <a:schemeClr val="dk1"/>
                </a:solidFill>
                <a:latin typeface="Trebuchet MS"/>
                <a:ea typeface="Trebuchet MS"/>
                <a:cs typeface="Trebuchet MS"/>
                <a:sym typeface="Trebuchet MS"/>
              </a:defRPr>
            </a:lvl6pPr>
            <a:lvl7pPr indent="-127000" lvl="6" marL="2971800" marR="0" rtl="0" algn="l">
              <a:spcBef>
                <a:spcPts val="320"/>
              </a:spcBef>
              <a:buClr>
                <a:schemeClr val="dk1"/>
              </a:buClr>
              <a:buSzPct val="100000"/>
              <a:buFont typeface="Arial"/>
              <a:buChar char="•"/>
              <a:defRPr b="0" i="0" sz="1600" u="none" cap="none" strike="noStrike">
                <a:solidFill>
                  <a:schemeClr val="dk1"/>
                </a:solidFill>
                <a:latin typeface="Trebuchet MS"/>
                <a:ea typeface="Trebuchet MS"/>
                <a:cs typeface="Trebuchet MS"/>
                <a:sym typeface="Trebuchet MS"/>
              </a:defRPr>
            </a:lvl7pPr>
            <a:lvl8pPr indent="-127000" lvl="7" marL="3429000" marR="0" rtl="0" algn="l">
              <a:spcBef>
                <a:spcPts val="320"/>
              </a:spcBef>
              <a:buClr>
                <a:schemeClr val="dk1"/>
              </a:buClr>
              <a:buSzPct val="100000"/>
              <a:buFont typeface="Arial"/>
              <a:buChar char="•"/>
              <a:defRPr b="0" i="0" sz="1600" u="none" cap="none" strike="noStrike">
                <a:solidFill>
                  <a:schemeClr val="dk1"/>
                </a:solidFill>
                <a:latin typeface="Trebuchet MS"/>
                <a:ea typeface="Trebuchet MS"/>
                <a:cs typeface="Trebuchet MS"/>
                <a:sym typeface="Trebuchet MS"/>
              </a:defRPr>
            </a:lvl8pPr>
            <a:lvl9pPr indent="-127000" lvl="8" marL="3886200" marR="0" rtl="0" algn="l">
              <a:spcBef>
                <a:spcPts val="320"/>
              </a:spcBef>
              <a:buClr>
                <a:schemeClr val="dk1"/>
              </a:buClr>
              <a:buSzPct val="100000"/>
              <a:buFont typeface="Arial"/>
              <a:buChar char="•"/>
              <a:defRPr b="0" i="0" sz="1600" u="none" cap="none" strike="noStrike">
                <a:solidFill>
                  <a:schemeClr val="dk1"/>
                </a:solidFill>
                <a:latin typeface="Trebuchet MS"/>
                <a:ea typeface="Trebuchet MS"/>
                <a:cs typeface="Trebuchet MS"/>
                <a:sym typeface="Trebuchet MS"/>
              </a:defRPr>
            </a:lvl9pPr>
          </a:lstStyle>
          <a:p/>
        </p:txBody>
      </p:sp>
      <p:sp>
        <p:nvSpPr>
          <p:cNvPr id="55" name="Shape 55"/>
          <p:cNvSpPr txBox="1"/>
          <p:nvPr>
            <p:ph idx="3" type="body"/>
          </p:nvPr>
        </p:nvSpPr>
        <p:spPr>
          <a:xfrm>
            <a:off x="4705350" y="1438834"/>
            <a:ext cx="3657600" cy="789828"/>
          </a:xfrm>
          <a:prstGeom prst="rect">
            <a:avLst/>
          </a:prstGeom>
          <a:noFill/>
          <a:ln>
            <a:noFill/>
          </a:ln>
        </p:spPr>
        <p:txBody>
          <a:bodyPr anchorCtr="0" anchor="b" bIns="91425" lIns="91425" rIns="91425" tIns="91425"/>
          <a:lstStyle>
            <a:lvl1pPr indent="0" lvl="0" marL="0" marR="0" rtl="0" algn="ctr">
              <a:lnSpc>
                <a:spcPct val="107142"/>
              </a:lnSpc>
              <a:spcBef>
                <a:spcPts val="0"/>
              </a:spcBef>
              <a:spcAft>
                <a:spcPts val="0"/>
              </a:spcAft>
              <a:buClr>
                <a:srgbClr val="001D4D"/>
              </a:buClr>
              <a:buFont typeface="Noto Sans Symbols"/>
              <a:buNone/>
              <a:defRPr b="0" i="0" sz="2800" u="none" cap="none" strike="noStrike">
                <a:solidFill>
                  <a:srgbClr val="001D4D"/>
                </a:solidFill>
                <a:latin typeface="Trebuchet MS"/>
                <a:ea typeface="Trebuchet MS"/>
                <a:cs typeface="Trebuchet MS"/>
                <a:sym typeface="Trebuchet MS"/>
              </a:defRPr>
            </a:lvl1pPr>
            <a:lvl2pPr indent="0" lvl="1" marL="457200" marR="0" rtl="0" algn="l">
              <a:spcBef>
                <a:spcPts val="600"/>
              </a:spcBef>
              <a:spcAft>
                <a:spcPts val="0"/>
              </a:spcAft>
              <a:buClr>
                <a:srgbClr val="001D4D"/>
              </a:buClr>
              <a:buFont typeface="Noto Sans Symbols"/>
              <a:buNone/>
              <a:defRPr b="1" i="0" sz="2000" u="none" cap="none" strike="noStrike">
                <a:solidFill>
                  <a:srgbClr val="001D4D"/>
                </a:solidFill>
                <a:latin typeface="Trebuchet MS"/>
                <a:ea typeface="Trebuchet MS"/>
                <a:cs typeface="Trebuchet MS"/>
                <a:sym typeface="Trebuchet MS"/>
              </a:defRPr>
            </a:lvl2pPr>
            <a:lvl3pPr indent="0" lvl="2" marL="914400" marR="0" rtl="0" algn="l">
              <a:spcBef>
                <a:spcPts val="600"/>
              </a:spcBef>
              <a:spcAft>
                <a:spcPts val="0"/>
              </a:spcAft>
              <a:buClr>
                <a:srgbClr val="001D4D"/>
              </a:buClr>
              <a:buFont typeface="Noto Sans Symbols"/>
              <a:buNone/>
              <a:defRPr b="1" i="0" sz="1800" u="none" cap="none" strike="noStrike">
                <a:solidFill>
                  <a:srgbClr val="001D4D"/>
                </a:solidFill>
                <a:latin typeface="Trebuchet MS"/>
                <a:ea typeface="Trebuchet MS"/>
                <a:cs typeface="Trebuchet MS"/>
                <a:sym typeface="Trebuchet MS"/>
              </a:defRPr>
            </a:lvl3pPr>
            <a:lvl4pPr indent="0" lvl="3" marL="1371600" marR="0" rtl="0" algn="l">
              <a:spcBef>
                <a:spcPts val="600"/>
              </a:spcBef>
              <a:spcAft>
                <a:spcPts val="0"/>
              </a:spcAft>
              <a:buClr>
                <a:srgbClr val="001D4D"/>
              </a:buClr>
              <a:buFont typeface="Noto Sans Symbols"/>
              <a:buNone/>
              <a:defRPr b="1" i="0" sz="1600" u="none" cap="none" strike="noStrike">
                <a:solidFill>
                  <a:srgbClr val="001D4D"/>
                </a:solidFill>
                <a:latin typeface="Trebuchet MS"/>
                <a:ea typeface="Trebuchet MS"/>
                <a:cs typeface="Trebuchet MS"/>
                <a:sym typeface="Trebuchet MS"/>
              </a:defRPr>
            </a:lvl4pPr>
            <a:lvl5pPr indent="0" lvl="4" marL="1828800" marR="0" rtl="0" algn="l">
              <a:spcBef>
                <a:spcPts val="600"/>
              </a:spcBef>
              <a:spcAft>
                <a:spcPts val="0"/>
              </a:spcAft>
              <a:buClr>
                <a:srgbClr val="001D4D"/>
              </a:buClr>
              <a:buFont typeface="Noto Sans Symbols"/>
              <a:buNone/>
              <a:defRPr b="1" i="0" sz="1600" u="none" cap="none" strike="noStrike">
                <a:solidFill>
                  <a:srgbClr val="001D4D"/>
                </a:solidFill>
                <a:latin typeface="Trebuchet MS"/>
                <a:ea typeface="Trebuchet MS"/>
                <a:cs typeface="Trebuchet MS"/>
                <a:sym typeface="Trebuchet MS"/>
              </a:defRPr>
            </a:lvl5pPr>
            <a:lvl6pPr indent="0" lvl="5" marL="2286000" marR="0" rtl="0" algn="l">
              <a:spcBef>
                <a:spcPts val="320"/>
              </a:spcBef>
              <a:buClr>
                <a:schemeClr val="dk1"/>
              </a:buClr>
              <a:buFont typeface="Arial"/>
              <a:buNone/>
              <a:defRPr b="1" i="0" sz="1600" u="none" cap="none" strike="noStrike">
                <a:solidFill>
                  <a:schemeClr val="dk1"/>
                </a:solidFill>
                <a:latin typeface="Trebuchet MS"/>
                <a:ea typeface="Trebuchet MS"/>
                <a:cs typeface="Trebuchet MS"/>
                <a:sym typeface="Trebuchet MS"/>
              </a:defRPr>
            </a:lvl6pPr>
            <a:lvl7pPr indent="0" lvl="6" marL="2743200" marR="0" rtl="0" algn="l">
              <a:spcBef>
                <a:spcPts val="320"/>
              </a:spcBef>
              <a:buClr>
                <a:schemeClr val="dk1"/>
              </a:buClr>
              <a:buFont typeface="Arial"/>
              <a:buNone/>
              <a:defRPr b="1" i="0" sz="1600" u="none" cap="none" strike="noStrike">
                <a:solidFill>
                  <a:schemeClr val="dk1"/>
                </a:solidFill>
                <a:latin typeface="Trebuchet MS"/>
                <a:ea typeface="Trebuchet MS"/>
                <a:cs typeface="Trebuchet MS"/>
                <a:sym typeface="Trebuchet MS"/>
              </a:defRPr>
            </a:lvl7pPr>
            <a:lvl8pPr indent="0" lvl="7" marL="3200400" marR="0" rtl="0" algn="l">
              <a:spcBef>
                <a:spcPts val="320"/>
              </a:spcBef>
              <a:buClr>
                <a:schemeClr val="dk1"/>
              </a:buClr>
              <a:buFont typeface="Arial"/>
              <a:buNone/>
              <a:defRPr b="1" i="0" sz="1600" u="none" cap="none" strike="noStrike">
                <a:solidFill>
                  <a:schemeClr val="dk1"/>
                </a:solidFill>
                <a:latin typeface="Trebuchet MS"/>
                <a:ea typeface="Trebuchet MS"/>
                <a:cs typeface="Trebuchet MS"/>
                <a:sym typeface="Trebuchet MS"/>
              </a:defRPr>
            </a:lvl8pPr>
            <a:lvl9pPr indent="0" lvl="8" marL="3657600" marR="0" rtl="0" algn="l">
              <a:spcBef>
                <a:spcPts val="320"/>
              </a:spcBef>
              <a:buClr>
                <a:schemeClr val="dk1"/>
              </a:buClr>
              <a:buFont typeface="Arial"/>
              <a:buNone/>
              <a:defRPr b="1" i="0" sz="1600" u="none" cap="none" strike="noStrike">
                <a:solidFill>
                  <a:schemeClr val="dk1"/>
                </a:solidFill>
                <a:latin typeface="Trebuchet MS"/>
                <a:ea typeface="Trebuchet MS"/>
                <a:cs typeface="Trebuchet MS"/>
                <a:sym typeface="Trebuchet MS"/>
              </a:defRPr>
            </a:lvl9pPr>
          </a:lstStyle>
          <a:p/>
        </p:txBody>
      </p:sp>
      <p:sp>
        <p:nvSpPr>
          <p:cNvPr id="56" name="Shape 56"/>
          <p:cNvSpPr txBox="1"/>
          <p:nvPr>
            <p:ph idx="4" type="body"/>
          </p:nvPr>
        </p:nvSpPr>
        <p:spPr>
          <a:xfrm>
            <a:off x="4705350" y="2362199"/>
            <a:ext cx="3657600" cy="3686174"/>
          </a:xfrm>
          <a:prstGeom prst="rect">
            <a:avLst/>
          </a:prstGeom>
          <a:noFill/>
          <a:ln>
            <a:noFill/>
          </a:ln>
        </p:spPr>
        <p:txBody>
          <a:bodyPr anchorCtr="0" anchor="t" bIns="91425" lIns="91425" rIns="91425" tIns="91425"/>
          <a:lstStyle>
            <a:lvl1pPr indent="-155575" lvl="0" marL="282575" marR="0" rtl="0" algn="l">
              <a:spcBef>
                <a:spcPts val="2000"/>
              </a:spcBef>
              <a:spcAft>
                <a:spcPts val="0"/>
              </a:spcAft>
              <a:buClr>
                <a:srgbClr val="001D4D"/>
              </a:buClr>
              <a:buSzPct val="100000"/>
              <a:buFont typeface="Noto Sans Symbols"/>
              <a:buChar char="●"/>
              <a:defRPr b="0" i="0" sz="2000" u="none" cap="none" strike="noStrike">
                <a:solidFill>
                  <a:srgbClr val="001D4D"/>
                </a:solidFill>
                <a:latin typeface="Trebuchet MS"/>
                <a:ea typeface="Trebuchet MS"/>
                <a:cs typeface="Trebuchet MS"/>
                <a:sym typeface="Trebuchet MS"/>
              </a:defRPr>
            </a:lvl1pPr>
            <a:lvl2pPr indent="-184150" lvl="1" marL="57785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2pPr>
            <a:lvl3pPr indent="-174625" lvl="2" marL="86042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3pPr>
            <a:lvl4pPr indent="-177800" lvl="3" marL="114300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4pPr>
            <a:lvl5pPr indent="-168275" lvl="4" marL="142557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5pPr>
            <a:lvl6pPr indent="-127000" lvl="5" marL="2514600" marR="0" rtl="0" algn="l">
              <a:spcBef>
                <a:spcPts val="320"/>
              </a:spcBef>
              <a:buClr>
                <a:schemeClr val="dk1"/>
              </a:buClr>
              <a:buSzPct val="100000"/>
              <a:buFont typeface="Arial"/>
              <a:buChar char="•"/>
              <a:defRPr b="0" i="0" sz="1600" u="none" cap="none" strike="noStrike">
                <a:solidFill>
                  <a:schemeClr val="dk1"/>
                </a:solidFill>
                <a:latin typeface="Trebuchet MS"/>
                <a:ea typeface="Trebuchet MS"/>
                <a:cs typeface="Trebuchet MS"/>
                <a:sym typeface="Trebuchet MS"/>
              </a:defRPr>
            </a:lvl6pPr>
            <a:lvl7pPr indent="-127000" lvl="6" marL="2971800" marR="0" rtl="0" algn="l">
              <a:spcBef>
                <a:spcPts val="320"/>
              </a:spcBef>
              <a:buClr>
                <a:schemeClr val="dk1"/>
              </a:buClr>
              <a:buSzPct val="100000"/>
              <a:buFont typeface="Arial"/>
              <a:buChar char="•"/>
              <a:defRPr b="0" i="0" sz="1600" u="none" cap="none" strike="noStrike">
                <a:solidFill>
                  <a:schemeClr val="dk1"/>
                </a:solidFill>
                <a:latin typeface="Trebuchet MS"/>
                <a:ea typeface="Trebuchet MS"/>
                <a:cs typeface="Trebuchet MS"/>
                <a:sym typeface="Trebuchet MS"/>
              </a:defRPr>
            </a:lvl7pPr>
            <a:lvl8pPr indent="-127000" lvl="7" marL="3429000" marR="0" rtl="0" algn="l">
              <a:spcBef>
                <a:spcPts val="320"/>
              </a:spcBef>
              <a:buClr>
                <a:schemeClr val="dk1"/>
              </a:buClr>
              <a:buSzPct val="100000"/>
              <a:buFont typeface="Arial"/>
              <a:buChar char="•"/>
              <a:defRPr b="0" i="0" sz="1600" u="none" cap="none" strike="noStrike">
                <a:solidFill>
                  <a:schemeClr val="dk1"/>
                </a:solidFill>
                <a:latin typeface="Trebuchet MS"/>
                <a:ea typeface="Trebuchet MS"/>
                <a:cs typeface="Trebuchet MS"/>
                <a:sym typeface="Trebuchet MS"/>
              </a:defRPr>
            </a:lvl8pPr>
            <a:lvl9pPr indent="-127000" lvl="8" marL="3886200" marR="0" rtl="0" algn="l">
              <a:spcBef>
                <a:spcPts val="320"/>
              </a:spcBef>
              <a:buClr>
                <a:schemeClr val="dk1"/>
              </a:buClr>
              <a:buSzPct val="100000"/>
              <a:buFont typeface="Arial"/>
              <a:buChar char="•"/>
              <a:defRPr b="0" i="0" sz="1600" u="none" cap="none" strike="noStrike">
                <a:solidFill>
                  <a:schemeClr val="dk1"/>
                </a:solidFill>
                <a:latin typeface="Trebuchet MS"/>
                <a:ea typeface="Trebuchet MS"/>
                <a:cs typeface="Trebuchet MS"/>
                <a:sym typeface="Trebuchet MS"/>
              </a:defRPr>
            </a:lvl9pPr>
          </a:lstStyle>
          <a:p/>
        </p:txBody>
      </p:sp>
      <p:sp>
        <p:nvSpPr>
          <p:cNvPr id="57" name="Shape 57"/>
          <p:cNvSpPr txBox="1"/>
          <p:nvPr>
            <p:ph idx="10" type="dt"/>
          </p:nvPr>
        </p:nvSpPr>
        <p:spPr>
          <a:xfrm>
            <a:off x="381000" y="6288087"/>
            <a:ext cx="1887538" cy="365125"/>
          </a:xfrm>
          <a:prstGeom prst="rect">
            <a:avLst/>
          </a:prstGeom>
          <a:noFill/>
          <a:ln>
            <a:noFill/>
          </a:ln>
        </p:spPr>
        <p:txBody>
          <a:bodyPr anchorCtr="0" anchor="ctr" bIns="91425" lIns="91425" rIns="91425" tIns="91425"/>
          <a:lstStyle>
            <a:lvl1pPr indent="0" lvl="0" marL="0" marR="0" rtl="0" algn="l">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58" name="Shape 58"/>
          <p:cNvSpPr txBox="1"/>
          <p:nvPr>
            <p:ph idx="11" type="ftr"/>
          </p:nvPr>
        </p:nvSpPr>
        <p:spPr>
          <a:xfrm>
            <a:off x="3305175" y="6288087"/>
            <a:ext cx="5238750" cy="365125"/>
          </a:xfrm>
          <a:prstGeom prst="rect">
            <a:avLst/>
          </a:prstGeom>
          <a:noFill/>
          <a:ln>
            <a:noFill/>
          </a:ln>
        </p:spPr>
        <p:txBody>
          <a:bodyPr anchorCtr="0" anchor="ctr" bIns="91425" lIns="91425" rIns="91425" tIns="91425"/>
          <a:lstStyle>
            <a:lvl1pPr indent="0" lvl="0" marL="0" marR="0" rtl="0" algn="r">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59" name="Shape 59"/>
          <p:cNvSpPr txBox="1"/>
          <p:nvPr>
            <p:ph idx="12" type="sldNum"/>
          </p:nvPr>
        </p:nvSpPr>
        <p:spPr>
          <a:xfrm>
            <a:off x="8404225" y="219075"/>
            <a:ext cx="493713" cy="365125"/>
          </a:xfrm>
          <a:prstGeom prst="rect">
            <a:avLst/>
          </a:prstGeom>
          <a:noFill/>
          <a:ln>
            <a:noFill/>
          </a:ln>
        </p:spPr>
        <p:txBody>
          <a:bodyPr anchorCtr="0" anchor="ctr"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2"/>
                </a:solidFill>
                <a:latin typeface="Trebuchet MS"/>
                <a:ea typeface="Trebuchet MS"/>
                <a:cs typeface="Trebuchet MS"/>
                <a:sym typeface="Trebuchet MS"/>
              </a:rPr>
              <a:t>‹#›</a:t>
            </a:fld>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2 Content, Top and Bottom">
    <p:spTree>
      <p:nvGrpSpPr>
        <p:cNvPr id="60" name="Shape 60"/>
        <p:cNvGrpSpPr/>
        <p:nvPr/>
      </p:nvGrpSpPr>
      <p:grpSpPr>
        <a:xfrm>
          <a:off x="0" y="0"/>
          <a:ext cx="0" cy="0"/>
          <a:chOff x="0" y="0"/>
          <a:chExt cx="0" cy="0"/>
        </a:xfrm>
      </p:grpSpPr>
      <p:pic>
        <p:nvPicPr>
          <p:cNvPr descr="Overlay-ContentSlides.png" id="61" name="Shape 61"/>
          <p:cNvPicPr preferRelativeResize="0"/>
          <p:nvPr/>
        </p:nvPicPr>
        <p:blipFill rotWithShape="1">
          <a:blip r:embed="rId2">
            <a:alphaModFix/>
          </a:blip>
          <a:srcRect b="0" l="0" r="0" t="0"/>
          <a:stretch/>
        </p:blipFill>
        <p:spPr>
          <a:xfrm>
            <a:off x="150813" y="187325"/>
            <a:ext cx="8828086" cy="6481762"/>
          </a:xfrm>
          <a:prstGeom prst="rect">
            <a:avLst/>
          </a:prstGeom>
          <a:noFill/>
          <a:ln>
            <a:noFill/>
          </a:ln>
        </p:spPr>
      </p:pic>
      <p:sp>
        <p:nvSpPr>
          <p:cNvPr id="62" name="Shape 62"/>
          <p:cNvSpPr txBox="1"/>
          <p:nvPr>
            <p:ph type="title"/>
          </p:nvPr>
        </p:nvSpPr>
        <p:spPr>
          <a:xfrm>
            <a:off x="779462" y="381000"/>
            <a:ext cx="7583486" cy="1044575"/>
          </a:xfrm>
          <a:prstGeom prst="rect">
            <a:avLst/>
          </a:prstGeom>
          <a:noFill/>
          <a:ln>
            <a:noFill/>
          </a:ln>
        </p:spPr>
        <p:txBody>
          <a:bodyPr anchorCtr="0" anchor="b" bIns="91425" lIns="91425" rIns="91425" tIns="91425"/>
          <a:lstStyle>
            <a:lvl1pPr indent="0" lvl="0"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1pPr>
            <a:lvl2pPr indent="0" lvl="1"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2pPr>
            <a:lvl3pPr indent="0" lvl="2"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3pPr>
            <a:lvl4pPr indent="0" lvl="3"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4pPr>
            <a:lvl5pPr indent="0" lvl="4"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5pPr>
            <a:lvl6pPr indent="0" lvl="5" marL="4572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6pPr>
            <a:lvl7pPr indent="0" lvl="6" marL="9144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7pPr>
            <a:lvl8pPr indent="0" lvl="7" marL="13716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8pPr>
            <a:lvl9pPr indent="0" lvl="8" marL="18288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9pPr>
          </a:lstStyle>
          <a:p/>
        </p:txBody>
      </p:sp>
      <p:sp>
        <p:nvSpPr>
          <p:cNvPr id="63" name="Shape 63"/>
          <p:cNvSpPr txBox="1"/>
          <p:nvPr>
            <p:ph idx="1" type="body"/>
          </p:nvPr>
        </p:nvSpPr>
        <p:spPr>
          <a:xfrm>
            <a:off x="779462" y="1828800"/>
            <a:ext cx="7585076" cy="2057400"/>
          </a:xfrm>
          <a:prstGeom prst="rect">
            <a:avLst/>
          </a:prstGeom>
          <a:noFill/>
          <a:ln>
            <a:noFill/>
          </a:ln>
        </p:spPr>
        <p:txBody>
          <a:bodyPr anchorCtr="0" anchor="t" bIns="91425" lIns="91425" rIns="91425" tIns="91425"/>
          <a:lstStyle>
            <a:lvl1pPr indent="-155575" lvl="0" marL="282575" marR="0" rtl="0" algn="l">
              <a:spcBef>
                <a:spcPts val="2000"/>
              </a:spcBef>
              <a:spcAft>
                <a:spcPts val="0"/>
              </a:spcAft>
              <a:buClr>
                <a:srgbClr val="001D4D"/>
              </a:buClr>
              <a:buSzPct val="100000"/>
              <a:buFont typeface="Noto Sans Symbols"/>
              <a:buChar char="●"/>
              <a:defRPr b="0" i="0" sz="2000" u="none" cap="none" strike="noStrike">
                <a:solidFill>
                  <a:srgbClr val="001D4D"/>
                </a:solidFill>
                <a:latin typeface="Trebuchet MS"/>
                <a:ea typeface="Trebuchet MS"/>
                <a:cs typeface="Trebuchet MS"/>
                <a:sym typeface="Trebuchet MS"/>
              </a:defRPr>
            </a:lvl1pPr>
            <a:lvl2pPr indent="-184150" lvl="1" marL="57785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2pPr>
            <a:lvl3pPr indent="-174625" lvl="2" marL="86042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3pPr>
            <a:lvl4pPr indent="-177800" lvl="3" marL="114300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4pPr>
            <a:lvl5pPr indent="-168275" lvl="4" marL="142557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5pPr>
            <a:lvl6pPr indent="-114300" lvl="5" marL="25146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6pPr>
            <a:lvl7pPr indent="-114300" lvl="6" marL="29718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7pPr>
            <a:lvl8pPr indent="-114300" lvl="7" marL="34290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8pPr>
            <a:lvl9pPr indent="-114300" lvl="8" marL="38862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9pPr>
          </a:lstStyle>
          <a:p/>
        </p:txBody>
      </p:sp>
      <p:sp>
        <p:nvSpPr>
          <p:cNvPr id="64" name="Shape 64"/>
          <p:cNvSpPr txBox="1"/>
          <p:nvPr>
            <p:ph idx="2" type="body"/>
          </p:nvPr>
        </p:nvSpPr>
        <p:spPr>
          <a:xfrm>
            <a:off x="779462" y="3991816"/>
            <a:ext cx="7585076" cy="2057400"/>
          </a:xfrm>
          <a:prstGeom prst="rect">
            <a:avLst/>
          </a:prstGeom>
          <a:noFill/>
          <a:ln>
            <a:noFill/>
          </a:ln>
        </p:spPr>
        <p:txBody>
          <a:bodyPr anchorCtr="0" anchor="t" bIns="91425" lIns="91425" rIns="91425" tIns="91425"/>
          <a:lstStyle>
            <a:lvl1pPr indent="-155575" lvl="0" marL="282575" marR="0" rtl="0" algn="l">
              <a:spcBef>
                <a:spcPts val="2000"/>
              </a:spcBef>
              <a:spcAft>
                <a:spcPts val="0"/>
              </a:spcAft>
              <a:buClr>
                <a:srgbClr val="001D4D"/>
              </a:buClr>
              <a:buSzPct val="100000"/>
              <a:buFont typeface="Noto Sans Symbols"/>
              <a:buChar char="●"/>
              <a:defRPr b="0" i="0" sz="2000" u="none" cap="none" strike="noStrike">
                <a:solidFill>
                  <a:srgbClr val="001D4D"/>
                </a:solidFill>
                <a:latin typeface="Trebuchet MS"/>
                <a:ea typeface="Trebuchet MS"/>
                <a:cs typeface="Trebuchet MS"/>
                <a:sym typeface="Trebuchet MS"/>
              </a:defRPr>
            </a:lvl1pPr>
            <a:lvl2pPr indent="-184150" lvl="1" marL="57785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2pPr>
            <a:lvl3pPr indent="-174625" lvl="2" marL="86042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3pPr>
            <a:lvl4pPr indent="-177800" lvl="3" marL="114300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4pPr>
            <a:lvl5pPr indent="-168275" lvl="4" marL="142557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5pPr>
            <a:lvl6pPr indent="-114300" lvl="5" marL="25146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6pPr>
            <a:lvl7pPr indent="-114300" lvl="6" marL="29718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7pPr>
            <a:lvl8pPr indent="-114300" lvl="7" marL="34290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8pPr>
            <a:lvl9pPr indent="-114300" lvl="8" marL="38862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9pPr>
          </a:lstStyle>
          <a:p/>
        </p:txBody>
      </p:sp>
      <p:sp>
        <p:nvSpPr>
          <p:cNvPr id="65" name="Shape 65"/>
          <p:cNvSpPr txBox="1"/>
          <p:nvPr>
            <p:ph idx="10" type="dt"/>
          </p:nvPr>
        </p:nvSpPr>
        <p:spPr>
          <a:xfrm>
            <a:off x="381000" y="6288087"/>
            <a:ext cx="1887538" cy="365125"/>
          </a:xfrm>
          <a:prstGeom prst="rect">
            <a:avLst/>
          </a:prstGeom>
          <a:noFill/>
          <a:ln>
            <a:noFill/>
          </a:ln>
        </p:spPr>
        <p:txBody>
          <a:bodyPr anchorCtr="0" anchor="ctr" bIns="91425" lIns="91425" rIns="91425" tIns="91425"/>
          <a:lstStyle>
            <a:lvl1pPr indent="0" lvl="0" marL="0" marR="0" rtl="0" algn="l">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66" name="Shape 66"/>
          <p:cNvSpPr txBox="1"/>
          <p:nvPr>
            <p:ph idx="11" type="ftr"/>
          </p:nvPr>
        </p:nvSpPr>
        <p:spPr>
          <a:xfrm>
            <a:off x="3305175" y="6288087"/>
            <a:ext cx="5238750" cy="365125"/>
          </a:xfrm>
          <a:prstGeom prst="rect">
            <a:avLst/>
          </a:prstGeom>
          <a:noFill/>
          <a:ln>
            <a:noFill/>
          </a:ln>
        </p:spPr>
        <p:txBody>
          <a:bodyPr anchorCtr="0" anchor="ctr" bIns="91425" lIns="91425" rIns="91425" tIns="91425"/>
          <a:lstStyle>
            <a:lvl1pPr indent="0" lvl="0" marL="0" marR="0" rtl="0" algn="r">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67" name="Shape 67"/>
          <p:cNvSpPr txBox="1"/>
          <p:nvPr>
            <p:ph idx="12" type="sldNum"/>
          </p:nvPr>
        </p:nvSpPr>
        <p:spPr>
          <a:xfrm>
            <a:off x="8404225" y="219075"/>
            <a:ext cx="493713" cy="365125"/>
          </a:xfrm>
          <a:prstGeom prst="rect">
            <a:avLst/>
          </a:prstGeom>
          <a:noFill/>
          <a:ln>
            <a:noFill/>
          </a:ln>
        </p:spPr>
        <p:txBody>
          <a:bodyPr anchorCtr="0" anchor="ctr"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2"/>
                </a:solidFill>
                <a:latin typeface="Trebuchet MS"/>
                <a:ea typeface="Trebuchet MS"/>
                <a:cs typeface="Trebuchet MS"/>
                <a:sym typeface="Trebuchet MS"/>
              </a:rPr>
              <a:t>‹#›</a:t>
            </a:fld>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3 Content">
    <p:spTree>
      <p:nvGrpSpPr>
        <p:cNvPr id="68" name="Shape 68"/>
        <p:cNvGrpSpPr/>
        <p:nvPr/>
      </p:nvGrpSpPr>
      <p:grpSpPr>
        <a:xfrm>
          <a:off x="0" y="0"/>
          <a:ext cx="0" cy="0"/>
          <a:chOff x="0" y="0"/>
          <a:chExt cx="0" cy="0"/>
        </a:xfrm>
      </p:grpSpPr>
      <p:pic>
        <p:nvPicPr>
          <p:cNvPr descr="Overlay-ContentSlides.png" id="69" name="Shape 69"/>
          <p:cNvPicPr preferRelativeResize="0"/>
          <p:nvPr/>
        </p:nvPicPr>
        <p:blipFill rotWithShape="1">
          <a:blip r:embed="rId2">
            <a:alphaModFix/>
          </a:blip>
          <a:srcRect b="0" l="0" r="0" t="0"/>
          <a:stretch/>
        </p:blipFill>
        <p:spPr>
          <a:xfrm>
            <a:off x="150813" y="187325"/>
            <a:ext cx="8828086" cy="6481762"/>
          </a:xfrm>
          <a:prstGeom prst="rect">
            <a:avLst/>
          </a:prstGeom>
          <a:noFill/>
          <a:ln>
            <a:noFill/>
          </a:ln>
        </p:spPr>
      </p:pic>
      <p:sp>
        <p:nvSpPr>
          <p:cNvPr id="70" name="Shape 70"/>
          <p:cNvSpPr txBox="1"/>
          <p:nvPr>
            <p:ph type="title"/>
          </p:nvPr>
        </p:nvSpPr>
        <p:spPr>
          <a:xfrm>
            <a:off x="779462" y="381000"/>
            <a:ext cx="7583486" cy="1044575"/>
          </a:xfrm>
          <a:prstGeom prst="rect">
            <a:avLst/>
          </a:prstGeom>
          <a:noFill/>
          <a:ln>
            <a:noFill/>
          </a:ln>
        </p:spPr>
        <p:txBody>
          <a:bodyPr anchorCtr="0" anchor="b" bIns="91425" lIns="91425" rIns="91425" tIns="91425"/>
          <a:lstStyle>
            <a:lvl1pPr indent="0" lvl="0"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1pPr>
            <a:lvl2pPr indent="0" lvl="1"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2pPr>
            <a:lvl3pPr indent="0" lvl="2"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3pPr>
            <a:lvl4pPr indent="0" lvl="3"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4pPr>
            <a:lvl5pPr indent="0" lvl="4"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5pPr>
            <a:lvl6pPr indent="0" lvl="5" marL="4572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6pPr>
            <a:lvl7pPr indent="0" lvl="6" marL="9144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7pPr>
            <a:lvl8pPr indent="0" lvl="7" marL="13716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8pPr>
            <a:lvl9pPr indent="0" lvl="8" marL="18288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9pPr>
          </a:lstStyle>
          <a:p/>
        </p:txBody>
      </p:sp>
      <p:sp>
        <p:nvSpPr>
          <p:cNvPr id="71" name="Shape 71"/>
          <p:cNvSpPr txBox="1"/>
          <p:nvPr>
            <p:ph idx="1" type="body"/>
          </p:nvPr>
        </p:nvSpPr>
        <p:spPr>
          <a:xfrm>
            <a:off x="4710953" y="1828800"/>
            <a:ext cx="3657600" cy="2057400"/>
          </a:xfrm>
          <a:prstGeom prst="rect">
            <a:avLst/>
          </a:prstGeom>
          <a:noFill/>
          <a:ln>
            <a:noFill/>
          </a:ln>
        </p:spPr>
        <p:txBody>
          <a:bodyPr anchorCtr="0" anchor="t" bIns="91425" lIns="91425" rIns="91425" tIns="91425"/>
          <a:lstStyle>
            <a:lvl1pPr indent="-155575" lvl="0" marL="282575" marR="0" rtl="0" algn="l">
              <a:spcBef>
                <a:spcPts val="2000"/>
              </a:spcBef>
              <a:spcAft>
                <a:spcPts val="0"/>
              </a:spcAft>
              <a:buClr>
                <a:srgbClr val="001D4D"/>
              </a:buClr>
              <a:buSzPct val="100000"/>
              <a:buFont typeface="Noto Sans Symbols"/>
              <a:buChar char="●"/>
              <a:defRPr b="0" i="0" sz="2000" u="none" cap="none" strike="noStrike">
                <a:solidFill>
                  <a:srgbClr val="001D4D"/>
                </a:solidFill>
                <a:latin typeface="Trebuchet MS"/>
                <a:ea typeface="Trebuchet MS"/>
                <a:cs typeface="Trebuchet MS"/>
                <a:sym typeface="Trebuchet MS"/>
              </a:defRPr>
            </a:lvl1pPr>
            <a:lvl2pPr indent="-184150" lvl="1" marL="57785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2pPr>
            <a:lvl3pPr indent="-174625" lvl="2" marL="86042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3pPr>
            <a:lvl4pPr indent="-177800" lvl="3" marL="114300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4pPr>
            <a:lvl5pPr indent="-168275" lvl="4" marL="142557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5pPr>
            <a:lvl6pPr indent="-114300" lvl="5" marL="25146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6pPr>
            <a:lvl7pPr indent="-114300" lvl="6" marL="29718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7pPr>
            <a:lvl8pPr indent="-114300" lvl="7" marL="34290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8pPr>
            <a:lvl9pPr indent="-114300" lvl="8" marL="38862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9pPr>
          </a:lstStyle>
          <a:p/>
        </p:txBody>
      </p:sp>
      <p:sp>
        <p:nvSpPr>
          <p:cNvPr id="72" name="Shape 72"/>
          <p:cNvSpPr txBox="1"/>
          <p:nvPr>
            <p:ph idx="2" type="body"/>
          </p:nvPr>
        </p:nvSpPr>
        <p:spPr>
          <a:xfrm>
            <a:off x="4710953" y="3991816"/>
            <a:ext cx="3657600" cy="2057400"/>
          </a:xfrm>
          <a:prstGeom prst="rect">
            <a:avLst/>
          </a:prstGeom>
          <a:noFill/>
          <a:ln>
            <a:noFill/>
          </a:ln>
        </p:spPr>
        <p:txBody>
          <a:bodyPr anchorCtr="0" anchor="t" bIns="91425" lIns="91425" rIns="91425" tIns="91425"/>
          <a:lstStyle>
            <a:lvl1pPr indent="-155575" lvl="0" marL="282575" marR="0" rtl="0" algn="l">
              <a:spcBef>
                <a:spcPts val="2000"/>
              </a:spcBef>
              <a:spcAft>
                <a:spcPts val="0"/>
              </a:spcAft>
              <a:buClr>
                <a:srgbClr val="001D4D"/>
              </a:buClr>
              <a:buSzPct val="100000"/>
              <a:buFont typeface="Noto Sans Symbols"/>
              <a:buChar char="●"/>
              <a:defRPr b="0" i="0" sz="2000" u="none" cap="none" strike="noStrike">
                <a:solidFill>
                  <a:srgbClr val="001D4D"/>
                </a:solidFill>
                <a:latin typeface="Trebuchet MS"/>
                <a:ea typeface="Trebuchet MS"/>
                <a:cs typeface="Trebuchet MS"/>
                <a:sym typeface="Trebuchet MS"/>
              </a:defRPr>
            </a:lvl1pPr>
            <a:lvl2pPr indent="-184150" lvl="1" marL="57785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2pPr>
            <a:lvl3pPr indent="-174625" lvl="2" marL="86042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3pPr>
            <a:lvl4pPr indent="-177800" lvl="3" marL="114300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4pPr>
            <a:lvl5pPr indent="-168275" lvl="4" marL="142557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5pPr>
            <a:lvl6pPr indent="-114300" lvl="5" marL="25146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6pPr>
            <a:lvl7pPr indent="-114300" lvl="6" marL="29718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7pPr>
            <a:lvl8pPr indent="-114300" lvl="7" marL="34290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8pPr>
            <a:lvl9pPr indent="-114300" lvl="8" marL="38862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9pPr>
          </a:lstStyle>
          <a:p/>
        </p:txBody>
      </p:sp>
      <p:sp>
        <p:nvSpPr>
          <p:cNvPr id="73" name="Shape 73"/>
          <p:cNvSpPr txBox="1"/>
          <p:nvPr>
            <p:ph idx="3" type="body"/>
          </p:nvPr>
        </p:nvSpPr>
        <p:spPr>
          <a:xfrm>
            <a:off x="779462" y="1828800"/>
            <a:ext cx="3657600" cy="4219575"/>
          </a:xfrm>
          <a:prstGeom prst="rect">
            <a:avLst/>
          </a:prstGeom>
          <a:noFill/>
          <a:ln>
            <a:noFill/>
          </a:ln>
        </p:spPr>
        <p:txBody>
          <a:bodyPr anchorCtr="0" anchor="t" bIns="91425" lIns="91425" rIns="91425" tIns="91425"/>
          <a:lstStyle>
            <a:lvl1pPr indent="-155575" lvl="0" marL="282575" marR="0" rtl="0" algn="l">
              <a:spcBef>
                <a:spcPts val="2000"/>
              </a:spcBef>
              <a:spcAft>
                <a:spcPts val="0"/>
              </a:spcAft>
              <a:buClr>
                <a:srgbClr val="001D4D"/>
              </a:buClr>
              <a:buSzPct val="100000"/>
              <a:buFont typeface="Noto Sans Symbols"/>
              <a:buChar char="●"/>
              <a:defRPr b="0" i="0" sz="2000" u="none" cap="none" strike="noStrike">
                <a:solidFill>
                  <a:srgbClr val="001D4D"/>
                </a:solidFill>
                <a:latin typeface="Trebuchet MS"/>
                <a:ea typeface="Trebuchet MS"/>
                <a:cs typeface="Trebuchet MS"/>
                <a:sym typeface="Trebuchet MS"/>
              </a:defRPr>
            </a:lvl1pPr>
            <a:lvl2pPr indent="-184150" lvl="1" marL="57785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2pPr>
            <a:lvl3pPr indent="-174625" lvl="2" marL="86042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3pPr>
            <a:lvl4pPr indent="-177800" lvl="3" marL="114300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4pPr>
            <a:lvl5pPr indent="-168275" lvl="4" marL="142557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5pPr>
            <a:lvl6pPr indent="-114300" lvl="5" marL="25146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6pPr>
            <a:lvl7pPr indent="-114300" lvl="6" marL="29718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7pPr>
            <a:lvl8pPr indent="-114300" lvl="7" marL="34290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8pPr>
            <a:lvl9pPr indent="-114300" lvl="8" marL="38862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9pPr>
          </a:lstStyle>
          <a:p/>
        </p:txBody>
      </p:sp>
      <p:sp>
        <p:nvSpPr>
          <p:cNvPr id="74" name="Shape 74"/>
          <p:cNvSpPr txBox="1"/>
          <p:nvPr>
            <p:ph idx="10" type="dt"/>
          </p:nvPr>
        </p:nvSpPr>
        <p:spPr>
          <a:xfrm>
            <a:off x="381000" y="6288087"/>
            <a:ext cx="1887538" cy="365125"/>
          </a:xfrm>
          <a:prstGeom prst="rect">
            <a:avLst/>
          </a:prstGeom>
          <a:noFill/>
          <a:ln>
            <a:noFill/>
          </a:ln>
        </p:spPr>
        <p:txBody>
          <a:bodyPr anchorCtr="0" anchor="ctr" bIns="91425" lIns="91425" rIns="91425" tIns="91425"/>
          <a:lstStyle>
            <a:lvl1pPr indent="0" lvl="0" marL="0" marR="0" rtl="0" algn="l">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75" name="Shape 75"/>
          <p:cNvSpPr txBox="1"/>
          <p:nvPr>
            <p:ph idx="11" type="ftr"/>
          </p:nvPr>
        </p:nvSpPr>
        <p:spPr>
          <a:xfrm>
            <a:off x="3305175" y="6288087"/>
            <a:ext cx="5238750" cy="365125"/>
          </a:xfrm>
          <a:prstGeom prst="rect">
            <a:avLst/>
          </a:prstGeom>
          <a:noFill/>
          <a:ln>
            <a:noFill/>
          </a:ln>
        </p:spPr>
        <p:txBody>
          <a:bodyPr anchorCtr="0" anchor="ctr" bIns="91425" lIns="91425" rIns="91425" tIns="91425"/>
          <a:lstStyle>
            <a:lvl1pPr indent="0" lvl="0" marL="0" marR="0" rtl="0" algn="r">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76" name="Shape 76"/>
          <p:cNvSpPr txBox="1"/>
          <p:nvPr>
            <p:ph idx="12" type="sldNum"/>
          </p:nvPr>
        </p:nvSpPr>
        <p:spPr>
          <a:xfrm>
            <a:off x="8404225" y="219075"/>
            <a:ext cx="493713" cy="365125"/>
          </a:xfrm>
          <a:prstGeom prst="rect">
            <a:avLst/>
          </a:prstGeom>
          <a:noFill/>
          <a:ln>
            <a:noFill/>
          </a:ln>
        </p:spPr>
        <p:txBody>
          <a:bodyPr anchorCtr="0" anchor="ctr"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2"/>
                </a:solidFill>
                <a:latin typeface="Trebuchet MS"/>
                <a:ea typeface="Trebuchet MS"/>
                <a:cs typeface="Trebuchet MS"/>
                <a:sym typeface="Trebuchet MS"/>
              </a:rPr>
              <a:t>‹#›</a:t>
            </a:fld>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4 Content">
    <p:spTree>
      <p:nvGrpSpPr>
        <p:cNvPr id="77" name="Shape 77"/>
        <p:cNvGrpSpPr/>
        <p:nvPr/>
      </p:nvGrpSpPr>
      <p:grpSpPr>
        <a:xfrm>
          <a:off x="0" y="0"/>
          <a:ext cx="0" cy="0"/>
          <a:chOff x="0" y="0"/>
          <a:chExt cx="0" cy="0"/>
        </a:xfrm>
      </p:grpSpPr>
      <p:pic>
        <p:nvPicPr>
          <p:cNvPr descr="Overlay-ContentSlides.png" id="78" name="Shape 78"/>
          <p:cNvPicPr preferRelativeResize="0"/>
          <p:nvPr/>
        </p:nvPicPr>
        <p:blipFill rotWithShape="1">
          <a:blip r:embed="rId2">
            <a:alphaModFix/>
          </a:blip>
          <a:srcRect b="0" l="0" r="0" t="0"/>
          <a:stretch/>
        </p:blipFill>
        <p:spPr>
          <a:xfrm>
            <a:off x="150813" y="187325"/>
            <a:ext cx="8828086" cy="6481762"/>
          </a:xfrm>
          <a:prstGeom prst="rect">
            <a:avLst/>
          </a:prstGeom>
          <a:noFill/>
          <a:ln>
            <a:noFill/>
          </a:ln>
        </p:spPr>
      </p:pic>
      <p:sp>
        <p:nvSpPr>
          <p:cNvPr id="79" name="Shape 79"/>
          <p:cNvSpPr txBox="1"/>
          <p:nvPr>
            <p:ph type="title"/>
          </p:nvPr>
        </p:nvSpPr>
        <p:spPr>
          <a:xfrm>
            <a:off x="779462" y="381000"/>
            <a:ext cx="7583486" cy="1044575"/>
          </a:xfrm>
          <a:prstGeom prst="rect">
            <a:avLst/>
          </a:prstGeom>
          <a:noFill/>
          <a:ln>
            <a:noFill/>
          </a:ln>
        </p:spPr>
        <p:txBody>
          <a:bodyPr anchorCtr="0" anchor="b" bIns="91425" lIns="91425" rIns="91425" tIns="91425"/>
          <a:lstStyle>
            <a:lvl1pPr indent="0" lvl="0"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1pPr>
            <a:lvl2pPr indent="0" lvl="1"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2pPr>
            <a:lvl3pPr indent="0" lvl="2"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3pPr>
            <a:lvl4pPr indent="0" lvl="3"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4pPr>
            <a:lvl5pPr indent="0" lvl="4"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5pPr>
            <a:lvl6pPr indent="0" lvl="5" marL="4572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6pPr>
            <a:lvl7pPr indent="0" lvl="6" marL="9144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7pPr>
            <a:lvl8pPr indent="0" lvl="7" marL="13716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8pPr>
            <a:lvl9pPr indent="0" lvl="8" marL="18288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9pPr>
          </a:lstStyle>
          <a:p/>
        </p:txBody>
      </p:sp>
      <p:sp>
        <p:nvSpPr>
          <p:cNvPr id="80" name="Shape 80"/>
          <p:cNvSpPr txBox="1"/>
          <p:nvPr>
            <p:ph idx="1" type="body"/>
          </p:nvPr>
        </p:nvSpPr>
        <p:spPr>
          <a:xfrm>
            <a:off x="779462" y="1828800"/>
            <a:ext cx="3657600" cy="2057400"/>
          </a:xfrm>
          <a:prstGeom prst="rect">
            <a:avLst/>
          </a:prstGeom>
          <a:noFill/>
          <a:ln>
            <a:noFill/>
          </a:ln>
        </p:spPr>
        <p:txBody>
          <a:bodyPr anchorCtr="0" anchor="t" bIns="91425" lIns="91425" rIns="91425" tIns="91425"/>
          <a:lstStyle>
            <a:lvl1pPr indent="-155575" lvl="0" marL="282575" marR="0" rtl="0" algn="l">
              <a:spcBef>
                <a:spcPts val="2000"/>
              </a:spcBef>
              <a:spcAft>
                <a:spcPts val="0"/>
              </a:spcAft>
              <a:buClr>
                <a:srgbClr val="001D4D"/>
              </a:buClr>
              <a:buSzPct val="100000"/>
              <a:buFont typeface="Noto Sans Symbols"/>
              <a:buChar char="●"/>
              <a:defRPr b="0" i="0" sz="2000" u="none" cap="none" strike="noStrike">
                <a:solidFill>
                  <a:srgbClr val="001D4D"/>
                </a:solidFill>
                <a:latin typeface="Trebuchet MS"/>
                <a:ea typeface="Trebuchet MS"/>
                <a:cs typeface="Trebuchet MS"/>
                <a:sym typeface="Trebuchet MS"/>
              </a:defRPr>
            </a:lvl1pPr>
            <a:lvl2pPr indent="-184150" lvl="1" marL="57785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2pPr>
            <a:lvl3pPr indent="-174625" lvl="2" marL="86042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3pPr>
            <a:lvl4pPr indent="-177800" lvl="3" marL="114300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4pPr>
            <a:lvl5pPr indent="-168275" lvl="4" marL="142557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5pPr>
            <a:lvl6pPr indent="-114300" lvl="5" marL="25146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6pPr>
            <a:lvl7pPr indent="-114300" lvl="6" marL="29718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7pPr>
            <a:lvl8pPr indent="-114300" lvl="7" marL="34290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8pPr>
            <a:lvl9pPr indent="-114300" lvl="8" marL="38862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9pPr>
          </a:lstStyle>
          <a:p/>
        </p:txBody>
      </p:sp>
      <p:sp>
        <p:nvSpPr>
          <p:cNvPr id="81" name="Shape 81"/>
          <p:cNvSpPr txBox="1"/>
          <p:nvPr>
            <p:ph idx="2" type="body"/>
          </p:nvPr>
        </p:nvSpPr>
        <p:spPr>
          <a:xfrm>
            <a:off x="779462" y="3991816"/>
            <a:ext cx="3657600" cy="2057400"/>
          </a:xfrm>
          <a:prstGeom prst="rect">
            <a:avLst/>
          </a:prstGeom>
          <a:noFill/>
          <a:ln>
            <a:noFill/>
          </a:ln>
        </p:spPr>
        <p:txBody>
          <a:bodyPr anchorCtr="0" anchor="t" bIns="91425" lIns="91425" rIns="91425" tIns="91425"/>
          <a:lstStyle>
            <a:lvl1pPr indent="-155575" lvl="0" marL="282575" marR="0" rtl="0" algn="l">
              <a:spcBef>
                <a:spcPts val="2000"/>
              </a:spcBef>
              <a:spcAft>
                <a:spcPts val="0"/>
              </a:spcAft>
              <a:buClr>
                <a:srgbClr val="001D4D"/>
              </a:buClr>
              <a:buSzPct val="100000"/>
              <a:buFont typeface="Noto Sans Symbols"/>
              <a:buChar char="●"/>
              <a:defRPr b="0" i="0" sz="2000" u="none" cap="none" strike="noStrike">
                <a:solidFill>
                  <a:srgbClr val="001D4D"/>
                </a:solidFill>
                <a:latin typeface="Trebuchet MS"/>
                <a:ea typeface="Trebuchet MS"/>
                <a:cs typeface="Trebuchet MS"/>
                <a:sym typeface="Trebuchet MS"/>
              </a:defRPr>
            </a:lvl1pPr>
            <a:lvl2pPr indent="-184150" lvl="1" marL="57785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2pPr>
            <a:lvl3pPr indent="-174625" lvl="2" marL="86042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3pPr>
            <a:lvl4pPr indent="-177800" lvl="3" marL="114300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4pPr>
            <a:lvl5pPr indent="-168275" lvl="4" marL="142557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5pPr>
            <a:lvl6pPr indent="-114300" lvl="5" marL="25146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6pPr>
            <a:lvl7pPr indent="-114300" lvl="6" marL="29718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7pPr>
            <a:lvl8pPr indent="-114300" lvl="7" marL="34290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8pPr>
            <a:lvl9pPr indent="-114300" lvl="8" marL="38862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9pPr>
          </a:lstStyle>
          <a:p/>
        </p:txBody>
      </p:sp>
      <p:sp>
        <p:nvSpPr>
          <p:cNvPr id="82" name="Shape 82"/>
          <p:cNvSpPr txBox="1"/>
          <p:nvPr>
            <p:ph idx="3" type="body"/>
          </p:nvPr>
        </p:nvSpPr>
        <p:spPr>
          <a:xfrm>
            <a:off x="4710953" y="1828800"/>
            <a:ext cx="3657600" cy="2057400"/>
          </a:xfrm>
          <a:prstGeom prst="rect">
            <a:avLst/>
          </a:prstGeom>
          <a:noFill/>
          <a:ln>
            <a:noFill/>
          </a:ln>
        </p:spPr>
        <p:txBody>
          <a:bodyPr anchorCtr="0" anchor="t" bIns="91425" lIns="91425" rIns="91425" tIns="91425"/>
          <a:lstStyle>
            <a:lvl1pPr indent="-155575" lvl="0" marL="282575" marR="0" rtl="0" algn="l">
              <a:spcBef>
                <a:spcPts val="2000"/>
              </a:spcBef>
              <a:spcAft>
                <a:spcPts val="0"/>
              </a:spcAft>
              <a:buClr>
                <a:srgbClr val="001D4D"/>
              </a:buClr>
              <a:buSzPct val="100000"/>
              <a:buFont typeface="Noto Sans Symbols"/>
              <a:buChar char="●"/>
              <a:defRPr b="0" i="0" sz="2000" u="none" cap="none" strike="noStrike">
                <a:solidFill>
                  <a:srgbClr val="001D4D"/>
                </a:solidFill>
                <a:latin typeface="Trebuchet MS"/>
                <a:ea typeface="Trebuchet MS"/>
                <a:cs typeface="Trebuchet MS"/>
                <a:sym typeface="Trebuchet MS"/>
              </a:defRPr>
            </a:lvl1pPr>
            <a:lvl2pPr indent="-184150" lvl="1" marL="57785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2pPr>
            <a:lvl3pPr indent="-174625" lvl="2" marL="86042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3pPr>
            <a:lvl4pPr indent="-177800" lvl="3" marL="114300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4pPr>
            <a:lvl5pPr indent="-168275" lvl="4" marL="142557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5pPr>
            <a:lvl6pPr indent="-114300" lvl="5" marL="25146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6pPr>
            <a:lvl7pPr indent="-114300" lvl="6" marL="29718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7pPr>
            <a:lvl8pPr indent="-114300" lvl="7" marL="34290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8pPr>
            <a:lvl9pPr indent="-114300" lvl="8" marL="38862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9pPr>
          </a:lstStyle>
          <a:p/>
        </p:txBody>
      </p:sp>
      <p:sp>
        <p:nvSpPr>
          <p:cNvPr id="83" name="Shape 83"/>
          <p:cNvSpPr txBox="1"/>
          <p:nvPr>
            <p:ph idx="4" type="body"/>
          </p:nvPr>
        </p:nvSpPr>
        <p:spPr>
          <a:xfrm>
            <a:off x="4710953" y="3991816"/>
            <a:ext cx="3657600" cy="2057400"/>
          </a:xfrm>
          <a:prstGeom prst="rect">
            <a:avLst/>
          </a:prstGeom>
          <a:noFill/>
          <a:ln>
            <a:noFill/>
          </a:ln>
        </p:spPr>
        <p:txBody>
          <a:bodyPr anchorCtr="0" anchor="t" bIns="91425" lIns="91425" rIns="91425" tIns="91425"/>
          <a:lstStyle>
            <a:lvl1pPr indent="-155575" lvl="0" marL="282575" marR="0" rtl="0" algn="l">
              <a:spcBef>
                <a:spcPts val="2000"/>
              </a:spcBef>
              <a:spcAft>
                <a:spcPts val="0"/>
              </a:spcAft>
              <a:buClr>
                <a:srgbClr val="001D4D"/>
              </a:buClr>
              <a:buSzPct val="100000"/>
              <a:buFont typeface="Noto Sans Symbols"/>
              <a:buChar char="●"/>
              <a:defRPr b="0" i="0" sz="2000" u="none" cap="none" strike="noStrike">
                <a:solidFill>
                  <a:srgbClr val="001D4D"/>
                </a:solidFill>
                <a:latin typeface="Trebuchet MS"/>
                <a:ea typeface="Trebuchet MS"/>
                <a:cs typeface="Trebuchet MS"/>
                <a:sym typeface="Trebuchet MS"/>
              </a:defRPr>
            </a:lvl1pPr>
            <a:lvl2pPr indent="-184150" lvl="1" marL="57785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2pPr>
            <a:lvl3pPr indent="-174625" lvl="2" marL="86042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3pPr>
            <a:lvl4pPr indent="-177800" lvl="3" marL="114300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4pPr>
            <a:lvl5pPr indent="-168275" lvl="4" marL="142557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5pPr>
            <a:lvl6pPr indent="-114300" lvl="5" marL="25146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6pPr>
            <a:lvl7pPr indent="-114300" lvl="6" marL="29718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7pPr>
            <a:lvl8pPr indent="-114300" lvl="7" marL="34290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8pPr>
            <a:lvl9pPr indent="-114300" lvl="8" marL="3886200" marR="0" rtl="0" algn="l">
              <a:spcBef>
                <a:spcPts val="360"/>
              </a:spcBef>
              <a:buClr>
                <a:schemeClr val="dk1"/>
              </a:buClr>
              <a:buSzPct val="100000"/>
              <a:buFont typeface="Arial"/>
              <a:buChar char="•"/>
              <a:defRPr b="0" i="0" sz="1800" u="none" cap="none" strike="noStrike">
                <a:solidFill>
                  <a:schemeClr val="dk1"/>
                </a:solidFill>
                <a:latin typeface="Trebuchet MS"/>
                <a:ea typeface="Trebuchet MS"/>
                <a:cs typeface="Trebuchet MS"/>
                <a:sym typeface="Trebuchet MS"/>
              </a:defRPr>
            </a:lvl9pPr>
          </a:lstStyle>
          <a:p/>
        </p:txBody>
      </p:sp>
      <p:sp>
        <p:nvSpPr>
          <p:cNvPr id="84" name="Shape 84"/>
          <p:cNvSpPr txBox="1"/>
          <p:nvPr>
            <p:ph idx="10" type="dt"/>
          </p:nvPr>
        </p:nvSpPr>
        <p:spPr>
          <a:xfrm>
            <a:off x="381000" y="6288087"/>
            <a:ext cx="1887538" cy="365125"/>
          </a:xfrm>
          <a:prstGeom prst="rect">
            <a:avLst/>
          </a:prstGeom>
          <a:noFill/>
          <a:ln>
            <a:noFill/>
          </a:ln>
        </p:spPr>
        <p:txBody>
          <a:bodyPr anchorCtr="0" anchor="ctr" bIns="91425" lIns="91425" rIns="91425" tIns="91425"/>
          <a:lstStyle>
            <a:lvl1pPr indent="0" lvl="0" marL="0" marR="0" rtl="0" algn="l">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85" name="Shape 85"/>
          <p:cNvSpPr txBox="1"/>
          <p:nvPr>
            <p:ph idx="11" type="ftr"/>
          </p:nvPr>
        </p:nvSpPr>
        <p:spPr>
          <a:xfrm>
            <a:off x="3305175" y="6288087"/>
            <a:ext cx="5238750" cy="365125"/>
          </a:xfrm>
          <a:prstGeom prst="rect">
            <a:avLst/>
          </a:prstGeom>
          <a:noFill/>
          <a:ln>
            <a:noFill/>
          </a:ln>
        </p:spPr>
        <p:txBody>
          <a:bodyPr anchorCtr="0" anchor="ctr" bIns="91425" lIns="91425" rIns="91425" tIns="91425"/>
          <a:lstStyle>
            <a:lvl1pPr indent="0" lvl="0" marL="0" marR="0" rtl="0" algn="r">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86" name="Shape 86"/>
          <p:cNvSpPr txBox="1"/>
          <p:nvPr>
            <p:ph idx="12" type="sldNum"/>
          </p:nvPr>
        </p:nvSpPr>
        <p:spPr>
          <a:xfrm>
            <a:off x="8404225" y="219075"/>
            <a:ext cx="493713" cy="365125"/>
          </a:xfrm>
          <a:prstGeom prst="rect">
            <a:avLst/>
          </a:prstGeom>
          <a:noFill/>
          <a:ln>
            <a:noFill/>
          </a:ln>
        </p:spPr>
        <p:txBody>
          <a:bodyPr anchorCtr="0" anchor="ctr"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2"/>
                </a:solidFill>
                <a:latin typeface="Trebuchet MS"/>
                <a:ea typeface="Trebuchet MS"/>
                <a:cs typeface="Trebuchet MS"/>
                <a:sym typeface="Trebuchet MS"/>
              </a:rPr>
              <a:t>‹#›</a:t>
            </a:fld>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type="titleOnly">
  <p:cSld name="Title Only">
    <p:spTree>
      <p:nvGrpSpPr>
        <p:cNvPr id="87" name="Shape 87"/>
        <p:cNvGrpSpPr/>
        <p:nvPr/>
      </p:nvGrpSpPr>
      <p:grpSpPr>
        <a:xfrm>
          <a:off x="0" y="0"/>
          <a:ext cx="0" cy="0"/>
          <a:chOff x="0" y="0"/>
          <a:chExt cx="0" cy="0"/>
        </a:xfrm>
      </p:grpSpPr>
      <p:pic>
        <p:nvPicPr>
          <p:cNvPr descr="Overlay-ContentSlides.png" id="88" name="Shape 88"/>
          <p:cNvPicPr preferRelativeResize="0"/>
          <p:nvPr/>
        </p:nvPicPr>
        <p:blipFill rotWithShape="1">
          <a:blip r:embed="rId2">
            <a:alphaModFix/>
          </a:blip>
          <a:srcRect b="0" l="0" r="0" t="0"/>
          <a:stretch/>
        </p:blipFill>
        <p:spPr>
          <a:xfrm>
            <a:off x="150813" y="187325"/>
            <a:ext cx="8828086" cy="6481762"/>
          </a:xfrm>
          <a:prstGeom prst="rect">
            <a:avLst/>
          </a:prstGeom>
          <a:noFill/>
          <a:ln>
            <a:noFill/>
          </a:ln>
        </p:spPr>
      </p:pic>
      <p:sp>
        <p:nvSpPr>
          <p:cNvPr id="89" name="Shape 89"/>
          <p:cNvSpPr txBox="1"/>
          <p:nvPr>
            <p:ph type="title"/>
          </p:nvPr>
        </p:nvSpPr>
        <p:spPr>
          <a:xfrm>
            <a:off x="779462" y="381000"/>
            <a:ext cx="7583486" cy="1044575"/>
          </a:xfrm>
          <a:prstGeom prst="rect">
            <a:avLst/>
          </a:prstGeom>
          <a:noFill/>
          <a:ln>
            <a:noFill/>
          </a:ln>
        </p:spPr>
        <p:txBody>
          <a:bodyPr anchorCtr="0" anchor="b" bIns="91425" lIns="91425" rIns="91425" tIns="91425"/>
          <a:lstStyle>
            <a:lvl1pPr indent="0" lvl="0"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1pPr>
            <a:lvl2pPr indent="0" lvl="1"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2pPr>
            <a:lvl3pPr indent="0" lvl="2"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3pPr>
            <a:lvl4pPr indent="0" lvl="3"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4pPr>
            <a:lvl5pPr indent="0" lvl="4"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5pPr>
            <a:lvl6pPr indent="0" lvl="5" marL="4572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6pPr>
            <a:lvl7pPr indent="0" lvl="6" marL="9144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7pPr>
            <a:lvl8pPr indent="0" lvl="7" marL="13716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8pPr>
            <a:lvl9pPr indent="0" lvl="8" marL="18288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9pPr>
          </a:lstStyle>
          <a:p/>
        </p:txBody>
      </p:sp>
      <p:sp>
        <p:nvSpPr>
          <p:cNvPr id="90" name="Shape 90"/>
          <p:cNvSpPr txBox="1"/>
          <p:nvPr>
            <p:ph idx="10" type="dt"/>
          </p:nvPr>
        </p:nvSpPr>
        <p:spPr>
          <a:xfrm>
            <a:off x="381000" y="6288087"/>
            <a:ext cx="1887538" cy="365125"/>
          </a:xfrm>
          <a:prstGeom prst="rect">
            <a:avLst/>
          </a:prstGeom>
          <a:noFill/>
          <a:ln>
            <a:noFill/>
          </a:ln>
        </p:spPr>
        <p:txBody>
          <a:bodyPr anchorCtr="0" anchor="ctr" bIns="91425" lIns="91425" rIns="91425" tIns="91425"/>
          <a:lstStyle>
            <a:lvl1pPr indent="0" lvl="0" marL="0" marR="0" rtl="0" algn="l">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91" name="Shape 91"/>
          <p:cNvSpPr txBox="1"/>
          <p:nvPr>
            <p:ph idx="11" type="ftr"/>
          </p:nvPr>
        </p:nvSpPr>
        <p:spPr>
          <a:xfrm>
            <a:off x="3305175" y="6288087"/>
            <a:ext cx="5238750" cy="365125"/>
          </a:xfrm>
          <a:prstGeom prst="rect">
            <a:avLst/>
          </a:prstGeom>
          <a:noFill/>
          <a:ln>
            <a:noFill/>
          </a:ln>
        </p:spPr>
        <p:txBody>
          <a:bodyPr anchorCtr="0" anchor="ctr" bIns="91425" lIns="91425" rIns="91425" tIns="91425"/>
          <a:lstStyle>
            <a:lvl1pPr indent="0" lvl="0" marL="0" marR="0" rtl="0" algn="r">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92" name="Shape 92"/>
          <p:cNvSpPr txBox="1"/>
          <p:nvPr>
            <p:ph idx="12" type="sldNum"/>
          </p:nvPr>
        </p:nvSpPr>
        <p:spPr>
          <a:xfrm>
            <a:off x="8404225" y="219075"/>
            <a:ext cx="493713" cy="365125"/>
          </a:xfrm>
          <a:prstGeom prst="rect">
            <a:avLst/>
          </a:prstGeom>
          <a:noFill/>
          <a:ln>
            <a:noFill/>
          </a:ln>
        </p:spPr>
        <p:txBody>
          <a:bodyPr anchorCtr="0" anchor="ctr"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2"/>
                </a:solidFill>
                <a:latin typeface="Trebuchet MS"/>
                <a:ea typeface="Trebuchet MS"/>
                <a:cs typeface="Trebuchet MS"/>
                <a:sym typeface="Trebuchet MS"/>
              </a:rPr>
              <a:t>‹#›</a:t>
            </a:fld>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0.xml"/><Relationship Id="rId10" Type="http://schemas.openxmlformats.org/officeDocument/2006/relationships/slideLayout" Target="../slideLayouts/slideLayout9.xml"/><Relationship Id="rId13" Type="http://schemas.openxmlformats.org/officeDocument/2006/relationships/slideLayout" Target="../slideLayouts/slideLayout12.xml"/><Relationship Id="rId12" Type="http://schemas.openxmlformats.org/officeDocument/2006/relationships/slideLayout" Target="../slideLayouts/slideLayout11.xml"/><Relationship Id="rId1" Type="http://schemas.openxmlformats.org/officeDocument/2006/relationships/image" Target="../media/image2.png"/><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9" Type="http://schemas.openxmlformats.org/officeDocument/2006/relationships/slideLayout" Target="../slideLayouts/slideLayout8.xml"/><Relationship Id="rId15" Type="http://schemas.openxmlformats.org/officeDocument/2006/relationships/slideLayout" Target="../slideLayouts/slideLayout14.xml"/><Relationship Id="rId14" Type="http://schemas.openxmlformats.org/officeDocument/2006/relationships/slideLayout" Target="../slideLayouts/slideLayout13.xml"/><Relationship Id="rId17" Type="http://schemas.openxmlformats.org/officeDocument/2006/relationships/slideLayout" Target="../slideLayouts/slideLayout16.xml"/><Relationship Id="rId16" Type="http://schemas.openxmlformats.org/officeDocument/2006/relationships/slideLayout" Target="../slideLayouts/slideLayout15.xml"/><Relationship Id="rId5" Type="http://schemas.openxmlformats.org/officeDocument/2006/relationships/slideLayout" Target="../slideLayouts/slideLayout4.xml"/><Relationship Id="rId6" Type="http://schemas.openxmlformats.org/officeDocument/2006/relationships/slideLayout" Target="../slideLayouts/slideLayout5.xml"/><Relationship Id="rId18" Type="http://schemas.openxmlformats.org/officeDocument/2006/relationships/theme" Target="../theme/theme1.xml"/><Relationship Id="rId7" Type="http://schemas.openxmlformats.org/officeDocument/2006/relationships/slideLayout" Target="../slideLayouts/slideLayout6.xml"/><Relationship Id="rId8" Type="http://schemas.openxmlformats.org/officeDocument/2006/relationships/slideLayout" Target="../slideLayouts/slideLayout7.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6.xml"/><Relationship Id="rId10" Type="http://schemas.openxmlformats.org/officeDocument/2006/relationships/slideLayout" Target="../slideLayouts/slideLayout25.xml"/><Relationship Id="rId13" Type="http://schemas.openxmlformats.org/officeDocument/2006/relationships/slideLayout" Target="../slideLayouts/slideLayout28.xml"/><Relationship Id="rId12" Type="http://schemas.openxmlformats.org/officeDocument/2006/relationships/slideLayout" Target="../slideLayouts/slideLayout27.xml"/><Relationship Id="rId1" Type="http://schemas.openxmlformats.org/officeDocument/2006/relationships/image" Target="../media/image8.png"/><Relationship Id="rId2" Type="http://schemas.openxmlformats.org/officeDocument/2006/relationships/slideLayout" Target="../slideLayouts/slideLayout17.xml"/><Relationship Id="rId3" Type="http://schemas.openxmlformats.org/officeDocument/2006/relationships/slideLayout" Target="../slideLayouts/slideLayout18.xml"/><Relationship Id="rId4" Type="http://schemas.openxmlformats.org/officeDocument/2006/relationships/slideLayout" Target="../slideLayouts/slideLayout19.xml"/><Relationship Id="rId9" Type="http://schemas.openxmlformats.org/officeDocument/2006/relationships/slideLayout" Target="../slideLayouts/slideLayout24.xml"/><Relationship Id="rId15" Type="http://schemas.openxmlformats.org/officeDocument/2006/relationships/slideLayout" Target="../slideLayouts/slideLayout30.xml"/><Relationship Id="rId14" Type="http://schemas.openxmlformats.org/officeDocument/2006/relationships/slideLayout" Target="../slideLayouts/slideLayout29.xml"/><Relationship Id="rId17" Type="http://schemas.openxmlformats.org/officeDocument/2006/relationships/slideLayout" Target="../slideLayouts/slideLayout32.xml"/><Relationship Id="rId16" Type="http://schemas.openxmlformats.org/officeDocument/2006/relationships/slideLayout" Target="../slideLayouts/slideLayout31.xml"/><Relationship Id="rId5" Type="http://schemas.openxmlformats.org/officeDocument/2006/relationships/slideLayout" Target="../slideLayouts/slideLayout20.xml"/><Relationship Id="rId6" Type="http://schemas.openxmlformats.org/officeDocument/2006/relationships/slideLayout" Target="../slideLayouts/slideLayout21.xml"/><Relationship Id="rId18" Type="http://schemas.openxmlformats.org/officeDocument/2006/relationships/theme" Target="../theme/theme3.xml"/><Relationship Id="rId7" Type="http://schemas.openxmlformats.org/officeDocument/2006/relationships/slideLayout" Target="../slideLayouts/slideLayout22.xml"/><Relationship Id="rId8" Type="http://schemas.openxmlformats.org/officeDocument/2006/relationships/slideLayout" Target="../slideLayouts/slideLayout23.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chemeClr val="lt1"/>
        </a:solidFill>
      </p:bgPr>
    </p:bg>
    <p:spTree>
      <p:nvGrpSpPr>
        <p:cNvPr id="9" name="Shape 9"/>
        <p:cNvGrpSpPr/>
        <p:nvPr/>
      </p:nvGrpSpPr>
      <p:grpSpPr>
        <a:xfrm>
          <a:off x="0" y="0"/>
          <a:ext cx="0" cy="0"/>
          <a:chOff x="0" y="0"/>
          <a:chExt cx="0" cy="0"/>
        </a:xfrm>
      </p:grpSpPr>
      <p:sp>
        <p:nvSpPr>
          <p:cNvPr id="10" name="Shape 10"/>
          <p:cNvSpPr/>
          <p:nvPr/>
        </p:nvSpPr>
        <p:spPr>
          <a:xfrm>
            <a:off x="190500" y="190500"/>
            <a:ext cx="8764587" cy="6478588"/>
          </a:xfrm>
          <a:prstGeom prst="round2DiagRect">
            <a:avLst>
              <a:gd fmla="val 9416" name="adj1"/>
              <a:gd fmla="val 0" name="adj2"/>
            </a:avLst>
          </a:prstGeom>
          <a:gradFill>
            <a:gsLst>
              <a:gs pos="0">
                <a:srgbClr val="B27A00"/>
              </a:gs>
              <a:gs pos="13000">
                <a:srgbClr val="B27A00"/>
              </a:gs>
              <a:gs pos="100000">
                <a:schemeClr val="lt1"/>
              </a:gs>
            </a:gsLst>
            <a:lin ang="5400000" scaled="0"/>
          </a:gradFill>
          <a:ln>
            <a:noFill/>
          </a:ln>
        </p:spPr>
        <p:txBody>
          <a:bodyPr anchorCtr="0" anchor="ctr" bIns="45700" lIns="91425" rIns="91425" tIns="45700">
            <a:noAutofit/>
          </a:bodyPr>
          <a:lstStyle/>
          <a:p>
            <a:pPr indent="0" lvl="0" marL="0" marR="0" rtl="0" algn="ctr">
              <a:spcBef>
                <a:spcPts val="0"/>
              </a:spcBef>
              <a:spcAft>
                <a:spcPts val="0"/>
              </a:spcAft>
              <a:buNone/>
            </a:pPr>
            <a:r>
              <a:t/>
            </a:r>
            <a:endParaRPr b="0" i="0" sz="1800" u="none" cap="none" strike="noStrike">
              <a:solidFill>
                <a:schemeClr val="lt1"/>
              </a:solidFill>
              <a:latin typeface="Arial"/>
              <a:ea typeface="Arial"/>
              <a:cs typeface="Arial"/>
              <a:sym typeface="Arial"/>
            </a:endParaRPr>
          </a:p>
        </p:txBody>
      </p:sp>
      <p:sp>
        <p:nvSpPr>
          <p:cNvPr id="11" name="Shape 11"/>
          <p:cNvSpPr txBox="1"/>
          <p:nvPr>
            <p:ph type="title"/>
          </p:nvPr>
        </p:nvSpPr>
        <p:spPr>
          <a:xfrm>
            <a:off x="779462" y="381000"/>
            <a:ext cx="7583486" cy="1044575"/>
          </a:xfrm>
          <a:prstGeom prst="rect">
            <a:avLst/>
          </a:prstGeom>
          <a:noFill/>
          <a:ln>
            <a:noFill/>
          </a:ln>
        </p:spPr>
        <p:txBody>
          <a:bodyPr anchorCtr="0" anchor="b" bIns="91425" lIns="91425" rIns="91425" tIns="91425"/>
          <a:lstStyle>
            <a:lvl1pPr indent="0" lvl="0"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1pPr>
            <a:lvl2pPr indent="0" lvl="1"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2pPr>
            <a:lvl3pPr indent="0" lvl="2"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3pPr>
            <a:lvl4pPr indent="0" lvl="3"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4pPr>
            <a:lvl5pPr indent="0" lvl="4" marL="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5pPr>
            <a:lvl6pPr indent="0" lvl="5" marL="4572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6pPr>
            <a:lvl7pPr indent="0" lvl="6" marL="9144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7pPr>
            <a:lvl8pPr indent="0" lvl="7" marL="13716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8pPr>
            <a:lvl9pPr indent="0" lvl="8" marL="1828800" marR="0" rtl="0" algn="l">
              <a:spcBef>
                <a:spcPts val="0"/>
              </a:spcBef>
              <a:spcAft>
                <a:spcPts val="0"/>
              </a:spcAft>
              <a:buNone/>
              <a:defRPr b="0" i="0" sz="3800" u="none" cap="none" strike="noStrike">
                <a:solidFill>
                  <a:srgbClr val="001D4D"/>
                </a:solidFill>
                <a:latin typeface="Trebuchet MS"/>
                <a:ea typeface="Trebuchet MS"/>
                <a:cs typeface="Trebuchet MS"/>
                <a:sym typeface="Trebuchet MS"/>
              </a:defRPr>
            </a:lvl9pPr>
          </a:lstStyle>
          <a:p/>
        </p:txBody>
      </p:sp>
      <p:sp>
        <p:nvSpPr>
          <p:cNvPr id="12" name="Shape 12"/>
          <p:cNvSpPr txBox="1"/>
          <p:nvPr>
            <p:ph idx="1" type="body"/>
          </p:nvPr>
        </p:nvSpPr>
        <p:spPr>
          <a:xfrm>
            <a:off x="779462" y="1828800"/>
            <a:ext cx="7583486" cy="4208462"/>
          </a:xfrm>
          <a:prstGeom prst="rect">
            <a:avLst/>
          </a:prstGeom>
          <a:noFill/>
          <a:ln>
            <a:noFill/>
          </a:ln>
        </p:spPr>
        <p:txBody>
          <a:bodyPr anchorCtr="0" anchor="t" bIns="91425" lIns="91425" rIns="91425" tIns="91425"/>
          <a:lstStyle>
            <a:lvl1pPr indent="-142875" lvl="0" marL="282575" marR="0" rtl="0" algn="l">
              <a:spcBef>
                <a:spcPts val="2000"/>
              </a:spcBef>
              <a:spcAft>
                <a:spcPts val="0"/>
              </a:spcAft>
              <a:buClr>
                <a:srgbClr val="001D4D"/>
              </a:buClr>
              <a:buSzPct val="100000"/>
              <a:buFont typeface="Noto Sans Symbols"/>
              <a:buChar char="●"/>
              <a:defRPr b="0" i="0" sz="2200" u="none" cap="none" strike="noStrike">
                <a:solidFill>
                  <a:srgbClr val="001D4D"/>
                </a:solidFill>
                <a:latin typeface="Trebuchet MS"/>
                <a:ea typeface="Trebuchet MS"/>
                <a:cs typeface="Trebuchet MS"/>
                <a:sym typeface="Trebuchet MS"/>
              </a:defRPr>
            </a:lvl1pPr>
            <a:lvl2pPr indent="-171450" lvl="1" marL="577850" marR="0" rtl="0" algn="l">
              <a:spcBef>
                <a:spcPts val="600"/>
              </a:spcBef>
              <a:spcAft>
                <a:spcPts val="0"/>
              </a:spcAft>
              <a:buClr>
                <a:srgbClr val="001D4D"/>
              </a:buClr>
              <a:buSzPct val="100000"/>
              <a:buFont typeface="Noto Sans Symbols"/>
              <a:buChar char="●"/>
              <a:defRPr b="0" i="0" sz="2000" u="none" cap="none" strike="noStrike">
                <a:solidFill>
                  <a:srgbClr val="001D4D"/>
                </a:solidFill>
                <a:latin typeface="Trebuchet MS"/>
                <a:ea typeface="Trebuchet MS"/>
                <a:cs typeface="Trebuchet MS"/>
                <a:sym typeface="Trebuchet MS"/>
              </a:defRPr>
            </a:lvl2pPr>
            <a:lvl3pPr indent="-174625" lvl="2" marL="86042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3pPr>
            <a:lvl4pPr indent="-177800" lvl="3" marL="1143000"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4pPr>
            <a:lvl5pPr indent="-168275" lvl="4" marL="1425575" marR="0" rtl="0" algn="l">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5pPr>
            <a:lvl6pPr indent="-101600" lvl="5" marL="2514600" marR="0" rtl="0" algn="l">
              <a:spcBef>
                <a:spcPts val="400"/>
              </a:spcBef>
              <a:buClr>
                <a:schemeClr val="dk1"/>
              </a:buClr>
              <a:buSzPct val="100000"/>
              <a:buFont typeface="Arial"/>
              <a:buChar char="•"/>
              <a:defRPr b="0" i="0" sz="2000" u="none" cap="none" strike="noStrike">
                <a:solidFill>
                  <a:schemeClr val="dk1"/>
                </a:solidFill>
                <a:latin typeface="Trebuchet MS"/>
                <a:ea typeface="Trebuchet MS"/>
                <a:cs typeface="Trebuchet MS"/>
                <a:sym typeface="Trebuchet MS"/>
              </a:defRPr>
            </a:lvl6pPr>
            <a:lvl7pPr indent="-101600" lvl="6" marL="2971800" marR="0" rtl="0" algn="l">
              <a:spcBef>
                <a:spcPts val="400"/>
              </a:spcBef>
              <a:buClr>
                <a:schemeClr val="dk1"/>
              </a:buClr>
              <a:buSzPct val="100000"/>
              <a:buFont typeface="Arial"/>
              <a:buChar char="•"/>
              <a:defRPr b="0" i="0" sz="2000" u="none" cap="none" strike="noStrike">
                <a:solidFill>
                  <a:schemeClr val="dk1"/>
                </a:solidFill>
                <a:latin typeface="Trebuchet MS"/>
                <a:ea typeface="Trebuchet MS"/>
                <a:cs typeface="Trebuchet MS"/>
                <a:sym typeface="Trebuchet MS"/>
              </a:defRPr>
            </a:lvl7pPr>
            <a:lvl8pPr indent="-101600" lvl="7" marL="3429000" marR="0" rtl="0" algn="l">
              <a:spcBef>
                <a:spcPts val="400"/>
              </a:spcBef>
              <a:buClr>
                <a:schemeClr val="dk1"/>
              </a:buClr>
              <a:buSzPct val="100000"/>
              <a:buFont typeface="Arial"/>
              <a:buChar char="•"/>
              <a:defRPr b="0" i="0" sz="2000" u="none" cap="none" strike="noStrike">
                <a:solidFill>
                  <a:schemeClr val="dk1"/>
                </a:solidFill>
                <a:latin typeface="Trebuchet MS"/>
                <a:ea typeface="Trebuchet MS"/>
                <a:cs typeface="Trebuchet MS"/>
                <a:sym typeface="Trebuchet MS"/>
              </a:defRPr>
            </a:lvl8pPr>
            <a:lvl9pPr indent="-101600" lvl="8" marL="3886200" marR="0" rtl="0" algn="l">
              <a:spcBef>
                <a:spcPts val="400"/>
              </a:spcBef>
              <a:buClr>
                <a:schemeClr val="dk1"/>
              </a:buClr>
              <a:buSzPct val="100000"/>
              <a:buFont typeface="Arial"/>
              <a:buChar char="•"/>
              <a:defRPr b="0" i="0" sz="2000" u="none" cap="none" strike="noStrike">
                <a:solidFill>
                  <a:schemeClr val="dk1"/>
                </a:solidFill>
                <a:latin typeface="Trebuchet MS"/>
                <a:ea typeface="Trebuchet MS"/>
                <a:cs typeface="Trebuchet MS"/>
                <a:sym typeface="Trebuchet MS"/>
              </a:defRPr>
            </a:lvl9pPr>
          </a:lstStyle>
          <a:p/>
        </p:txBody>
      </p:sp>
      <p:sp>
        <p:nvSpPr>
          <p:cNvPr id="13" name="Shape 13"/>
          <p:cNvSpPr txBox="1"/>
          <p:nvPr>
            <p:ph idx="10" type="dt"/>
          </p:nvPr>
        </p:nvSpPr>
        <p:spPr>
          <a:xfrm>
            <a:off x="381000" y="6288087"/>
            <a:ext cx="1887538" cy="365125"/>
          </a:xfrm>
          <a:prstGeom prst="rect">
            <a:avLst/>
          </a:prstGeom>
          <a:noFill/>
          <a:ln>
            <a:noFill/>
          </a:ln>
        </p:spPr>
        <p:txBody>
          <a:bodyPr anchorCtr="0" anchor="ctr" bIns="91425" lIns="91425" rIns="91425" tIns="91425"/>
          <a:lstStyle>
            <a:lvl1pPr indent="0" lvl="0" marL="0" marR="0" rtl="0" algn="l">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14" name="Shape 14"/>
          <p:cNvSpPr txBox="1"/>
          <p:nvPr>
            <p:ph idx="11" type="ftr"/>
          </p:nvPr>
        </p:nvSpPr>
        <p:spPr>
          <a:xfrm>
            <a:off x="3305175" y="6288087"/>
            <a:ext cx="5238750" cy="365125"/>
          </a:xfrm>
          <a:prstGeom prst="rect">
            <a:avLst/>
          </a:prstGeom>
          <a:noFill/>
          <a:ln>
            <a:noFill/>
          </a:ln>
        </p:spPr>
        <p:txBody>
          <a:bodyPr anchorCtr="0" anchor="ctr" bIns="91425" lIns="91425" rIns="91425" tIns="91425"/>
          <a:lstStyle>
            <a:lvl1pPr indent="0" lvl="0" marL="0" marR="0" rtl="0" algn="r">
              <a:spcBef>
                <a:spcPts val="0"/>
              </a:spcBef>
              <a:spcAft>
                <a:spcPts val="0"/>
              </a:spcAft>
              <a:buNone/>
              <a:defRPr b="0" i="0" sz="1200" u="none" cap="none" strike="noStrike">
                <a:solidFill>
                  <a:schemeClr val="lt2"/>
                </a:solidFill>
                <a:latin typeface="Trebuchet MS"/>
                <a:ea typeface="Trebuchet MS"/>
                <a:cs typeface="Trebuchet MS"/>
                <a:sym typeface="Trebuchet MS"/>
              </a:defRPr>
            </a:lvl1pPr>
            <a:lvl2pPr indent="0" lvl="1" marL="457200" marR="0" rtl="0" algn="l">
              <a:spcBef>
                <a:spcPts val="0"/>
              </a:spcBef>
              <a:spcAft>
                <a:spcPts val="0"/>
              </a:spcAft>
              <a:buNone/>
              <a:defRPr b="0" i="0" sz="1800" u="none" cap="none" strike="noStrike">
                <a:solidFill>
                  <a:schemeClr val="dk1"/>
                </a:solidFill>
                <a:latin typeface="Arial"/>
                <a:ea typeface="Arial"/>
                <a:cs typeface="Arial"/>
                <a:sym typeface="Arial"/>
              </a:defRPr>
            </a:lvl2pPr>
            <a:lvl3pPr indent="0" lvl="2" marL="914400" marR="0" rtl="0" algn="l">
              <a:spcBef>
                <a:spcPts val="0"/>
              </a:spcBef>
              <a:spcAft>
                <a:spcPts val="0"/>
              </a:spcAft>
              <a:buNone/>
              <a:defRPr b="0" i="0" sz="1800" u="none" cap="none" strike="noStrike">
                <a:solidFill>
                  <a:schemeClr val="dk1"/>
                </a:solidFill>
                <a:latin typeface="Arial"/>
                <a:ea typeface="Arial"/>
                <a:cs typeface="Arial"/>
                <a:sym typeface="Arial"/>
              </a:defRPr>
            </a:lvl3pPr>
            <a:lvl4pPr indent="0" lvl="3" marL="1371600" marR="0" rtl="0" algn="l">
              <a:spcBef>
                <a:spcPts val="0"/>
              </a:spcBef>
              <a:spcAft>
                <a:spcPts val="0"/>
              </a:spcAft>
              <a:buNone/>
              <a:defRPr b="0" i="0" sz="1800" u="none" cap="none" strike="noStrike">
                <a:solidFill>
                  <a:schemeClr val="dk1"/>
                </a:solidFill>
                <a:latin typeface="Arial"/>
                <a:ea typeface="Arial"/>
                <a:cs typeface="Arial"/>
                <a:sym typeface="Arial"/>
              </a:defRPr>
            </a:lvl4pPr>
            <a:lvl5pPr indent="0" lvl="4" marL="1828800" marR="0" rtl="0" algn="l">
              <a:spcBef>
                <a:spcPts val="0"/>
              </a:spcBef>
              <a:spcAft>
                <a:spcPts val="0"/>
              </a:spcAft>
              <a:buNone/>
              <a:defRPr b="0" i="0" sz="1800" u="none" cap="none" strike="noStrike">
                <a:solidFill>
                  <a:schemeClr val="dk1"/>
                </a:solidFill>
                <a:latin typeface="Arial"/>
                <a:ea typeface="Arial"/>
                <a:cs typeface="Arial"/>
                <a:sym typeface="Arial"/>
              </a:defRPr>
            </a:lvl5pPr>
            <a:lvl6pPr indent="0" lvl="5" marL="2286000" marR="0" rtl="0" algn="l">
              <a:spcBef>
                <a:spcPts val="0"/>
              </a:spcBef>
              <a:buNone/>
              <a:defRPr b="0" i="0" sz="1800" u="none" cap="none" strike="noStrike">
                <a:solidFill>
                  <a:schemeClr val="dk1"/>
                </a:solidFill>
                <a:latin typeface="Arial"/>
                <a:ea typeface="Arial"/>
                <a:cs typeface="Arial"/>
                <a:sym typeface="Arial"/>
              </a:defRPr>
            </a:lvl6pPr>
            <a:lvl7pPr indent="0" lvl="6" marL="2743200" marR="0" rtl="0" algn="l">
              <a:spcBef>
                <a:spcPts val="0"/>
              </a:spcBef>
              <a:buNone/>
              <a:defRPr b="0" i="0" sz="1800" u="none" cap="none" strike="noStrike">
                <a:solidFill>
                  <a:schemeClr val="dk1"/>
                </a:solidFill>
                <a:latin typeface="Arial"/>
                <a:ea typeface="Arial"/>
                <a:cs typeface="Arial"/>
                <a:sym typeface="Arial"/>
              </a:defRPr>
            </a:lvl7pPr>
            <a:lvl8pPr indent="0" lvl="7" marL="3200400" marR="0" rtl="0" algn="l">
              <a:spcBef>
                <a:spcPts val="0"/>
              </a:spcBef>
              <a:buNone/>
              <a:defRPr b="0" i="0" sz="1800" u="none" cap="none" strike="noStrike">
                <a:solidFill>
                  <a:schemeClr val="dk1"/>
                </a:solidFill>
                <a:latin typeface="Arial"/>
                <a:ea typeface="Arial"/>
                <a:cs typeface="Arial"/>
                <a:sym typeface="Arial"/>
              </a:defRPr>
            </a:lvl8pPr>
            <a:lvl9pPr indent="0" lvl="8" marL="3657600" marR="0" rtl="0" algn="l">
              <a:spcBef>
                <a:spcPts val="0"/>
              </a:spcBef>
              <a:buNone/>
              <a:defRPr b="0" i="0" sz="1800" u="none" cap="none" strike="noStrike">
                <a:solidFill>
                  <a:schemeClr val="dk1"/>
                </a:solidFill>
                <a:latin typeface="Arial"/>
                <a:ea typeface="Arial"/>
                <a:cs typeface="Arial"/>
                <a:sym typeface="Arial"/>
              </a:defRPr>
            </a:lvl9pPr>
          </a:lstStyle>
          <a:p/>
        </p:txBody>
      </p:sp>
      <p:sp>
        <p:nvSpPr>
          <p:cNvPr id="15" name="Shape 15"/>
          <p:cNvSpPr txBox="1"/>
          <p:nvPr>
            <p:ph idx="12" type="sldNum"/>
          </p:nvPr>
        </p:nvSpPr>
        <p:spPr>
          <a:xfrm>
            <a:off x="8404225" y="219075"/>
            <a:ext cx="493713" cy="365125"/>
          </a:xfrm>
          <a:prstGeom prst="rect">
            <a:avLst/>
          </a:prstGeom>
          <a:noFill/>
          <a:ln>
            <a:noFill/>
          </a:ln>
        </p:spPr>
        <p:txBody>
          <a:bodyPr anchorCtr="0" anchor="ctr" bIns="45700" lIns="91425" rIns="91425" tIns="45700">
            <a:noAutofit/>
          </a:bodyPr>
          <a:lstStyle/>
          <a:p>
            <a:pPr indent="0" lvl="0" marL="0" marR="0" rtl="0" algn="r">
              <a:spcBef>
                <a:spcPts val="0"/>
              </a:spcBef>
              <a:spcAft>
                <a:spcPts val="0"/>
              </a:spcAft>
              <a:buSzPct val="25000"/>
              <a:buNone/>
            </a:pPr>
            <a:fld id="{00000000-1234-1234-1234-123412341234}" type="slidenum">
              <a:rPr b="0" i="0" lang="en-US" sz="1200" u="none" cap="none" strike="noStrike">
                <a:solidFill>
                  <a:schemeClr val="dk2"/>
                </a:solidFill>
                <a:latin typeface="Trebuchet MS"/>
                <a:ea typeface="Trebuchet MS"/>
                <a:cs typeface="Trebuchet MS"/>
                <a:sym typeface="Trebuchet MS"/>
              </a:rPr>
              <a:t>‹#›</a:t>
            </a:fld>
          </a:p>
        </p:txBody>
      </p:sp>
      <p:pic>
        <p:nvPicPr>
          <p:cNvPr descr="FIULogo_H_CMYK_fx.png" id="16" name="Shape 16"/>
          <p:cNvPicPr preferRelativeResize="0"/>
          <p:nvPr/>
        </p:nvPicPr>
        <p:blipFill rotWithShape="1">
          <a:blip r:embed="rId1">
            <a:alphaModFix/>
          </a:blip>
          <a:srcRect b="0" l="0" r="0" t="0"/>
          <a:stretch/>
        </p:blipFill>
        <p:spPr>
          <a:xfrm>
            <a:off x="6103937" y="5959475"/>
            <a:ext cx="2430462" cy="693737"/>
          </a:xfrm>
          <a:prstGeom prst="rect">
            <a:avLst/>
          </a:prstGeom>
          <a:noFill/>
          <a:ln>
            <a:noFill/>
          </a:ln>
        </p:spPr>
      </p:pic>
    </p:spTree>
  </p:cSld>
  <p:clrMap accent1="accent1" accent2="accent2" accent3="accent3" accent4="accent4" accent5="accent5" accent6="accent6" bg1="lt1" bg2="dk2" tx1="dk1" tx2="lt2" folHlink="folHlink" hlink="hlink"/>
  <p:sldLayoutIdLst>
    <p:sldLayoutId id="2147483648" r:id="rId2"/>
    <p:sldLayoutId id="2147483649" r:id="rId3"/>
    <p:sldLayoutId id="2147483650" r:id="rId4"/>
    <p:sldLayoutId id="2147483651" r:id="rId5"/>
    <p:sldLayoutId id="2147483652" r:id="rId6"/>
    <p:sldLayoutId id="2147483653" r:id="rId7"/>
    <p:sldLayoutId id="2147483654" r:id="rId8"/>
    <p:sldLayoutId id="2147483655" r:id="rId9"/>
    <p:sldLayoutId id="2147483656" r:id="rId10"/>
    <p:sldLayoutId id="2147483657" r:id="rId11"/>
    <p:sldLayoutId id="2147483658" r:id="rId12"/>
    <p:sldLayoutId id="2147483659" r:id="rId13"/>
    <p:sldLayoutId id="2147483660" r:id="rId14"/>
    <p:sldLayoutId id="2147483661" r:id="rId15"/>
    <p:sldLayoutId id="2147483662" r:id="rId16"/>
    <p:sldLayoutId id="2147483663" r:id="rId17"/>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1pPr>
    </p:titleStyle>
    <p:bodyStyle>
      <a:defPPr lvl="0" marR="0" rtl="0" algn="l">
        <a:lnSpc>
          <a:spcPct val="100000"/>
        </a:lnSpc>
        <a:spcBef>
          <a:spcPts val="0"/>
        </a:spcBef>
        <a:spcAft>
          <a:spcPts val="0"/>
        </a:spcAft>
      </a:defPPr>
      <a:lvl1pPr lv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chemeClr val="lt1"/>
        </a:solidFill>
      </p:bgPr>
    </p:bg>
    <p:spTree>
      <p:nvGrpSpPr>
        <p:cNvPr id="144" name="Shape 144"/>
        <p:cNvGrpSpPr/>
        <p:nvPr/>
      </p:nvGrpSpPr>
      <p:grpSpPr>
        <a:xfrm>
          <a:off x="0" y="0"/>
          <a:ext cx="0" cy="0"/>
          <a:chOff x="0" y="0"/>
          <a:chExt cx="0" cy="0"/>
        </a:xfrm>
      </p:grpSpPr>
      <p:sp>
        <p:nvSpPr>
          <p:cNvPr id="145" name="Shape 145"/>
          <p:cNvSpPr/>
          <p:nvPr/>
        </p:nvSpPr>
        <p:spPr>
          <a:xfrm>
            <a:off x="190500" y="190500"/>
            <a:ext cx="8764587" cy="6478588"/>
          </a:xfrm>
          <a:prstGeom prst="round2DiagRect">
            <a:avLst>
              <a:gd fmla="val 9416" name="adj1"/>
              <a:gd fmla="val 0" name="adj2"/>
            </a:avLst>
          </a:prstGeom>
          <a:gradFill>
            <a:gsLst>
              <a:gs pos="0">
                <a:srgbClr val="B27A00"/>
              </a:gs>
              <a:gs pos="13000">
                <a:srgbClr val="B27A00"/>
              </a:gs>
              <a:gs pos="100000">
                <a:schemeClr val="lt1"/>
              </a:gs>
            </a:gsLst>
            <a:lin ang="5400000" scaled="0"/>
          </a:gradFill>
          <a:ln>
            <a:noFill/>
          </a:ln>
        </p:spPr>
        <p:txBody>
          <a:bodyPr anchorCtr="0" anchor="ctr" bIns="45700" lIns="91425" rIns="91425" tIns="45700">
            <a:noAutofit/>
          </a:bodyPr>
          <a:lstStyle/>
          <a:p>
            <a:pPr indent="0" lvl="0" marL="0" marR="0" rtl="0" algn="ctr">
              <a:lnSpc>
                <a:spcPct val="100000"/>
              </a:lnSpc>
              <a:spcBef>
                <a:spcPts val="0"/>
              </a:spcBef>
              <a:spcAft>
                <a:spcPts val="0"/>
              </a:spcAft>
              <a:buClr>
                <a:srgbClr val="000000"/>
              </a:buClr>
              <a:buFont typeface="Arial"/>
              <a:buNone/>
            </a:pPr>
            <a:r>
              <a:t/>
            </a:r>
            <a:endParaRPr b="0" i="0" sz="1800" u="none" cap="none" strike="noStrike">
              <a:solidFill>
                <a:schemeClr val="lt1"/>
              </a:solidFill>
              <a:latin typeface="Arial"/>
              <a:ea typeface="Arial"/>
              <a:cs typeface="Arial"/>
              <a:sym typeface="Arial"/>
            </a:endParaRPr>
          </a:p>
        </p:txBody>
      </p:sp>
      <p:sp>
        <p:nvSpPr>
          <p:cNvPr id="146" name="Shape 146"/>
          <p:cNvSpPr txBox="1"/>
          <p:nvPr>
            <p:ph type="title"/>
          </p:nvPr>
        </p:nvSpPr>
        <p:spPr>
          <a:xfrm>
            <a:off x="779462" y="381000"/>
            <a:ext cx="7583486" cy="1044575"/>
          </a:xfrm>
          <a:prstGeom prst="rect">
            <a:avLst/>
          </a:prstGeom>
          <a:noFill/>
          <a:ln>
            <a:noFill/>
          </a:ln>
        </p:spPr>
        <p:txBody>
          <a:bodyPr anchorCtr="0" anchor="b" bIns="91425" lIns="91425" rIns="91425" tIns="91425"/>
          <a:lstStyle>
            <a:lvl1pPr indent="0" lvl="0" marL="0" marR="0" rtl="0" algn="l">
              <a:lnSpc>
                <a:spcPct val="100000"/>
              </a:lnSpc>
              <a:spcBef>
                <a:spcPts val="0"/>
              </a:spcBef>
              <a:spcAft>
                <a:spcPts val="0"/>
              </a:spcAft>
              <a:buClr>
                <a:srgbClr val="001D4D"/>
              </a:buClr>
              <a:buFont typeface="Trebuchet MS"/>
              <a:buNone/>
              <a:defRPr b="0" i="0" sz="3800" u="none" cap="none" strike="noStrike">
                <a:solidFill>
                  <a:srgbClr val="001D4D"/>
                </a:solidFill>
                <a:latin typeface="Trebuchet MS"/>
                <a:ea typeface="Trebuchet MS"/>
                <a:cs typeface="Trebuchet MS"/>
                <a:sym typeface="Trebuchet MS"/>
              </a:defRPr>
            </a:lvl1pPr>
            <a:lvl2pPr indent="0" lvl="1" marL="0" marR="0" rtl="0" algn="l">
              <a:spcBef>
                <a:spcPts val="0"/>
              </a:spcBef>
              <a:spcAft>
                <a:spcPts val="0"/>
              </a:spcAft>
              <a:buClr>
                <a:srgbClr val="001D4D"/>
              </a:buClr>
              <a:buFont typeface="Trebuchet MS"/>
              <a:buNone/>
              <a:defRPr b="0" i="0" sz="3800" u="none" cap="none" strike="noStrike">
                <a:solidFill>
                  <a:srgbClr val="001D4D"/>
                </a:solidFill>
                <a:latin typeface="Trebuchet MS"/>
                <a:ea typeface="Trebuchet MS"/>
                <a:cs typeface="Trebuchet MS"/>
                <a:sym typeface="Trebuchet MS"/>
              </a:defRPr>
            </a:lvl2pPr>
            <a:lvl3pPr indent="0" lvl="2" marL="0" marR="0" rtl="0" algn="l">
              <a:spcBef>
                <a:spcPts val="0"/>
              </a:spcBef>
              <a:spcAft>
                <a:spcPts val="0"/>
              </a:spcAft>
              <a:buClr>
                <a:srgbClr val="001D4D"/>
              </a:buClr>
              <a:buFont typeface="Trebuchet MS"/>
              <a:buNone/>
              <a:defRPr b="0" i="0" sz="3800" u="none" cap="none" strike="noStrike">
                <a:solidFill>
                  <a:srgbClr val="001D4D"/>
                </a:solidFill>
                <a:latin typeface="Trebuchet MS"/>
                <a:ea typeface="Trebuchet MS"/>
                <a:cs typeface="Trebuchet MS"/>
                <a:sym typeface="Trebuchet MS"/>
              </a:defRPr>
            </a:lvl3pPr>
            <a:lvl4pPr indent="0" lvl="3" marL="0" marR="0" rtl="0" algn="l">
              <a:spcBef>
                <a:spcPts val="0"/>
              </a:spcBef>
              <a:spcAft>
                <a:spcPts val="0"/>
              </a:spcAft>
              <a:buClr>
                <a:srgbClr val="001D4D"/>
              </a:buClr>
              <a:buFont typeface="Trebuchet MS"/>
              <a:buNone/>
              <a:defRPr b="0" i="0" sz="3800" u="none" cap="none" strike="noStrike">
                <a:solidFill>
                  <a:srgbClr val="001D4D"/>
                </a:solidFill>
                <a:latin typeface="Trebuchet MS"/>
                <a:ea typeface="Trebuchet MS"/>
                <a:cs typeface="Trebuchet MS"/>
                <a:sym typeface="Trebuchet MS"/>
              </a:defRPr>
            </a:lvl4pPr>
            <a:lvl5pPr indent="0" lvl="4" marL="0" marR="0" rtl="0" algn="l">
              <a:spcBef>
                <a:spcPts val="0"/>
              </a:spcBef>
              <a:spcAft>
                <a:spcPts val="0"/>
              </a:spcAft>
              <a:buClr>
                <a:srgbClr val="001D4D"/>
              </a:buClr>
              <a:buFont typeface="Trebuchet MS"/>
              <a:buNone/>
              <a:defRPr b="0" i="0" sz="3800" u="none" cap="none" strike="noStrike">
                <a:solidFill>
                  <a:srgbClr val="001D4D"/>
                </a:solidFill>
                <a:latin typeface="Trebuchet MS"/>
                <a:ea typeface="Trebuchet MS"/>
                <a:cs typeface="Trebuchet MS"/>
                <a:sym typeface="Trebuchet MS"/>
              </a:defRPr>
            </a:lvl5pPr>
            <a:lvl6pPr indent="0" lvl="5" marL="457200" marR="0" rtl="0" algn="l">
              <a:spcBef>
                <a:spcPts val="0"/>
              </a:spcBef>
              <a:spcAft>
                <a:spcPts val="0"/>
              </a:spcAft>
              <a:buClr>
                <a:srgbClr val="001D4D"/>
              </a:buClr>
              <a:buFont typeface="Trebuchet MS"/>
              <a:buNone/>
              <a:defRPr b="0" i="0" sz="3800" u="none" cap="none" strike="noStrike">
                <a:solidFill>
                  <a:srgbClr val="001D4D"/>
                </a:solidFill>
                <a:latin typeface="Trebuchet MS"/>
                <a:ea typeface="Trebuchet MS"/>
                <a:cs typeface="Trebuchet MS"/>
                <a:sym typeface="Trebuchet MS"/>
              </a:defRPr>
            </a:lvl6pPr>
            <a:lvl7pPr indent="0" lvl="6" marL="914400" marR="0" rtl="0" algn="l">
              <a:spcBef>
                <a:spcPts val="0"/>
              </a:spcBef>
              <a:spcAft>
                <a:spcPts val="0"/>
              </a:spcAft>
              <a:buClr>
                <a:srgbClr val="001D4D"/>
              </a:buClr>
              <a:buFont typeface="Trebuchet MS"/>
              <a:buNone/>
              <a:defRPr b="0" i="0" sz="3800" u="none" cap="none" strike="noStrike">
                <a:solidFill>
                  <a:srgbClr val="001D4D"/>
                </a:solidFill>
                <a:latin typeface="Trebuchet MS"/>
                <a:ea typeface="Trebuchet MS"/>
                <a:cs typeface="Trebuchet MS"/>
                <a:sym typeface="Trebuchet MS"/>
              </a:defRPr>
            </a:lvl7pPr>
            <a:lvl8pPr indent="0" lvl="7" marL="1371600" marR="0" rtl="0" algn="l">
              <a:spcBef>
                <a:spcPts val="0"/>
              </a:spcBef>
              <a:spcAft>
                <a:spcPts val="0"/>
              </a:spcAft>
              <a:buClr>
                <a:srgbClr val="001D4D"/>
              </a:buClr>
              <a:buFont typeface="Trebuchet MS"/>
              <a:buNone/>
              <a:defRPr b="0" i="0" sz="3800" u="none" cap="none" strike="noStrike">
                <a:solidFill>
                  <a:srgbClr val="001D4D"/>
                </a:solidFill>
                <a:latin typeface="Trebuchet MS"/>
                <a:ea typeface="Trebuchet MS"/>
                <a:cs typeface="Trebuchet MS"/>
                <a:sym typeface="Trebuchet MS"/>
              </a:defRPr>
            </a:lvl8pPr>
            <a:lvl9pPr indent="0" lvl="8" marL="1828800" marR="0" rtl="0" algn="l">
              <a:spcBef>
                <a:spcPts val="0"/>
              </a:spcBef>
              <a:spcAft>
                <a:spcPts val="0"/>
              </a:spcAft>
              <a:buClr>
                <a:srgbClr val="001D4D"/>
              </a:buClr>
              <a:buFont typeface="Trebuchet MS"/>
              <a:buNone/>
              <a:defRPr b="0" i="0" sz="3800" u="none" cap="none" strike="noStrike">
                <a:solidFill>
                  <a:srgbClr val="001D4D"/>
                </a:solidFill>
                <a:latin typeface="Trebuchet MS"/>
                <a:ea typeface="Trebuchet MS"/>
                <a:cs typeface="Trebuchet MS"/>
                <a:sym typeface="Trebuchet MS"/>
              </a:defRPr>
            </a:lvl9pPr>
          </a:lstStyle>
          <a:p/>
        </p:txBody>
      </p:sp>
      <p:sp>
        <p:nvSpPr>
          <p:cNvPr id="147" name="Shape 147"/>
          <p:cNvSpPr txBox="1"/>
          <p:nvPr>
            <p:ph idx="1" type="body"/>
          </p:nvPr>
        </p:nvSpPr>
        <p:spPr>
          <a:xfrm>
            <a:off x="779462" y="1828800"/>
            <a:ext cx="7583486" cy="4208462"/>
          </a:xfrm>
          <a:prstGeom prst="rect">
            <a:avLst/>
          </a:prstGeom>
          <a:noFill/>
          <a:ln>
            <a:noFill/>
          </a:ln>
        </p:spPr>
        <p:txBody>
          <a:bodyPr anchorCtr="0" anchor="t" bIns="91425" lIns="91425" rIns="91425" tIns="91425"/>
          <a:lstStyle>
            <a:lvl1pPr indent="-3175" lvl="0" marL="282575" marR="0" rtl="0" algn="l">
              <a:lnSpc>
                <a:spcPct val="100000"/>
              </a:lnSpc>
              <a:spcBef>
                <a:spcPts val="2000"/>
              </a:spcBef>
              <a:spcAft>
                <a:spcPts val="0"/>
              </a:spcAft>
              <a:buClr>
                <a:srgbClr val="001D4D"/>
              </a:buClr>
              <a:buSzPct val="100000"/>
              <a:buFont typeface="Noto Sans Symbols"/>
              <a:buChar char="●"/>
              <a:defRPr b="0" i="0" sz="2200" u="none" cap="none" strike="noStrike">
                <a:solidFill>
                  <a:srgbClr val="001D4D"/>
                </a:solidFill>
                <a:latin typeface="Trebuchet MS"/>
                <a:ea typeface="Trebuchet MS"/>
                <a:cs typeface="Trebuchet MS"/>
                <a:sym typeface="Trebuchet MS"/>
              </a:defRPr>
            </a:lvl1pPr>
            <a:lvl2pPr indent="-44450" lvl="1" marL="577850" marR="0" rtl="0" algn="l">
              <a:lnSpc>
                <a:spcPct val="100000"/>
              </a:lnSpc>
              <a:spcBef>
                <a:spcPts val="600"/>
              </a:spcBef>
              <a:spcAft>
                <a:spcPts val="0"/>
              </a:spcAft>
              <a:buClr>
                <a:srgbClr val="001D4D"/>
              </a:buClr>
              <a:buSzPct val="100000"/>
              <a:buFont typeface="Noto Sans Symbols"/>
              <a:buChar char="●"/>
              <a:defRPr b="0" i="0" sz="2000" u="none" cap="none" strike="noStrike">
                <a:solidFill>
                  <a:srgbClr val="001D4D"/>
                </a:solidFill>
                <a:latin typeface="Trebuchet MS"/>
                <a:ea typeface="Trebuchet MS"/>
                <a:cs typeface="Trebuchet MS"/>
                <a:sym typeface="Trebuchet MS"/>
              </a:defRPr>
            </a:lvl2pPr>
            <a:lvl3pPr indent="-60325" lvl="2" marL="860425" marR="0" rtl="0" algn="l">
              <a:lnSpc>
                <a:spcPct val="100000"/>
              </a:lnSpc>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3pPr>
            <a:lvl4pPr indent="-63500" lvl="3" marL="1143000" marR="0" rtl="0" algn="l">
              <a:lnSpc>
                <a:spcPct val="100000"/>
              </a:lnSpc>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4pPr>
            <a:lvl5pPr indent="-53975" lvl="4" marL="1425575" marR="0" rtl="0" algn="l">
              <a:lnSpc>
                <a:spcPct val="100000"/>
              </a:lnSpc>
              <a:spcBef>
                <a:spcPts val="600"/>
              </a:spcBef>
              <a:spcAft>
                <a:spcPts val="0"/>
              </a:spcAft>
              <a:buClr>
                <a:srgbClr val="001D4D"/>
              </a:buClr>
              <a:buSzPct val="100000"/>
              <a:buFont typeface="Noto Sans Symbols"/>
              <a:buChar char="●"/>
              <a:defRPr b="0" i="0" sz="1800" u="none" cap="none" strike="noStrike">
                <a:solidFill>
                  <a:srgbClr val="001D4D"/>
                </a:solidFill>
                <a:latin typeface="Trebuchet MS"/>
                <a:ea typeface="Trebuchet MS"/>
                <a:cs typeface="Trebuchet MS"/>
                <a:sym typeface="Trebuchet MS"/>
              </a:defRPr>
            </a:lvl5pPr>
            <a:lvl6pPr indent="25400" lvl="5" marL="2514600" marR="0" rtl="0" algn="l">
              <a:lnSpc>
                <a:spcPct val="100000"/>
              </a:lnSpc>
              <a:spcBef>
                <a:spcPts val="400"/>
              </a:spcBef>
              <a:spcAft>
                <a:spcPts val="0"/>
              </a:spcAft>
              <a:buClr>
                <a:schemeClr val="dk1"/>
              </a:buClr>
              <a:buSzPct val="100000"/>
              <a:buFont typeface="Arial"/>
              <a:buChar char="•"/>
              <a:defRPr b="0" i="0" sz="2000" u="none" cap="none" strike="noStrike">
                <a:solidFill>
                  <a:schemeClr val="dk1"/>
                </a:solidFill>
                <a:latin typeface="Trebuchet MS"/>
                <a:ea typeface="Trebuchet MS"/>
                <a:cs typeface="Trebuchet MS"/>
                <a:sym typeface="Trebuchet MS"/>
              </a:defRPr>
            </a:lvl6pPr>
            <a:lvl7pPr indent="25400" lvl="6" marL="2971800" marR="0" rtl="0" algn="l">
              <a:lnSpc>
                <a:spcPct val="100000"/>
              </a:lnSpc>
              <a:spcBef>
                <a:spcPts val="400"/>
              </a:spcBef>
              <a:spcAft>
                <a:spcPts val="0"/>
              </a:spcAft>
              <a:buClr>
                <a:schemeClr val="dk1"/>
              </a:buClr>
              <a:buSzPct val="100000"/>
              <a:buFont typeface="Arial"/>
              <a:buChar char="•"/>
              <a:defRPr b="0" i="0" sz="2000" u="none" cap="none" strike="noStrike">
                <a:solidFill>
                  <a:schemeClr val="dk1"/>
                </a:solidFill>
                <a:latin typeface="Trebuchet MS"/>
                <a:ea typeface="Trebuchet MS"/>
                <a:cs typeface="Trebuchet MS"/>
                <a:sym typeface="Trebuchet MS"/>
              </a:defRPr>
            </a:lvl7pPr>
            <a:lvl8pPr indent="25400" lvl="7" marL="3429000" marR="0" rtl="0" algn="l">
              <a:lnSpc>
                <a:spcPct val="100000"/>
              </a:lnSpc>
              <a:spcBef>
                <a:spcPts val="400"/>
              </a:spcBef>
              <a:spcAft>
                <a:spcPts val="0"/>
              </a:spcAft>
              <a:buClr>
                <a:schemeClr val="dk1"/>
              </a:buClr>
              <a:buSzPct val="100000"/>
              <a:buFont typeface="Arial"/>
              <a:buChar char="•"/>
              <a:defRPr b="0" i="0" sz="2000" u="none" cap="none" strike="noStrike">
                <a:solidFill>
                  <a:schemeClr val="dk1"/>
                </a:solidFill>
                <a:latin typeface="Trebuchet MS"/>
                <a:ea typeface="Trebuchet MS"/>
                <a:cs typeface="Trebuchet MS"/>
                <a:sym typeface="Trebuchet MS"/>
              </a:defRPr>
            </a:lvl8pPr>
            <a:lvl9pPr indent="25400" lvl="8" marL="3886200" marR="0" rtl="0" algn="l">
              <a:lnSpc>
                <a:spcPct val="100000"/>
              </a:lnSpc>
              <a:spcBef>
                <a:spcPts val="400"/>
              </a:spcBef>
              <a:spcAft>
                <a:spcPts val="0"/>
              </a:spcAft>
              <a:buClr>
                <a:schemeClr val="dk1"/>
              </a:buClr>
              <a:buSzPct val="100000"/>
              <a:buFont typeface="Arial"/>
              <a:buChar char="•"/>
              <a:defRPr b="0" i="0" sz="2000" u="none" cap="none" strike="noStrike">
                <a:solidFill>
                  <a:schemeClr val="dk1"/>
                </a:solidFill>
                <a:latin typeface="Trebuchet MS"/>
                <a:ea typeface="Trebuchet MS"/>
                <a:cs typeface="Trebuchet MS"/>
                <a:sym typeface="Trebuchet MS"/>
              </a:defRPr>
            </a:lvl9pPr>
          </a:lstStyle>
          <a:p/>
        </p:txBody>
      </p:sp>
      <p:sp>
        <p:nvSpPr>
          <p:cNvPr id="148" name="Shape 148"/>
          <p:cNvSpPr txBox="1"/>
          <p:nvPr>
            <p:ph idx="10" type="dt"/>
          </p:nvPr>
        </p:nvSpPr>
        <p:spPr>
          <a:xfrm>
            <a:off x="381000" y="6288087"/>
            <a:ext cx="1887538" cy="365125"/>
          </a:xfrm>
          <a:prstGeom prst="rect">
            <a:avLst/>
          </a:prstGeom>
          <a:noFill/>
          <a:ln>
            <a:noFill/>
          </a:ln>
        </p:spPr>
        <p:txBody>
          <a:bodyPr anchorCtr="0" anchor="ctr" bIns="91425" lIns="91425" rIns="91425" tIns="91425"/>
          <a:lstStyle>
            <a:lvl1pPr indent="0" lvl="0" marL="0" marR="0" rtl="0" algn="l">
              <a:lnSpc>
                <a:spcPct val="100000"/>
              </a:lnSpc>
              <a:spcBef>
                <a:spcPts val="0"/>
              </a:spcBef>
              <a:spcAft>
                <a:spcPts val="0"/>
              </a:spcAft>
              <a:buClr>
                <a:schemeClr val="lt2"/>
              </a:buClr>
              <a:buFont typeface="Trebuchet MS"/>
              <a:buNone/>
              <a:defRPr b="0" i="0" sz="1200" u="none" cap="none" strike="noStrike">
                <a:solidFill>
                  <a:schemeClr val="lt2"/>
                </a:solidFill>
                <a:latin typeface="Trebuchet MS"/>
                <a:ea typeface="Trebuchet MS"/>
                <a:cs typeface="Trebuchet MS"/>
                <a:sym typeface="Trebuchet MS"/>
              </a:defRPr>
            </a:lvl1pPr>
            <a:lvl2pPr indent="0" lvl="1" marL="457200" marR="0" rtl="0" algn="l">
              <a:lnSpc>
                <a:spcPct val="100000"/>
              </a:lnSpc>
              <a:spcBef>
                <a:spcPts val="0"/>
              </a:spcBef>
              <a:spcAft>
                <a:spcPts val="0"/>
              </a:spcAft>
              <a:buClr>
                <a:schemeClr val="dk1"/>
              </a:buClr>
              <a:buFont typeface="Arial"/>
              <a:buNone/>
              <a:defRPr b="0" i="0" sz="1800" u="none" cap="none" strike="noStrike">
                <a:solidFill>
                  <a:schemeClr val="dk1"/>
                </a:solidFill>
                <a:latin typeface="Arial"/>
                <a:ea typeface="Arial"/>
                <a:cs typeface="Arial"/>
                <a:sym typeface="Arial"/>
              </a:defRPr>
            </a:lvl2pPr>
            <a:lvl3pPr indent="0" lvl="2" marL="914400" marR="0" rtl="0" algn="l">
              <a:lnSpc>
                <a:spcPct val="100000"/>
              </a:lnSpc>
              <a:spcBef>
                <a:spcPts val="0"/>
              </a:spcBef>
              <a:spcAft>
                <a:spcPts val="0"/>
              </a:spcAft>
              <a:buClr>
                <a:schemeClr val="dk1"/>
              </a:buClr>
              <a:buFont typeface="Arial"/>
              <a:buNone/>
              <a:defRPr b="0" i="0" sz="1800" u="none" cap="none" strike="noStrike">
                <a:solidFill>
                  <a:schemeClr val="dk1"/>
                </a:solidFill>
                <a:latin typeface="Arial"/>
                <a:ea typeface="Arial"/>
                <a:cs typeface="Arial"/>
                <a:sym typeface="Arial"/>
              </a:defRPr>
            </a:lvl3pPr>
            <a:lvl4pPr indent="0" lvl="3" marL="1371600" marR="0" rtl="0" algn="l">
              <a:lnSpc>
                <a:spcPct val="100000"/>
              </a:lnSpc>
              <a:spcBef>
                <a:spcPts val="0"/>
              </a:spcBef>
              <a:spcAft>
                <a:spcPts val="0"/>
              </a:spcAft>
              <a:buClr>
                <a:schemeClr val="dk1"/>
              </a:buClr>
              <a:buFont typeface="Arial"/>
              <a:buNone/>
              <a:defRPr b="0" i="0" sz="1800" u="none" cap="none" strike="noStrike">
                <a:solidFill>
                  <a:schemeClr val="dk1"/>
                </a:solidFill>
                <a:latin typeface="Arial"/>
                <a:ea typeface="Arial"/>
                <a:cs typeface="Arial"/>
                <a:sym typeface="Arial"/>
              </a:defRPr>
            </a:lvl4pPr>
            <a:lvl5pPr indent="0" lvl="4" marL="1828800" marR="0" rtl="0" algn="l">
              <a:lnSpc>
                <a:spcPct val="100000"/>
              </a:lnSpc>
              <a:spcBef>
                <a:spcPts val="0"/>
              </a:spcBef>
              <a:spcAft>
                <a:spcPts val="0"/>
              </a:spcAft>
              <a:buClr>
                <a:schemeClr val="dk1"/>
              </a:buClr>
              <a:buFont typeface="Arial"/>
              <a:buNone/>
              <a:defRPr b="0" i="0" sz="1800" u="none" cap="none" strike="noStrike">
                <a:solidFill>
                  <a:schemeClr val="dk1"/>
                </a:solidFill>
                <a:latin typeface="Arial"/>
                <a:ea typeface="Arial"/>
                <a:cs typeface="Arial"/>
                <a:sym typeface="Arial"/>
              </a:defRPr>
            </a:lvl5pPr>
            <a:lvl6pPr indent="0" lvl="5" marL="2286000" marR="0" rtl="0" algn="l">
              <a:lnSpc>
                <a:spcPct val="100000"/>
              </a:lnSpc>
              <a:spcBef>
                <a:spcPts val="0"/>
              </a:spcBef>
              <a:spcAft>
                <a:spcPts val="0"/>
              </a:spcAft>
              <a:buClr>
                <a:schemeClr val="dk1"/>
              </a:buClr>
              <a:buFont typeface="Arial"/>
              <a:buNone/>
              <a:defRPr b="0" i="0" sz="1800" u="none" cap="none" strike="noStrike">
                <a:solidFill>
                  <a:schemeClr val="dk1"/>
                </a:solidFill>
                <a:latin typeface="Arial"/>
                <a:ea typeface="Arial"/>
                <a:cs typeface="Arial"/>
                <a:sym typeface="Arial"/>
              </a:defRPr>
            </a:lvl6pPr>
            <a:lvl7pPr indent="0" lvl="6" marL="2743200" marR="0" rtl="0" algn="l">
              <a:lnSpc>
                <a:spcPct val="100000"/>
              </a:lnSpc>
              <a:spcBef>
                <a:spcPts val="0"/>
              </a:spcBef>
              <a:spcAft>
                <a:spcPts val="0"/>
              </a:spcAft>
              <a:buClr>
                <a:schemeClr val="dk1"/>
              </a:buClr>
              <a:buFont typeface="Arial"/>
              <a:buNone/>
              <a:defRPr b="0" i="0" sz="1800" u="none" cap="none" strike="noStrike">
                <a:solidFill>
                  <a:schemeClr val="dk1"/>
                </a:solidFill>
                <a:latin typeface="Arial"/>
                <a:ea typeface="Arial"/>
                <a:cs typeface="Arial"/>
                <a:sym typeface="Arial"/>
              </a:defRPr>
            </a:lvl7pPr>
            <a:lvl8pPr indent="0" lvl="7" marL="3200400" marR="0" rtl="0" algn="l">
              <a:lnSpc>
                <a:spcPct val="100000"/>
              </a:lnSpc>
              <a:spcBef>
                <a:spcPts val="0"/>
              </a:spcBef>
              <a:spcAft>
                <a:spcPts val="0"/>
              </a:spcAft>
              <a:buClr>
                <a:schemeClr val="dk1"/>
              </a:buClr>
              <a:buFont typeface="Arial"/>
              <a:buNone/>
              <a:defRPr b="0" i="0" sz="1800" u="none" cap="none" strike="noStrike">
                <a:solidFill>
                  <a:schemeClr val="dk1"/>
                </a:solidFill>
                <a:latin typeface="Arial"/>
                <a:ea typeface="Arial"/>
                <a:cs typeface="Arial"/>
                <a:sym typeface="Arial"/>
              </a:defRPr>
            </a:lvl8pPr>
            <a:lvl9pPr indent="0" lvl="8" marL="3657600" marR="0" rtl="0" algn="l">
              <a:lnSpc>
                <a:spcPct val="100000"/>
              </a:lnSpc>
              <a:spcBef>
                <a:spcPts val="0"/>
              </a:spcBef>
              <a:spcAft>
                <a:spcPts val="0"/>
              </a:spcAft>
              <a:buClr>
                <a:schemeClr val="dk1"/>
              </a:buClr>
              <a:buFont typeface="Arial"/>
              <a:buNone/>
              <a:defRPr b="0" i="0" sz="1800" u="none" cap="none" strike="noStrike">
                <a:solidFill>
                  <a:schemeClr val="dk1"/>
                </a:solidFill>
                <a:latin typeface="Arial"/>
                <a:ea typeface="Arial"/>
                <a:cs typeface="Arial"/>
                <a:sym typeface="Arial"/>
              </a:defRPr>
            </a:lvl9pPr>
          </a:lstStyle>
          <a:p/>
        </p:txBody>
      </p:sp>
      <p:sp>
        <p:nvSpPr>
          <p:cNvPr id="149" name="Shape 149"/>
          <p:cNvSpPr txBox="1"/>
          <p:nvPr>
            <p:ph idx="11" type="ftr"/>
          </p:nvPr>
        </p:nvSpPr>
        <p:spPr>
          <a:xfrm>
            <a:off x="3305175" y="6288087"/>
            <a:ext cx="5238750" cy="365125"/>
          </a:xfrm>
          <a:prstGeom prst="rect">
            <a:avLst/>
          </a:prstGeom>
          <a:noFill/>
          <a:ln>
            <a:noFill/>
          </a:ln>
        </p:spPr>
        <p:txBody>
          <a:bodyPr anchorCtr="0" anchor="ctr" bIns="91425" lIns="91425" rIns="91425" tIns="91425"/>
          <a:lstStyle>
            <a:lvl1pPr indent="0" lvl="0" marL="0" marR="0" rtl="0" algn="r">
              <a:lnSpc>
                <a:spcPct val="100000"/>
              </a:lnSpc>
              <a:spcBef>
                <a:spcPts val="0"/>
              </a:spcBef>
              <a:spcAft>
                <a:spcPts val="0"/>
              </a:spcAft>
              <a:buClr>
                <a:schemeClr val="lt2"/>
              </a:buClr>
              <a:buFont typeface="Trebuchet MS"/>
              <a:buNone/>
              <a:defRPr b="0" i="0" sz="1200" u="none" cap="none" strike="noStrike">
                <a:solidFill>
                  <a:schemeClr val="lt2"/>
                </a:solidFill>
                <a:latin typeface="Trebuchet MS"/>
                <a:ea typeface="Trebuchet MS"/>
                <a:cs typeface="Trebuchet MS"/>
                <a:sym typeface="Trebuchet MS"/>
              </a:defRPr>
            </a:lvl1pPr>
            <a:lvl2pPr indent="0" lvl="1" marL="457200" marR="0" rtl="0" algn="l">
              <a:lnSpc>
                <a:spcPct val="100000"/>
              </a:lnSpc>
              <a:spcBef>
                <a:spcPts val="0"/>
              </a:spcBef>
              <a:spcAft>
                <a:spcPts val="0"/>
              </a:spcAft>
              <a:buClr>
                <a:schemeClr val="dk1"/>
              </a:buClr>
              <a:buFont typeface="Arial"/>
              <a:buNone/>
              <a:defRPr b="0" i="0" sz="1800" u="none" cap="none" strike="noStrike">
                <a:solidFill>
                  <a:schemeClr val="dk1"/>
                </a:solidFill>
                <a:latin typeface="Arial"/>
                <a:ea typeface="Arial"/>
                <a:cs typeface="Arial"/>
                <a:sym typeface="Arial"/>
              </a:defRPr>
            </a:lvl2pPr>
            <a:lvl3pPr indent="0" lvl="2" marL="914400" marR="0" rtl="0" algn="l">
              <a:lnSpc>
                <a:spcPct val="100000"/>
              </a:lnSpc>
              <a:spcBef>
                <a:spcPts val="0"/>
              </a:spcBef>
              <a:spcAft>
                <a:spcPts val="0"/>
              </a:spcAft>
              <a:buClr>
                <a:schemeClr val="dk1"/>
              </a:buClr>
              <a:buFont typeface="Arial"/>
              <a:buNone/>
              <a:defRPr b="0" i="0" sz="1800" u="none" cap="none" strike="noStrike">
                <a:solidFill>
                  <a:schemeClr val="dk1"/>
                </a:solidFill>
                <a:latin typeface="Arial"/>
                <a:ea typeface="Arial"/>
                <a:cs typeface="Arial"/>
                <a:sym typeface="Arial"/>
              </a:defRPr>
            </a:lvl3pPr>
            <a:lvl4pPr indent="0" lvl="3" marL="1371600" marR="0" rtl="0" algn="l">
              <a:lnSpc>
                <a:spcPct val="100000"/>
              </a:lnSpc>
              <a:spcBef>
                <a:spcPts val="0"/>
              </a:spcBef>
              <a:spcAft>
                <a:spcPts val="0"/>
              </a:spcAft>
              <a:buClr>
                <a:schemeClr val="dk1"/>
              </a:buClr>
              <a:buFont typeface="Arial"/>
              <a:buNone/>
              <a:defRPr b="0" i="0" sz="1800" u="none" cap="none" strike="noStrike">
                <a:solidFill>
                  <a:schemeClr val="dk1"/>
                </a:solidFill>
                <a:latin typeface="Arial"/>
                <a:ea typeface="Arial"/>
                <a:cs typeface="Arial"/>
                <a:sym typeface="Arial"/>
              </a:defRPr>
            </a:lvl4pPr>
            <a:lvl5pPr indent="0" lvl="4" marL="1828800" marR="0" rtl="0" algn="l">
              <a:lnSpc>
                <a:spcPct val="100000"/>
              </a:lnSpc>
              <a:spcBef>
                <a:spcPts val="0"/>
              </a:spcBef>
              <a:spcAft>
                <a:spcPts val="0"/>
              </a:spcAft>
              <a:buClr>
                <a:schemeClr val="dk1"/>
              </a:buClr>
              <a:buFont typeface="Arial"/>
              <a:buNone/>
              <a:defRPr b="0" i="0" sz="1800" u="none" cap="none" strike="noStrike">
                <a:solidFill>
                  <a:schemeClr val="dk1"/>
                </a:solidFill>
                <a:latin typeface="Arial"/>
                <a:ea typeface="Arial"/>
                <a:cs typeface="Arial"/>
                <a:sym typeface="Arial"/>
              </a:defRPr>
            </a:lvl5pPr>
            <a:lvl6pPr indent="0" lvl="5" marL="2286000" marR="0" rtl="0" algn="l">
              <a:lnSpc>
                <a:spcPct val="100000"/>
              </a:lnSpc>
              <a:spcBef>
                <a:spcPts val="0"/>
              </a:spcBef>
              <a:spcAft>
                <a:spcPts val="0"/>
              </a:spcAft>
              <a:buClr>
                <a:schemeClr val="dk1"/>
              </a:buClr>
              <a:buFont typeface="Arial"/>
              <a:buNone/>
              <a:defRPr b="0" i="0" sz="1800" u="none" cap="none" strike="noStrike">
                <a:solidFill>
                  <a:schemeClr val="dk1"/>
                </a:solidFill>
                <a:latin typeface="Arial"/>
                <a:ea typeface="Arial"/>
                <a:cs typeface="Arial"/>
                <a:sym typeface="Arial"/>
              </a:defRPr>
            </a:lvl6pPr>
            <a:lvl7pPr indent="0" lvl="6" marL="2743200" marR="0" rtl="0" algn="l">
              <a:lnSpc>
                <a:spcPct val="100000"/>
              </a:lnSpc>
              <a:spcBef>
                <a:spcPts val="0"/>
              </a:spcBef>
              <a:spcAft>
                <a:spcPts val="0"/>
              </a:spcAft>
              <a:buClr>
                <a:schemeClr val="dk1"/>
              </a:buClr>
              <a:buFont typeface="Arial"/>
              <a:buNone/>
              <a:defRPr b="0" i="0" sz="1800" u="none" cap="none" strike="noStrike">
                <a:solidFill>
                  <a:schemeClr val="dk1"/>
                </a:solidFill>
                <a:latin typeface="Arial"/>
                <a:ea typeface="Arial"/>
                <a:cs typeface="Arial"/>
                <a:sym typeface="Arial"/>
              </a:defRPr>
            </a:lvl7pPr>
            <a:lvl8pPr indent="0" lvl="7" marL="3200400" marR="0" rtl="0" algn="l">
              <a:lnSpc>
                <a:spcPct val="100000"/>
              </a:lnSpc>
              <a:spcBef>
                <a:spcPts val="0"/>
              </a:spcBef>
              <a:spcAft>
                <a:spcPts val="0"/>
              </a:spcAft>
              <a:buClr>
                <a:schemeClr val="dk1"/>
              </a:buClr>
              <a:buFont typeface="Arial"/>
              <a:buNone/>
              <a:defRPr b="0" i="0" sz="1800" u="none" cap="none" strike="noStrike">
                <a:solidFill>
                  <a:schemeClr val="dk1"/>
                </a:solidFill>
                <a:latin typeface="Arial"/>
                <a:ea typeface="Arial"/>
                <a:cs typeface="Arial"/>
                <a:sym typeface="Arial"/>
              </a:defRPr>
            </a:lvl8pPr>
            <a:lvl9pPr indent="0" lvl="8" marL="3657600" marR="0" rtl="0" algn="l">
              <a:lnSpc>
                <a:spcPct val="100000"/>
              </a:lnSpc>
              <a:spcBef>
                <a:spcPts val="0"/>
              </a:spcBef>
              <a:spcAft>
                <a:spcPts val="0"/>
              </a:spcAft>
              <a:buClr>
                <a:schemeClr val="dk1"/>
              </a:buClr>
              <a:buFont typeface="Arial"/>
              <a:buNone/>
              <a:defRPr b="0" i="0" sz="1800" u="none" cap="none" strike="noStrike">
                <a:solidFill>
                  <a:schemeClr val="dk1"/>
                </a:solidFill>
                <a:latin typeface="Arial"/>
                <a:ea typeface="Arial"/>
                <a:cs typeface="Arial"/>
                <a:sym typeface="Arial"/>
              </a:defRPr>
            </a:lvl9pPr>
          </a:lstStyle>
          <a:p/>
        </p:txBody>
      </p:sp>
      <p:sp>
        <p:nvSpPr>
          <p:cNvPr id="150" name="Shape 150"/>
          <p:cNvSpPr txBox="1"/>
          <p:nvPr>
            <p:ph idx="12" type="sldNum"/>
          </p:nvPr>
        </p:nvSpPr>
        <p:spPr>
          <a:xfrm>
            <a:off x="8404225" y="219075"/>
            <a:ext cx="493713" cy="365125"/>
          </a:xfrm>
          <a:prstGeom prst="rect">
            <a:avLst/>
          </a:prstGeom>
          <a:noFill/>
          <a:ln>
            <a:noFill/>
          </a:ln>
        </p:spPr>
        <p:txBody>
          <a:bodyPr anchorCtr="0" anchor="ctr" bIns="45700" lIns="91425" rIns="91425" tIns="45700">
            <a:noAutofit/>
          </a:bodyPr>
          <a:lstStyle/>
          <a:p>
            <a:pPr indent="0" lvl="0" marL="0" marR="0" rtl="0" algn="r">
              <a:lnSpc>
                <a:spcPct val="100000"/>
              </a:lnSpc>
              <a:spcBef>
                <a:spcPts val="0"/>
              </a:spcBef>
              <a:spcAft>
                <a:spcPts val="0"/>
              </a:spcAft>
              <a:buClr>
                <a:schemeClr val="dk2"/>
              </a:buClr>
              <a:buSzPct val="25000"/>
              <a:buFont typeface="Trebuchet MS"/>
              <a:buNone/>
            </a:pPr>
            <a:fld id="{00000000-1234-1234-1234-123412341234}" type="slidenum">
              <a:rPr b="0" i="0" lang="en-US" sz="1200" u="none" cap="none" strike="noStrike">
                <a:solidFill>
                  <a:schemeClr val="dk2"/>
                </a:solidFill>
                <a:latin typeface="Trebuchet MS"/>
                <a:ea typeface="Trebuchet MS"/>
                <a:cs typeface="Trebuchet MS"/>
                <a:sym typeface="Trebuchet MS"/>
              </a:rPr>
              <a:t>‹#›</a:t>
            </a:fld>
          </a:p>
        </p:txBody>
      </p:sp>
      <p:pic>
        <p:nvPicPr>
          <p:cNvPr descr="FIULogo_H_CMYK_fx.png" id="151" name="Shape 151"/>
          <p:cNvPicPr preferRelativeResize="0"/>
          <p:nvPr/>
        </p:nvPicPr>
        <p:blipFill rotWithShape="1">
          <a:blip r:embed="rId1">
            <a:alphaModFix/>
          </a:blip>
          <a:srcRect b="0" l="0" r="0" t="0"/>
          <a:stretch/>
        </p:blipFill>
        <p:spPr>
          <a:xfrm>
            <a:off x="6103937" y="5959475"/>
            <a:ext cx="2430462" cy="693737"/>
          </a:xfrm>
          <a:prstGeom prst="rect">
            <a:avLst/>
          </a:prstGeom>
          <a:noFill/>
          <a:ln>
            <a:noFill/>
          </a:ln>
        </p:spPr>
      </p:pic>
    </p:spTree>
  </p:cSld>
  <p:clrMap accent1="accent1" accent2="accent2" accent3="accent3" accent4="accent4" accent5="accent5" accent6="accent6" bg1="lt1" bg2="dk2" tx1="dk1" tx2="lt2" folHlink="folHlink" hlink="hlink"/>
  <p:sldLayoutIdLst>
    <p:sldLayoutId id="2147483664" r:id="rId2"/>
    <p:sldLayoutId id="2147483665" r:id="rId3"/>
    <p:sldLayoutId id="2147483666" r:id="rId4"/>
    <p:sldLayoutId id="2147483667" r:id="rId5"/>
    <p:sldLayoutId id="2147483668" r:id="rId6"/>
    <p:sldLayoutId id="2147483669" r:id="rId7"/>
    <p:sldLayoutId id="2147483670" r:id="rId8"/>
    <p:sldLayoutId id="2147483671" r:id="rId9"/>
    <p:sldLayoutId id="2147483672" r:id="rId10"/>
    <p:sldLayoutId id="2147483673" r:id="rId11"/>
    <p:sldLayoutId id="2147483674" r:id="rId12"/>
    <p:sldLayoutId id="2147483675" r:id="rId13"/>
    <p:sldLayoutId id="2147483676" r:id="rId14"/>
    <p:sldLayoutId id="2147483677" r:id="rId15"/>
    <p:sldLayoutId id="2147483678" r:id="rId16"/>
    <p:sldLayoutId id="2147483679" r:id="rId17"/>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1pPr>
    </p:titleStyle>
    <p:bodyStyle>
      <a:defPPr lvl="0" marR="0" rtl="0" algn="l">
        <a:lnSpc>
          <a:spcPct val="100000"/>
        </a:lnSpc>
        <a:spcBef>
          <a:spcPts val="0"/>
        </a:spcBef>
        <a:spcAft>
          <a:spcPts val="0"/>
        </a:spcAft>
      </a:defPPr>
      <a:lvl1pPr lv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4.jp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10.xml"/><Relationship Id="rId3" Type="http://schemas.openxmlformats.org/officeDocument/2006/relationships/image" Target="../media/image32.png"/><Relationship Id="rId4" Type="http://schemas.openxmlformats.org/officeDocument/2006/relationships/image" Target="../media/image25.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11.xml"/><Relationship Id="rId3" Type="http://schemas.openxmlformats.org/officeDocument/2006/relationships/image" Target="../media/image31.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12.xml"/><Relationship Id="rId3" Type="http://schemas.openxmlformats.org/officeDocument/2006/relationships/image" Target="../media/image27.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14.xml"/><Relationship Id="rId3" Type="http://schemas.openxmlformats.org/officeDocument/2006/relationships/image" Target="../media/image28.gif"/><Relationship Id="rId4" Type="http://schemas.openxmlformats.org/officeDocument/2006/relationships/image" Target="../media/image29.png"/><Relationship Id="rId5" Type="http://schemas.openxmlformats.org/officeDocument/2006/relationships/image" Target="../media/image33.png"/><Relationship Id="rId6" Type="http://schemas.openxmlformats.org/officeDocument/2006/relationships/image" Target="../media/image30.png"/><Relationship Id="rId7" Type="http://schemas.openxmlformats.org/officeDocument/2006/relationships/image" Target="../media/image34.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2.xml"/><Relationship Id="rId3" Type="http://schemas.openxmlformats.org/officeDocument/2006/relationships/image" Target="../media/image18.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3.xml"/><Relationship Id="rId3" Type="http://schemas.openxmlformats.org/officeDocument/2006/relationships/image" Target="../media/image20.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4.xml"/><Relationship Id="rId3" Type="http://schemas.openxmlformats.org/officeDocument/2006/relationships/image" Target="../media/image19.jp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6.xml"/><Relationship Id="rId3" Type="http://schemas.openxmlformats.org/officeDocument/2006/relationships/image" Target="../media/image22.jp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8.xml"/><Relationship Id="rId3" Type="http://schemas.openxmlformats.org/officeDocument/2006/relationships/image" Target="../media/image21.png"/><Relationship Id="rId4" Type="http://schemas.openxmlformats.org/officeDocument/2006/relationships/image" Target="../media/image24.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9.xml"/><Relationship Id="rId3" Type="http://schemas.openxmlformats.org/officeDocument/2006/relationships/image" Target="../media/image26.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83" name="Shape 283"/>
        <p:cNvGrpSpPr/>
        <p:nvPr/>
      </p:nvGrpSpPr>
      <p:grpSpPr>
        <a:xfrm>
          <a:off x="0" y="0"/>
          <a:ext cx="0" cy="0"/>
          <a:chOff x="0" y="0"/>
          <a:chExt cx="0" cy="0"/>
        </a:xfrm>
      </p:grpSpPr>
      <p:sp>
        <p:nvSpPr>
          <p:cNvPr id="284" name="Shape 284"/>
          <p:cNvSpPr txBox="1"/>
          <p:nvPr>
            <p:ph type="ctrTitle"/>
          </p:nvPr>
        </p:nvSpPr>
        <p:spPr>
          <a:xfrm>
            <a:off x="135925" y="1510687"/>
            <a:ext cx="8686800" cy="3900900"/>
          </a:xfrm>
          <a:prstGeom prst="rect">
            <a:avLst/>
          </a:prstGeom>
          <a:noFill/>
          <a:ln>
            <a:noFill/>
          </a:ln>
        </p:spPr>
        <p:txBody>
          <a:bodyPr anchorCtr="0" anchor="b" bIns="45700" lIns="91425" rIns="91425" tIns="45700">
            <a:noAutofit/>
          </a:bodyPr>
          <a:lstStyle/>
          <a:p>
            <a:pPr indent="0" lvl="0" marL="0" marR="0" rtl="0" algn="ctr">
              <a:spcBef>
                <a:spcPts val="0"/>
              </a:spcBef>
              <a:spcAft>
                <a:spcPts val="0"/>
              </a:spcAft>
              <a:buSzPct val="25000"/>
              <a:buNone/>
            </a:pPr>
            <a:r>
              <a:rPr lang="en-US"/>
              <a:t>Professional Program </a:t>
            </a:r>
            <a:r>
              <a:rPr lang="en-US"/>
              <a:t>Management</a:t>
            </a:r>
            <a:r>
              <a:rPr lang="en-US"/>
              <a:t> System</a:t>
            </a:r>
          </a:p>
          <a:p>
            <a:pPr indent="0" lvl="0" marL="0" marR="0" rtl="0" algn="ctr">
              <a:spcBef>
                <a:spcPts val="0"/>
              </a:spcBef>
              <a:spcAft>
                <a:spcPts val="0"/>
              </a:spcAft>
              <a:buSzPct val="25000"/>
              <a:buNone/>
            </a:pPr>
            <a:r>
              <a:t/>
            </a:r>
            <a:endParaRPr sz="2900"/>
          </a:p>
          <a:p>
            <a:pPr indent="0" lvl="0" marL="0" marR="0" rtl="0" algn="ctr">
              <a:spcBef>
                <a:spcPts val="0"/>
              </a:spcBef>
              <a:spcAft>
                <a:spcPts val="0"/>
              </a:spcAft>
              <a:buSzPct val="25000"/>
              <a:buNone/>
            </a:pPr>
            <a:r>
              <a:rPr b="0" i="0" lang="en-US" sz="2500" u="none" cap="none" strike="noStrike">
                <a:solidFill>
                  <a:srgbClr val="001D4D"/>
                </a:solidFill>
                <a:latin typeface="Trebuchet MS"/>
                <a:ea typeface="Trebuchet MS"/>
                <a:cs typeface="Trebuchet MS"/>
                <a:sym typeface="Trebuchet MS"/>
              </a:rPr>
              <a:t>Team Members: </a:t>
            </a:r>
            <a:r>
              <a:rPr lang="en-US" sz="2500"/>
              <a:t>Joana Fraga, Jose Casanova</a:t>
            </a:r>
            <a:br>
              <a:rPr b="0" i="0" lang="en-US" sz="2500" u="none" cap="none" strike="noStrike">
                <a:solidFill>
                  <a:srgbClr val="001D4D"/>
                </a:solidFill>
                <a:latin typeface="Trebuchet MS"/>
                <a:ea typeface="Trebuchet MS"/>
                <a:cs typeface="Trebuchet MS"/>
                <a:sym typeface="Trebuchet MS"/>
              </a:rPr>
            </a:br>
            <a:r>
              <a:rPr b="0" i="0" lang="en-US" sz="2500" u="none" cap="none" strike="noStrike">
                <a:solidFill>
                  <a:srgbClr val="001D4D"/>
                </a:solidFill>
                <a:latin typeface="Trebuchet MS"/>
                <a:ea typeface="Trebuchet MS"/>
                <a:cs typeface="Trebuchet MS"/>
                <a:sym typeface="Trebuchet MS"/>
              </a:rPr>
              <a:t>Product Owner: Nagarajan Prabakar</a:t>
            </a:r>
          </a:p>
          <a:p>
            <a:pPr indent="0" lvl="0" marL="0" marR="0" rtl="0" algn="ctr">
              <a:spcBef>
                <a:spcPts val="0"/>
              </a:spcBef>
              <a:spcAft>
                <a:spcPts val="0"/>
              </a:spcAft>
              <a:buSzPct val="25000"/>
              <a:buNone/>
            </a:pPr>
            <a:r>
              <a:rPr lang="en-US" sz="2500"/>
              <a:t>Instructor: Masoud Sadjadi</a:t>
            </a:r>
            <a:br>
              <a:rPr b="0" i="0" lang="en-US" sz="2800" u="none" cap="none" strike="noStrike">
                <a:solidFill>
                  <a:srgbClr val="001D4D"/>
                </a:solidFill>
                <a:latin typeface="Trebuchet MS"/>
                <a:ea typeface="Trebuchet MS"/>
                <a:cs typeface="Trebuchet MS"/>
                <a:sym typeface="Trebuchet MS"/>
              </a:rPr>
            </a:br>
            <a:br>
              <a:rPr b="0" i="0" lang="en-US" sz="4400" u="none" cap="none" strike="noStrike">
                <a:solidFill>
                  <a:srgbClr val="001D4D"/>
                </a:solidFill>
                <a:latin typeface="Trebuchet MS"/>
                <a:ea typeface="Trebuchet MS"/>
                <a:cs typeface="Trebuchet MS"/>
                <a:sym typeface="Trebuchet MS"/>
              </a:rPr>
            </a:br>
            <a:r>
              <a:rPr b="0" i="0" lang="en-US" sz="1800" u="none" cap="none" strike="noStrike">
                <a:solidFill>
                  <a:srgbClr val="001D4D"/>
                </a:solidFill>
                <a:latin typeface="Trebuchet MS"/>
                <a:ea typeface="Trebuchet MS"/>
                <a:cs typeface="Trebuchet MS"/>
                <a:sym typeface="Trebuchet MS"/>
              </a:rPr>
              <a:t>School of Computing and Information Sciences</a:t>
            </a:r>
            <a:br>
              <a:rPr b="0" i="0" lang="en-US" sz="1800" u="none" cap="none" strike="noStrike">
                <a:solidFill>
                  <a:srgbClr val="001D4D"/>
                </a:solidFill>
                <a:latin typeface="Trebuchet MS"/>
                <a:ea typeface="Trebuchet MS"/>
                <a:cs typeface="Trebuchet MS"/>
                <a:sym typeface="Trebuchet MS"/>
              </a:rPr>
            </a:br>
            <a:r>
              <a:rPr b="0" i="0" lang="en-US" sz="1800" u="none" cap="none" strike="noStrike">
                <a:solidFill>
                  <a:srgbClr val="001D4D"/>
                </a:solidFill>
                <a:latin typeface="Trebuchet MS"/>
                <a:ea typeface="Trebuchet MS"/>
                <a:cs typeface="Trebuchet MS"/>
                <a:sym typeface="Trebuchet MS"/>
              </a:rPr>
              <a:t>Florida International University</a:t>
            </a:r>
          </a:p>
        </p:txBody>
      </p:sp>
      <p:sp>
        <p:nvSpPr>
          <p:cNvPr id="285" name="Shape 285"/>
          <p:cNvSpPr txBox="1"/>
          <p:nvPr>
            <p:ph idx="1" type="subTitle"/>
          </p:nvPr>
        </p:nvSpPr>
        <p:spPr>
          <a:xfrm>
            <a:off x="228600" y="5643562"/>
            <a:ext cx="8686800" cy="1219199"/>
          </a:xfrm>
          <a:prstGeom prst="rect">
            <a:avLst/>
          </a:prstGeom>
          <a:noFill/>
          <a:ln>
            <a:noFill/>
          </a:ln>
        </p:spPr>
        <p:txBody>
          <a:bodyPr anchorCtr="0" anchor="t" bIns="45700" lIns="91425" rIns="91425" tIns="45700">
            <a:noAutofit/>
          </a:bodyPr>
          <a:lstStyle/>
          <a:p>
            <a:pPr indent="0" lvl="0" marL="0" marR="0" rtl="0" algn="ctr">
              <a:spcBef>
                <a:spcPts val="0"/>
              </a:spcBef>
              <a:spcAft>
                <a:spcPts val="0"/>
              </a:spcAft>
              <a:buClr>
                <a:schemeClr val="lt1"/>
              </a:buClr>
              <a:buSzPct val="25000"/>
              <a:buFont typeface="Noto Sans Symbols"/>
              <a:buNone/>
            </a:pPr>
            <a:r>
              <a:rPr lang="en-US">
                <a:solidFill>
                  <a:srgbClr val="666666"/>
                </a:solidFill>
              </a:rPr>
              <a:t> </a:t>
            </a:r>
          </a:p>
        </p:txBody>
      </p:sp>
      <p:sp>
        <p:nvSpPr>
          <p:cNvPr id="286" name="Shape 286"/>
          <p:cNvSpPr txBox="1"/>
          <p:nvPr/>
        </p:nvSpPr>
        <p:spPr>
          <a:xfrm>
            <a:off x="135925" y="556025"/>
            <a:ext cx="8686800" cy="722700"/>
          </a:xfrm>
          <a:prstGeom prst="rect">
            <a:avLst/>
          </a:prstGeom>
          <a:noFill/>
          <a:ln>
            <a:noFill/>
          </a:ln>
        </p:spPr>
        <p:txBody>
          <a:bodyPr anchorCtr="0" anchor="b" bIns="45700" lIns="91425" rIns="91425" tIns="45700">
            <a:noAutofit/>
          </a:bodyPr>
          <a:lstStyle/>
          <a:p>
            <a:pPr indent="0" lvl="0" marL="0" marR="0" rtl="0" algn="ctr">
              <a:spcBef>
                <a:spcPts val="0"/>
              </a:spcBef>
              <a:spcAft>
                <a:spcPts val="0"/>
              </a:spcAft>
              <a:buSzPct val="25000"/>
              <a:buNone/>
            </a:pPr>
            <a:r>
              <a:rPr b="0" i="0" lang="en-US" sz="3600" u="none" cap="none" strike="noStrike">
                <a:solidFill>
                  <a:srgbClr val="001D4D"/>
                </a:solidFill>
                <a:latin typeface="Trebuchet MS"/>
                <a:ea typeface="Trebuchet MS"/>
                <a:cs typeface="Trebuchet MS"/>
                <a:sym typeface="Trebuchet MS"/>
              </a:rPr>
              <a:t>Final Presentation</a:t>
            </a:r>
          </a:p>
          <a:p>
            <a:pPr lvl="0" rtl="0" algn="ctr">
              <a:spcBef>
                <a:spcPts val="0"/>
              </a:spcBef>
              <a:buClr>
                <a:schemeClr val="dk1"/>
              </a:buClr>
              <a:buSzPct val="25000"/>
              <a:buFont typeface="Arial"/>
              <a:buNone/>
            </a:pPr>
            <a:r>
              <a:rPr lang="en-US" sz="2600">
                <a:solidFill>
                  <a:srgbClr val="001D4D"/>
                </a:solidFill>
                <a:latin typeface="Trebuchet MS"/>
                <a:ea typeface="Trebuchet MS"/>
                <a:cs typeface="Trebuchet MS"/>
                <a:sym typeface="Trebuchet MS"/>
              </a:rPr>
              <a:t>2017</a:t>
            </a:r>
          </a:p>
        </p:txBody>
      </p:sp>
      <p:sp>
        <p:nvSpPr>
          <p:cNvPr id="287" name="Shape 287"/>
          <p:cNvSpPr txBox="1"/>
          <p:nvPr/>
        </p:nvSpPr>
        <p:spPr>
          <a:xfrm>
            <a:off x="585850" y="5942950"/>
            <a:ext cx="1550700" cy="620400"/>
          </a:xfrm>
          <a:prstGeom prst="rect">
            <a:avLst/>
          </a:prstGeom>
          <a:noFill/>
          <a:ln>
            <a:noFill/>
          </a:ln>
        </p:spPr>
        <p:txBody>
          <a:bodyPr anchorCtr="0" anchor="t" bIns="91425" lIns="91425" rIns="91425" tIns="91425">
            <a:noAutofit/>
          </a:bodyPr>
          <a:lstStyle/>
          <a:p>
            <a:pPr lvl="0">
              <a:spcBef>
                <a:spcPts val="0"/>
              </a:spcBef>
              <a:buNone/>
            </a:pPr>
            <a:r>
              <a:t/>
            </a:r>
            <a:endParaRPr/>
          </a:p>
        </p:txBody>
      </p:sp>
      <p:pic>
        <p:nvPicPr>
          <p:cNvPr id="288" name="Shape 288"/>
          <p:cNvPicPr preferRelativeResize="0"/>
          <p:nvPr/>
        </p:nvPicPr>
        <p:blipFill>
          <a:blip r:embed="rId3">
            <a:alphaModFix/>
          </a:blip>
          <a:stretch>
            <a:fillRect/>
          </a:stretch>
        </p:blipFill>
        <p:spPr>
          <a:xfrm>
            <a:off x="471650" y="6078550"/>
            <a:ext cx="808624" cy="484799"/>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54" name="Shape 354"/>
        <p:cNvGrpSpPr/>
        <p:nvPr/>
      </p:nvGrpSpPr>
      <p:grpSpPr>
        <a:xfrm>
          <a:off x="0" y="0"/>
          <a:ext cx="0" cy="0"/>
          <a:chOff x="0" y="0"/>
          <a:chExt cx="0" cy="0"/>
        </a:xfrm>
      </p:grpSpPr>
      <p:sp>
        <p:nvSpPr>
          <p:cNvPr id="355" name="Shape 355"/>
          <p:cNvSpPr txBox="1"/>
          <p:nvPr>
            <p:ph type="title"/>
          </p:nvPr>
        </p:nvSpPr>
        <p:spPr>
          <a:xfrm>
            <a:off x="779462" y="381000"/>
            <a:ext cx="7583400" cy="1044599"/>
          </a:xfrm>
          <a:prstGeom prst="rect">
            <a:avLst/>
          </a:prstGeom>
          <a:noFill/>
          <a:ln>
            <a:noFill/>
          </a:ln>
        </p:spPr>
        <p:txBody>
          <a:bodyPr anchorCtr="0" anchor="b" bIns="45700" lIns="91425" rIns="91425" tIns="45700">
            <a:noAutofit/>
          </a:bodyPr>
          <a:lstStyle/>
          <a:p>
            <a:pPr indent="0" lvl="0" marL="0" marR="0" rtl="0" algn="l">
              <a:lnSpc>
                <a:spcPct val="100000"/>
              </a:lnSpc>
              <a:spcBef>
                <a:spcPts val="0"/>
              </a:spcBef>
              <a:spcAft>
                <a:spcPts val="0"/>
              </a:spcAft>
              <a:buClr>
                <a:srgbClr val="001D4D"/>
              </a:buClr>
              <a:buSzPct val="25000"/>
              <a:buFont typeface="Trebuchet MS"/>
              <a:buNone/>
            </a:pPr>
            <a:r>
              <a:rPr b="0" i="0" lang="en-US" sz="3800" u="none" cap="none" strike="noStrike">
                <a:solidFill>
                  <a:srgbClr val="001D4D"/>
                </a:solidFill>
                <a:latin typeface="Trebuchet MS"/>
                <a:ea typeface="Trebuchet MS"/>
                <a:cs typeface="Trebuchet MS"/>
                <a:sym typeface="Trebuchet MS"/>
              </a:rPr>
              <a:t>User Story #3</a:t>
            </a:r>
          </a:p>
        </p:txBody>
      </p:sp>
      <p:sp>
        <p:nvSpPr>
          <p:cNvPr id="356" name="Shape 356"/>
          <p:cNvSpPr txBox="1"/>
          <p:nvPr>
            <p:ph idx="1" type="body"/>
          </p:nvPr>
        </p:nvSpPr>
        <p:spPr>
          <a:xfrm>
            <a:off x="779462" y="1828800"/>
            <a:ext cx="7583400" cy="4208399"/>
          </a:xfrm>
          <a:prstGeom prst="rect">
            <a:avLst/>
          </a:prstGeom>
          <a:noFill/>
          <a:ln>
            <a:noFill/>
          </a:ln>
        </p:spPr>
        <p:txBody>
          <a:bodyPr anchorCtr="0" anchor="t" bIns="45700" lIns="91425" rIns="91425" tIns="45700">
            <a:noAutofit/>
          </a:bodyPr>
          <a:lstStyle/>
          <a:p>
            <a:pPr indent="0" lvl="0" marL="0" marR="0" rtl="0" algn="l">
              <a:lnSpc>
                <a:spcPct val="100000"/>
              </a:lnSpc>
              <a:spcBef>
                <a:spcPts val="0"/>
              </a:spcBef>
              <a:spcAft>
                <a:spcPts val="0"/>
              </a:spcAft>
              <a:buClr>
                <a:srgbClr val="001D4D"/>
              </a:buClr>
              <a:buSzPct val="25000"/>
              <a:buFont typeface="Noto Sans Symbols"/>
              <a:buNone/>
            </a:pPr>
            <a:r>
              <a:rPr b="0" i="0" lang="en-US" sz="2200" u="none" cap="none" strike="noStrike">
                <a:solidFill>
                  <a:srgbClr val="001D4D"/>
                </a:solidFill>
                <a:latin typeface="Trebuchet MS"/>
                <a:ea typeface="Trebuchet MS"/>
                <a:cs typeface="Trebuchet MS"/>
                <a:sym typeface="Trebuchet MS"/>
              </a:rPr>
              <a:t>As a new user of this program who would like to be able to log into my account so that I might access the management system’s features.</a:t>
            </a:r>
          </a:p>
        </p:txBody>
      </p:sp>
      <p:pic>
        <p:nvPicPr>
          <p:cNvPr descr="Screen Shot 2017-07-17 at 3.59.49 PM.png" id="357" name="Shape 357"/>
          <p:cNvPicPr preferRelativeResize="0"/>
          <p:nvPr/>
        </p:nvPicPr>
        <p:blipFill rotWithShape="1">
          <a:blip r:embed="rId3">
            <a:alphaModFix/>
          </a:blip>
          <a:srcRect b="0" l="0" r="8606" t="0"/>
          <a:stretch/>
        </p:blipFill>
        <p:spPr>
          <a:xfrm>
            <a:off x="779462" y="3177181"/>
            <a:ext cx="3586349" cy="2491373"/>
          </a:xfrm>
          <a:prstGeom prst="rect">
            <a:avLst/>
          </a:prstGeom>
          <a:noFill/>
          <a:ln>
            <a:noFill/>
          </a:ln>
        </p:spPr>
      </p:pic>
      <p:pic>
        <p:nvPicPr>
          <p:cNvPr id="358" name="Shape 358"/>
          <p:cNvPicPr preferRelativeResize="0"/>
          <p:nvPr/>
        </p:nvPicPr>
        <p:blipFill>
          <a:blip r:embed="rId4">
            <a:alphaModFix/>
          </a:blip>
          <a:stretch>
            <a:fillRect/>
          </a:stretch>
        </p:blipFill>
        <p:spPr>
          <a:xfrm>
            <a:off x="4578200" y="3659150"/>
            <a:ext cx="4038473" cy="1335899"/>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63" name="Shape 363"/>
        <p:cNvGrpSpPr/>
        <p:nvPr/>
      </p:nvGrpSpPr>
      <p:grpSpPr>
        <a:xfrm>
          <a:off x="0" y="0"/>
          <a:ext cx="0" cy="0"/>
          <a:chOff x="0" y="0"/>
          <a:chExt cx="0" cy="0"/>
        </a:xfrm>
      </p:grpSpPr>
      <p:sp>
        <p:nvSpPr>
          <p:cNvPr id="364" name="Shape 364"/>
          <p:cNvSpPr txBox="1"/>
          <p:nvPr>
            <p:ph type="title"/>
          </p:nvPr>
        </p:nvSpPr>
        <p:spPr>
          <a:xfrm>
            <a:off x="779462" y="381000"/>
            <a:ext cx="7583400" cy="1044599"/>
          </a:xfrm>
          <a:prstGeom prst="rect">
            <a:avLst/>
          </a:prstGeom>
          <a:noFill/>
          <a:ln>
            <a:noFill/>
          </a:ln>
        </p:spPr>
        <p:txBody>
          <a:bodyPr anchorCtr="0" anchor="b" bIns="45700" lIns="91425" rIns="91425" tIns="45700">
            <a:noAutofit/>
          </a:bodyPr>
          <a:lstStyle/>
          <a:p>
            <a:pPr indent="0" lvl="0" marL="0" marR="0" rtl="0" algn="l">
              <a:lnSpc>
                <a:spcPct val="100000"/>
              </a:lnSpc>
              <a:spcBef>
                <a:spcPts val="0"/>
              </a:spcBef>
              <a:spcAft>
                <a:spcPts val="0"/>
              </a:spcAft>
              <a:buClr>
                <a:srgbClr val="001D4D"/>
              </a:buClr>
              <a:buSzPct val="25000"/>
              <a:buFont typeface="Trebuchet MS"/>
              <a:buNone/>
            </a:pPr>
            <a:r>
              <a:rPr b="0" i="0" lang="en-US" sz="3800" u="none" cap="none" strike="noStrike">
                <a:solidFill>
                  <a:srgbClr val="001D4D"/>
                </a:solidFill>
                <a:latin typeface="Trebuchet MS"/>
                <a:ea typeface="Trebuchet MS"/>
                <a:cs typeface="Trebuchet MS"/>
                <a:sym typeface="Trebuchet MS"/>
              </a:rPr>
              <a:t>User Story #1 </a:t>
            </a:r>
          </a:p>
        </p:txBody>
      </p:sp>
      <p:sp>
        <p:nvSpPr>
          <p:cNvPr id="365" name="Shape 365"/>
          <p:cNvSpPr txBox="1"/>
          <p:nvPr>
            <p:ph idx="1" type="body"/>
          </p:nvPr>
        </p:nvSpPr>
        <p:spPr>
          <a:xfrm>
            <a:off x="779462" y="1828800"/>
            <a:ext cx="7583400" cy="4208399"/>
          </a:xfrm>
          <a:prstGeom prst="rect">
            <a:avLst/>
          </a:prstGeom>
          <a:noFill/>
          <a:ln>
            <a:noFill/>
          </a:ln>
        </p:spPr>
        <p:txBody>
          <a:bodyPr anchorCtr="0" anchor="t" bIns="45700" lIns="91425" rIns="91425" tIns="45700">
            <a:noAutofit/>
          </a:bodyPr>
          <a:lstStyle/>
          <a:p>
            <a:pPr indent="0" lvl="0" marL="0" marR="0" rtl="0" algn="l">
              <a:lnSpc>
                <a:spcPct val="100000"/>
              </a:lnSpc>
              <a:spcBef>
                <a:spcPts val="0"/>
              </a:spcBef>
              <a:spcAft>
                <a:spcPts val="0"/>
              </a:spcAft>
              <a:buClr>
                <a:srgbClr val="001D4D"/>
              </a:buClr>
              <a:buSzPct val="25000"/>
              <a:buFont typeface="Noto Sans Symbols"/>
              <a:buNone/>
            </a:pPr>
            <a:r>
              <a:rPr b="0" i="0" lang="en-US" sz="2200" u="none" cap="none" strike="noStrike">
                <a:solidFill>
                  <a:srgbClr val="001D4D"/>
                </a:solidFill>
                <a:latin typeface="Trebuchet MS"/>
                <a:ea typeface="Trebuchet MS"/>
                <a:cs typeface="Trebuchet MS"/>
                <a:sym typeface="Trebuchet MS"/>
              </a:rPr>
              <a:t>As someone interested in this professional program and would like to be able to create an account so that I may learn more about it.</a:t>
            </a:r>
          </a:p>
        </p:txBody>
      </p:sp>
      <p:pic>
        <p:nvPicPr>
          <p:cNvPr id="366" name="Shape 366"/>
          <p:cNvPicPr preferRelativeResize="0"/>
          <p:nvPr/>
        </p:nvPicPr>
        <p:blipFill rotWithShape="1">
          <a:blip r:embed="rId3">
            <a:alphaModFix/>
          </a:blip>
          <a:srcRect b="0" l="0" r="0" t="0"/>
          <a:stretch/>
        </p:blipFill>
        <p:spPr>
          <a:xfrm>
            <a:off x="1532509" y="2990693"/>
            <a:ext cx="5559049" cy="2858250"/>
          </a:xfrm>
          <a:prstGeom prst="roundRect">
            <a:avLst>
              <a:gd fmla="val 8594" name="adj"/>
            </a:avLst>
          </a:prstGeom>
          <a:solidFill>
            <a:srgbClr val="ECECEC"/>
          </a:solidFill>
          <a:ln>
            <a:noFill/>
          </a:ln>
          <a:effectLst>
            <a:reflection blurRad="0" dir="5400000" dist="5000" endA="0" endPos="28000" kx="0" rotWithShape="0" algn="bl" stA="38000" stPos="0" sy="-100000" ky="0"/>
          </a:effectLst>
        </p:spPr>
      </p:pic>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71" name="Shape 371"/>
        <p:cNvGrpSpPr/>
        <p:nvPr/>
      </p:nvGrpSpPr>
      <p:grpSpPr>
        <a:xfrm>
          <a:off x="0" y="0"/>
          <a:ext cx="0" cy="0"/>
          <a:chOff x="0" y="0"/>
          <a:chExt cx="0" cy="0"/>
        </a:xfrm>
      </p:grpSpPr>
      <p:sp>
        <p:nvSpPr>
          <p:cNvPr id="372" name="Shape 372"/>
          <p:cNvSpPr txBox="1"/>
          <p:nvPr>
            <p:ph type="title"/>
          </p:nvPr>
        </p:nvSpPr>
        <p:spPr>
          <a:xfrm>
            <a:off x="779462" y="381000"/>
            <a:ext cx="7583400" cy="1044599"/>
          </a:xfrm>
          <a:prstGeom prst="rect">
            <a:avLst/>
          </a:prstGeom>
          <a:noFill/>
          <a:ln>
            <a:noFill/>
          </a:ln>
        </p:spPr>
        <p:txBody>
          <a:bodyPr anchorCtr="0" anchor="b" bIns="45700" lIns="91425" rIns="91425" tIns="45700">
            <a:noAutofit/>
          </a:bodyPr>
          <a:lstStyle/>
          <a:p>
            <a:pPr indent="0" lvl="0" marL="0" marR="0" rtl="0" algn="l">
              <a:lnSpc>
                <a:spcPct val="100000"/>
              </a:lnSpc>
              <a:spcBef>
                <a:spcPts val="0"/>
              </a:spcBef>
              <a:spcAft>
                <a:spcPts val="0"/>
              </a:spcAft>
              <a:buClr>
                <a:srgbClr val="001D4D"/>
              </a:buClr>
              <a:buSzPct val="25000"/>
              <a:buFont typeface="Trebuchet MS"/>
              <a:buNone/>
            </a:pPr>
            <a:r>
              <a:rPr b="0" i="0" lang="en-US" sz="3800" u="none" cap="none" strike="noStrike">
                <a:solidFill>
                  <a:srgbClr val="001D4D"/>
                </a:solidFill>
                <a:latin typeface="Trebuchet MS"/>
                <a:ea typeface="Trebuchet MS"/>
                <a:cs typeface="Trebuchet MS"/>
                <a:sym typeface="Trebuchet MS"/>
              </a:rPr>
              <a:t>User Story #5</a:t>
            </a:r>
          </a:p>
        </p:txBody>
      </p:sp>
      <p:sp>
        <p:nvSpPr>
          <p:cNvPr id="373" name="Shape 373"/>
          <p:cNvSpPr txBox="1"/>
          <p:nvPr>
            <p:ph idx="1" type="body"/>
          </p:nvPr>
        </p:nvSpPr>
        <p:spPr>
          <a:xfrm>
            <a:off x="694147" y="1425600"/>
            <a:ext cx="7583400" cy="1147271"/>
          </a:xfrm>
          <a:prstGeom prst="rect">
            <a:avLst/>
          </a:prstGeom>
          <a:noFill/>
          <a:ln>
            <a:noFill/>
          </a:ln>
        </p:spPr>
        <p:txBody>
          <a:bodyPr anchorCtr="0" anchor="t" bIns="45700" lIns="91425" rIns="91425" tIns="45700">
            <a:noAutofit/>
          </a:bodyPr>
          <a:lstStyle/>
          <a:p>
            <a:pPr indent="0" lvl="0" marL="0" marR="0" rtl="0" algn="l">
              <a:lnSpc>
                <a:spcPct val="100000"/>
              </a:lnSpc>
              <a:spcBef>
                <a:spcPts val="0"/>
              </a:spcBef>
              <a:spcAft>
                <a:spcPts val="0"/>
              </a:spcAft>
              <a:buClr>
                <a:srgbClr val="001D4D"/>
              </a:buClr>
              <a:buSzPct val="25000"/>
              <a:buFont typeface="Noto Sans Symbols"/>
              <a:buNone/>
            </a:pPr>
            <a:r>
              <a:rPr b="0" i="0" lang="en-US" sz="2200" u="none" cap="none" strike="noStrike">
                <a:solidFill>
                  <a:srgbClr val="001D4D"/>
                </a:solidFill>
                <a:latin typeface="Trebuchet MS"/>
                <a:ea typeface="Trebuchet MS"/>
                <a:cs typeface="Trebuchet MS"/>
                <a:sym typeface="Trebuchet MS"/>
              </a:rPr>
              <a:t>As a student of this management system who would like to be able to view all classes this program has to offer.</a:t>
            </a:r>
          </a:p>
          <a:p>
            <a:pPr indent="0" lvl="0" marL="0" marR="0" rtl="0" algn="l">
              <a:lnSpc>
                <a:spcPct val="100000"/>
              </a:lnSpc>
              <a:spcBef>
                <a:spcPts val="0"/>
              </a:spcBef>
              <a:spcAft>
                <a:spcPts val="0"/>
              </a:spcAft>
              <a:buClr>
                <a:srgbClr val="001D4D"/>
              </a:buClr>
              <a:buSzPct val="25000"/>
              <a:buFont typeface="Noto Sans Symbols"/>
              <a:buNone/>
            </a:pPr>
            <a:r>
              <a:rPr b="0" i="0" lang="en-US" sz="2200" u="none" cap="none" strike="noStrike">
                <a:solidFill>
                  <a:srgbClr val="001D4D"/>
                </a:solidFill>
                <a:latin typeface="Trebuchet MS"/>
                <a:ea typeface="Trebuchet MS"/>
                <a:cs typeface="Trebuchet MS"/>
                <a:sym typeface="Trebuchet MS"/>
              </a:rPr>
              <a:t>Only Administrator have to option to add new courses.</a:t>
            </a:r>
          </a:p>
          <a:p>
            <a:pPr indent="0" lvl="0" marL="0" marR="0" rtl="0" algn="l">
              <a:lnSpc>
                <a:spcPct val="100000"/>
              </a:lnSpc>
              <a:spcBef>
                <a:spcPts val="2000"/>
              </a:spcBef>
              <a:spcAft>
                <a:spcPts val="0"/>
              </a:spcAft>
              <a:buClr>
                <a:srgbClr val="001D4D"/>
              </a:buClr>
              <a:buSzPct val="25000"/>
              <a:buFont typeface="Noto Sans Symbols"/>
              <a:buNone/>
            </a:pPr>
            <a:r>
              <a:t/>
            </a:r>
            <a:endParaRPr b="0" i="0" sz="2200" u="none" cap="none" strike="noStrike">
              <a:solidFill>
                <a:srgbClr val="001D4D"/>
              </a:solidFill>
              <a:latin typeface="Trebuchet MS"/>
              <a:ea typeface="Trebuchet MS"/>
              <a:cs typeface="Trebuchet MS"/>
              <a:sym typeface="Trebuchet MS"/>
            </a:endParaRPr>
          </a:p>
        </p:txBody>
      </p:sp>
      <p:pic>
        <p:nvPicPr>
          <p:cNvPr id="374" name="Shape 374"/>
          <p:cNvPicPr preferRelativeResize="0"/>
          <p:nvPr/>
        </p:nvPicPr>
        <p:blipFill rotWithShape="1">
          <a:blip r:embed="rId3">
            <a:alphaModFix/>
          </a:blip>
          <a:srcRect b="0" l="0" r="0" t="0"/>
          <a:stretch/>
        </p:blipFill>
        <p:spPr>
          <a:xfrm>
            <a:off x="5551810" y="2893175"/>
            <a:ext cx="2725738" cy="2898024"/>
          </a:xfrm>
          <a:prstGeom prst="rect">
            <a:avLst/>
          </a:prstGeom>
          <a:noFill/>
          <a:ln>
            <a:noFill/>
          </a:ln>
          <a:effectLst>
            <a:outerShdw blurRad="292100" rotWithShape="0" algn="tl" dir="2700000" dist="139700">
              <a:srgbClr val="333333">
                <a:alpha val="64705"/>
              </a:srgbClr>
            </a:outerShdw>
          </a:effectLst>
        </p:spPr>
      </p:pic>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79" name="Shape 379"/>
        <p:cNvGrpSpPr/>
        <p:nvPr/>
      </p:nvGrpSpPr>
      <p:grpSpPr>
        <a:xfrm>
          <a:off x="0" y="0"/>
          <a:ext cx="0" cy="0"/>
          <a:chOff x="0" y="0"/>
          <a:chExt cx="0" cy="0"/>
        </a:xfrm>
      </p:grpSpPr>
      <p:sp>
        <p:nvSpPr>
          <p:cNvPr id="380" name="Shape 380"/>
          <p:cNvSpPr txBox="1"/>
          <p:nvPr>
            <p:ph type="title"/>
          </p:nvPr>
        </p:nvSpPr>
        <p:spPr>
          <a:xfrm>
            <a:off x="779462" y="381000"/>
            <a:ext cx="7583400" cy="1044599"/>
          </a:xfrm>
          <a:prstGeom prst="rect">
            <a:avLst/>
          </a:prstGeom>
          <a:noFill/>
          <a:ln>
            <a:noFill/>
          </a:ln>
        </p:spPr>
        <p:txBody>
          <a:bodyPr anchorCtr="0" anchor="b" bIns="45700" lIns="91425" rIns="91425" tIns="45700">
            <a:noAutofit/>
          </a:bodyPr>
          <a:lstStyle/>
          <a:p>
            <a:pPr indent="0" lvl="0" marL="0" marR="0" rtl="0" algn="l">
              <a:lnSpc>
                <a:spcPct val="100000"/>
              </a:lnSpc>
              <a:spcBef>
                <a:spcPts val="0"/>
              </a:spcBef>
              <a:spcAft>
                <a:spcPts val="0"/>
              </a:spcAft>
              <a:buClr>
                <a:srgbClr val="001D4D"/>
              </a:buClr>
              <a:buSzPct val="25000"/>
              <a:buFont typeface="Trebuchet MS"/>
              <a:buNone/>
            </a:pPr>
            <a:r>
              <a:rPr b="0" i="0" lang="en-US" sz="3800" u="none" cap="none" strike="noStrike">
                <a:solidFill>
                  <a:srgbClr val="001D4D"/>
                </a:solidFill>
                <a:latin typeface="Trebuchet MS"/>
                <a:ea typeface="Trebuchet MS"/>
                <a:cs typeface="Trebuchet MS"/>
                <a:sym typeface="Trebuchet MS"/>
              </a:rPr>
              <a:t>Test Suites and Test Cases</a:t>
            </a:r>
          </a:p>
        </p:txBody>
      </p:sp>
      <p:sp>
        <p:nvSpPr>
          <p:cNvPr id="381" name="Shape 381"/>
          <p:cNvSpPr txBox="1"/>
          <p:nvPr>
            <p:ph idx="1" type="body"/>
          </p:nvPr>
        </p:nvSpPr>
        <p:spPr>
          <a:xfrm>
            <a:off x="779462" y="1425600"/>
            <a:ext cx="7583400" cy="4208399"/>
          </a:xfrm>
          <a:prstGeom prst="rect">
            <a:avLst/>
          </a:prstGeom>
          <a:noFill/>
          <a:ln>
            <a:noFill/>
          </a:ln>
        </p:spPr>
        <p:txBody>
          <a:bodyPr anchorCtr="0" anchor="t" bIns="45700" lIns="91425" rIns="91425" tIns="45700">
            <a:noAutofit/>
          </a:bodyPr>
          <a:lstStyle/>
          <a:p>
            <a:pPr indent="0" lvl="0" marL="0" marR="0" rtl="0" algn="l">
              <a:lnSpc>
                <a:spcPct val="100000"/>
              </a:lnSpc>
              <a:spcBef>
                <a:spcPts val="0"/>
              </a:spcBef>
              <a:spcAft>
                <a:spcPts val="0"/>
              </a:spcAft>
              <a:buClr>
                <a:srgbClr val="001D4D"/>
              </a:buClr>
              <a:buSzPct val="25000"/>
              <a:buFont typeface="Noto Sans Symbols"/>
              <a:buNone/>
            </a:pPr>
            <a:r>
              <a:rPr b="1" i="0" lang="en-US" sz="2200" u="none" cap="none" strike="noStrike">
                <a:solidFill>
                  <a:srgbClr val="001D4D"/>
                </a:solidFill>
                <a:latin typeface="Trebuchet MS"/>
                <a:ea typeface="Trebuchet MS"/>
                <a:cs typeface="Trebuchet MS"/>
                <a:sym typeface="Trebuchet MS"/>
              </a:rPr>
              <a:t>Description/Summary of Test</a:t>
            </a:r>
            <a:r>
              <a:rPr b="0" i="0" lang="en-US" sz="2200" u="none" cap="none" strike="noStrike">
                <a:solidFill>
                  <a:srgbClr val="001D4D"/>
                </a:solidFill>
                <a:latin typeface="Trebuchet MS"/>
                <a:ea typeface="Trebuchet MS"/>
                <a:cs typeface="Trebuchet MS"/>
                <a:sym typeface="Trebuchet MS"/>
              </a:rPr>
              <a:t>: Admin shall be able to successfully change ticket status or reply to a Ticket</a:t>
            </a:r>
          </a:p>
          <a:p>
            <a:pPr indent="0" lvl="0" marL="0" marR="0" rtl="0" algn="l">
              <a:lnSpc>
                <a:spcPct val="100000"/>
              </a:lnSpc>
              <a:spcBef>
                <a:spcPts val="2000"/>
              </a:spcBef>
              <a:spcAft>
                <a:spcPts val="0"/>
              </a:spcAft>
              <a:buClr>
                <a:srgbClr val="001D4D"/>
              </a:buClr>
              <a:buSzPct val="25000"/>
              <a:buFont typeface="Noto Sans Symbols"/>
              <a:buNone/>
            </a:pPr>
            <a:r>
              <a:rPr b="1" i="0" lang="en-US" sz="2200" u="none" cap="none" strike="noStrike">
                <a:solidFill>
                  <a:srgbClr val="001D4D"/>
                </a:solidFill>
                <a:latin typeface="Trebuchet MS"/>
                <a:ea typeface="Trebuchet MS"/>
                <a:cs typeface="Trebuchet MS"/>
                <a:sym typeface="Trebuchet MS"/>
              </a:rPr>
              <a:t>Pre-conditions</a:t>
            </a:r>
            <a:r>
              <a:rPr b="0" i="0" lang="en-US" sz="2200" u="none" cap="none" strike="noStrike">
                <a:solidFill>
                  <a:srgbClr val="001D4D"/>
                </a:solidFill>
                <a:latin typeface="Trebuchet MS"/>
                <a:ea typeface="Trebuchet MS"/>
                <a:cs typeface="Trebuchet MS"/>
                <a:sym typeface="Trebuchet MS"/>
              </a:rPr>
              <a:t>:  Admin needs internet access, navigate to the Home Page and login with a valid username and password. Admin clicks on “All Tickets”. After that Admin clicks on the ticket number. The ticket details should be displayed, then admin can edit the ticket (cancel or resolved), or can reply to the ticket.</a:t>
            </a:r>
          </a:p>
          <a:p>
            <a:pPr indent="0" lvl="0" marL="0" marR="0" rtl="0" algn="l">
              <a:lnSpc>
                <a:spcPct val="100000"/>
              </a:lnSpc>
              <a:spcBef>
                <a:spcPts val="2000"/>
              </a:spcBef>
              <a:spcAft>
                <a:spcPts val="0"/>
              </a:spcAft>
              <a:buClr>
                <a:srgbClr val="001D4D"/>
              </a:buClr>
              <a:buSzPct val="25000"/>
              <a:buFont typeface="Noto Sans Symbols"/>
              <a:buNone/>
            </a:pPr>
            <a:r>
              <a:rPr b="1" i="0" lang="en-US" sz="2200" u="none" cap="none" strike="noStrike">
                <a:solidFill>
                  <a:srgbClr val="001D4D"/>
                </a:solidFill>
                <a:latin typeface="Trebuchet MS"/>
                <a:ea typeface="Trebuchet MS"/>
                <a:cs typeface="Trebuchet MS"/>
                <a:sym typeface="Trebuchet MS"/>
              </a:rPr>
              <a:t>Expected Results</a:t>
            </a:r>
            <a:r>
              <a:rPr b="0" i="0" lang="en-US" sz="2200" u="none" cap="none" strike="noStrike">
                <a:solidFill>
                  <a:srgbClr val="001D4D"/>
                </a:solidFill>
                <a:latin typeface="Trebuchet MS"/>
                <a:ea typeface="Trebuchet MS"/>
                <a:cs typeface="Trebuchet MS"/>
                <a:sym typeface="Trebuchet MS"/>
              </a:rPr>
              <a:t>: Admin shall be able to successfully change ticket status or reply to a Ticket.</a:t>
            </a:r>
            <a:br>
              <a:rPr b="0" i="0" lang="en-US" sz="2200" u="none" cap="none" strike="noStrike">
                <a:solidFill>
                  <a:srgbClr val="001D4D"/>
                </a:solidFill>
                <a:latin typeface="Trebuchet MS"/>
                <a:ea typeface="Trebuchet MS"/>
                <a:cs typeface="Trebuchet MS"/>
                <a:sym typeface="Trebuchet MS"/>
              </a:rPr>
            </a:br>
            <a:r>
              <a:rPr b="1" i="0" lang="en-US" sz="2200" u="none" cap="none" strike="noStrike">
                <a:solidFill>
                  <a:srgbClr val="001D4D"/>
                </a:solidFill>
                <a:latin typeface="Trebuchet MS"/>
                <a:ea typeface="Trebuchet MS"/>
                <a:cs typeface="Trebuchet MS"/>
                <a:sym typeface="Trebuchet MS"/>
              </a:rPr>
              <a:t>Actual Result: </a:t>
            </a:r>
            <a:r>
              <a:rPr b="0" i="0" lang="en-US" sz="2200" u="none" cap="none" strike="noStrike">
                <a:solidFill>
                  <a:srgbClr val="001D4D"/>
                </a:solidFill>
                <a:latin typeface="Trebuchet MS"/>
                <a:ea typeface="Trebuchet MS"/>
                <a:cs typeface="Trebuchet MS"/>
                <a:sym typeface="Trebuchet MS"/>
              </a:rPr>
              <a:t>Admin is able to successfully change ticket status or reply to a Ticket.</a:t>
            </a: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86" name="Shape 386"/>
        <p:cNvGrpSpPr/>
        <p:nvPr/>
      </p:nvGrpSpPr>
      <p:grpSpPr>
        <a:xfrm>
          <a:off x="0" y="0"/>
          <a:ext cx="0" cy="0"/>
          <a:chOff x="0" y="0"/>
          <a:chExt cx="0" cy="0"/>
        </a:xfrm>
      </p:grpSpPr>
      <p:sp>
        <p:nvSpPr>
          <p:cNvPr id="387" name="Shape 387"/>
          <p:cNvSpPr txBox="1"/>
          <p:nvPr>
            <p:ph type="title"/>
          </p:nvPr>
        </p:nvSpPr>
        <p:spPr>
          <a:xfrm>
            <a:off x="779462" y="381000"/>
            <a:ext cx="7583486" cy="1044575"/>
          </a:xfrm>
          <a:prstGeom prst="rect">
            <a:avLst/>
          </a:prstGeom>
          <a:noFill/>
          <a:ln>
            <a:noFill/>
          </a:ln>
        </p:spPr>
        <p:txBody>
          <a:bodyPr anchorCtr="0" anchor="b" bIns="45700" lIns="91425" rIns="91425" tIns="45700">
            <a:noAutofit/>
          </a:bodyPr>
          <a:lstStyle/>
          <a:p>
            <a:pPr indent="0" lvl="0" marL="0" marR="0" rtl="0" algn="l">
              <a:lnSpc>
                <a:spcPct val="100000"/>
              </a:lnSpc>
              <a:spcBef>
                <a:spcPts val="0"/>
              </a:spcBef>
              <a:spcAft>
                <a:spcPts val="0"/>
              </a:spcAft>
              <a:buClr>
                <a:srgbClr val="001D4D"/>
              </a:buClr>
              <a:buSzPct val="25000"/>
              <a:buFont typeface="Trebuchet MS"/>
              <a:buNone/>
            </a:pPr>
            <a:r>
              <a:rPr b="0" i="0" lang="en-US" sz="3800" u="none" cap="none" strike="noStrike">
                <a:solidFill>
                  <a:srgbClr val="001D4D"/>
                </a:solidFill>
                <a:latin typeface="Trebuchet MS"/>
                <a:ea typeface="Trebuchet MS"/>
                <a:cs typeface="Trebuchet MS"/>
                <a:sym typeface="Trebuchet MS"/>
              </a:rPr>
              <a:t>Summary</a:t>
            </a:r>
          </a:p>
        </p:txBody>
      </p:sp>
      <p:sp>
        <p:nvSpPr>
          <p:cNvPr id="388" name="Shape 388"/>
          <p:cNvSpPr txBox="1"/>
          <p:nvPr>
            <p:ph idx="1" type="body"/>
          </p:nvPr>
        </p:nvSpPr>
        <p:spPr>
          <a:xfrm>
            <a:off x="779462" y="1828800"/>
            <a:ext cx="7583486" cy="4208462"/>
          </a:xfrm>
          <a:prstGeom prst="rect">
            <a:avLst/>
          </a:prstGeom>
          <a:noFill/>
          <a:ln>
            <a:noFill/>
          </a:ln>
        </p:spPr>
        <p:txBody>
          <a:bodyPr anchorCtr="0" anchor="t" bIns="45700" lIns="91425" rIns="91425" tIns="45700">
            <a:noAutofit/>
          </a:bodyPr>
          <a:lstStyle/>
          <a:p>
            <a:pPr indent="0" lvl="0" marL="0" marR="0" rtl="0" algn="l">
              <a:lnSpc>
                <a:spcPct val="100000"/>
              </a:lnSpc>
              <a:spcBef>
                <a:spcPts val="0"/>
              </a:spcBef>
              <a:spcAft>
                <a:spcPts val="0"/>
              </a:spcAft>
              <a:buClr>
                <a:srgbClr val="001D4D"/>
              </a:buClr>
              <a:buSzPct val="25000"/>
              <a:buFont typeface="Noto Sans Symbols"/>
              <a:buNone/>
            </a:pPr>
            <a:r>
              <a:rPr b="0" i="0" lang="en-US" sz="2200" u="none" cap="none" strike="noStrike">
                <a:solidFill>
                  <a:srgbClr val="001D4D"/>
                </a:solidFill>
                <a:latin typeface="Trebuchet MS"/>
                <a:ea typeface="Trebuchet MS"/>
                <a:cs typeface="Trebuchet MS"/>
                <a:sym typeface="Trebuchet MS"/>
              </a:rPr>
              <a:t>The Professional Program Management System was an intriguing project to work on leading to a better understanding of the software design process.</a:t>
            </a:r>
          </a:p>
          <a:p>
            <a:pPr indent="0" lvl="0" marL="0" marR="0" rtl="0" algn="l">
              <a:lnSpc>
                <a:spcPct val="100000"/>
              </a:lnSpc>
              <a:spcBef>
                <a:spcPts val="0"/>
              </a:spcBef>
              <a:spcAft>
                <a:spcPts val="0"/>
              </a:spcAft>
              <a:buClr>
                <a:srgbClr val="001D4D"/>
              </a:buClr>
              <a:buSzPct val="25000"/>
              <a:buFont typeface="Noto Sans Symbols"/>
              <a:buNone/>
            </a:pPr>
            <a:r>
              <a:t/>
            </a:r>
            <a:endParaRPr b="0" i="0" sz="2200" u="none" cap="none" strike="noStrike">
              <a:solidFill>
                <a:srgbClr val="001D4D"/>
              </a:solidFill>
              <a:latin typeface="Trebuchet MS"/>
              <a:ea typeface="Trebuchet MS"/>
              <a:cs typeface="Trebuchet MS"/>
              <a:sym typeface="Trebuchet MS"/>
            </a:endParaRPr>
          </a:p>
          <a:p>
            <a:pPr indent="0" lvl="0" marL="0" marR="0" rtl="0" algn="l">
              <a:lnSpc>
                <a:spcPct val="100000"/>
              </a:lnSpc>
              <a:spcBef>
                <a:spcPts val="0"/>
              </a:spcBef>
              <a:spcAft>
                <a:spcPts val="0"/>
              </a:spcAft>
              <a:buClr>
                <a:srgbClr val="001D4D"/>
              </a:buClr>
              <a:buSzPct val="25000"/>
              <a:buFont typeface="Noto Sans Symbols"/>
              <a:buNone/>
            </a:pPr>
            <a:r>
              <a:rPr b="0" i="0" lang="en-US" sz="2200" u="none" cap="none" strike="noStrike">
                <a:solidFill>
                  <a:srgbClr val="001D4D"/>
                </a:solidFill>
                <a:latin typeface="Trebuchet MS"/>
                <a:ea typeface="Trebuchet MS"/>
                <a:cs typeface="Trebuchet MS"/>
                <a:sym typeface="Trebuchet MS"/>
              </a:rPr>
              <a:t>Contact Information:</a:t>
            </a:r>
          </a:p>
          <a:p>
            <a:pPr indent="0" lvl="0" marL="0" marR="0" rtl="0" algn="l">
              <a:lnSpc>
                <a:spcPct val="100000"/>
              </a:lnSpc>
              <a:spcBef>
                <a:spcPts val="0"/>
              </a:spcBef>
              <a:spcAft>
                <a:spcPts val="0"/>
              </a:spcAft>
              <a:buClr>
                <a:srgbClr val="001D4D"/>
              </a:buClr>
              <a:buSzPct val="25000"/>
              <a:buFont typeface="Noto Sans Symbols"/>
              <a:buNone/>
            </a:pPr>
            <a:r>
              <a:rPr b="0" i="0" lang="en-US" sz="2200" u="none" cap="none" strike="noStrike">
                <a:solidFill>
                  <a:srgbClr val="001D4D"/>
                </a:solidFill>
                <a:latin typeface="Trebuchet MS"/>
                <a:ea typeface="Trebuchet MS"/>
                <a:cs typeface="Trebuchet MS"/>
                <a:sym typeface="Trebuchet MS"/>
              </a:rPr>
              <a:t>Jose Casanova - </a:t>
            </a:r>
            <a:r>
              <a:rPr b="0" i="0" lang="en-US" sz="2200" u="sng" cap="none" strike="noStrike">
                <a:solidFill>
                  <a:srgbClr val="1286C9"/>
                </a:solidFill>
                <a:latin typeface="Trebuchet MS"/>
                <a:ea typeface="Trebuchet MS"/>
                <a:cs typeface="Trebuchet MS"/>
                <a:sym typeface="Trebuchet MS"/>
              </a:rPr>
              <a:t>jcasanova90@gmail.com</a:t>
            </a:r>
          </a:p>
          <a:p>
            <a:pPr indent="0" lvl="0" marL="0" marR="0" rtl="0" algn="l">
              <a:lnSpc>
                <a:spcPct val="100000"/>
              </a:lnSpc>
              <a:spcBef>
                <a:spcPts val="0"/>
              </a:spcBef>
              <a:spcAft>
                <a:spcPts val="0"/>
              </a:spcAft>
              <a:buClr>
                <a:srgbClr val="001D4D"/>
              </a:buClr>
              <a:buSzPct val="25000"/>
              <a:buFont typeface="Noto Sans Symbols"/>
              <a:buNone/>
            </a:pPr>
            <a:r>
              <a:rPr b="0" i="0" lang="en-US" sz="2200" u="none" cap="none" strike="noStrike">
                <a:solidFill>
                  <a:srgbClr val="001D4D"/>
                </a:solidFill>
                <a:latin typeface="Trebuchet MS"/>
                <a:ea typeface="Trebuchet MS"/>
                <a:cs typeface="Trebuchet MS"/>
                <a:sym typeface="Trebuchet MS"/>
              </a:rPr>
              <a:t>Joana Fraga - </a:t>
            </a:r>
            <a:r>
              <a:rPr b="0" i="0" lang="en-US" sz="2200" u="sng" cap="none" strike="noStrike">
                <a:solidFill>
                  <a:srgbClr val="1286C9"/>
                </a:solidFill>
                <a:latin typeface="Trebuchet MS"/>
                <a:ea typeface="Trebuchet MS"/>
                <a:cs typeface="Trebuchet MS"/>
                <a:sym typeface="Trebuchet MS"/>
              </a:rPr>
              <a:t>jfrag019@fiu.edu</a:t>
            </a:r>
          </a:p>
          <a:p>
            <a:pPr indent="0" lvl="0" marL="0" marR="0" rtl="0" algn="l">
              <a:lnSpc>
                <a:spcPct val="100000"/>
              </a:lnSpc>
              <a:spcBef>
                <a:spcPts val="0"/>
              </a:spcBef>
              <a:spcAft>
                <a:spcPts val="0"/>
              </a:spcAft>
              <a:buClr>
                <a:srgbClr val="001D4D"/>
              </a:buClr>
              <a:buSzPct val="25000"/>
              <a:buFont typeface="Noto Sans Symbols"/>
              <a:buNone/>
            </a:pPr>
            <a:r>
              <a:t/>
            </a:r>
            <a:endParaRPr b="0" i="0" sz="2200" u="none" cap="none" strike="noStrike">
              <a:solidFill>
                <a:srgbClr val="001D4D"/>
              </a:solidFill>
              <a:latin typeface="Trebuchet MS"/>
              <a:ea typeface="Trebuchet MS"/>
              <a:cs typeface="Trebuchet MS"/>
              <a:sym typeface="Trebuchet MS"/>
            </a:endParaRPr>
          </a:p>
          <a:p>
            <a:pPr indent="0" lvl="0" marL="0" marR="0" rtl="0" algn="l">
              <a:lnSpc>
                <a:spcPct val="100000"/>
              </a:lnSpc>
              <a:spcBef>
                <a:spcPts val="0"/>
              </a:spcBef>
              <a:spcAft>
                <a:spcPts val="0"/>
              </a:spcAft>
              <a:buClr>
                <a:srgbClr val="001D4D"/>
              </a:buClr>
              <a:buSzPct val="25000"/>
              <a:buFont typeface="Noto Sans Symbols"/>
              <a:buNone/>
            </a:pPr>
            <a:r>
              <a:t/>
            </a:r>
            <a:endParaRPr b="0" i="0" sz="2200" u="none" cap="none" strike="noStrike">
              <a:solidFill>
                <a:srgbClr val="001D4D"/>
              </a:solidFill>
              <a:latin typeface="Trebuchet MS"/>
              <a:ea typeface="Trebuchet MS"/>
              <a:cs typeface="Trebuchet MS"/>
              <a:sym typeface="Trebuchet MS"/>
            </a:endParaRPr>
          </a:p>
          <a:p>
            <a:pPr indent="0" lvl="0" marL="0" marR="0" rtl="0" algn="ctr">
              <a:lnSpc>
                <a:spcPct val="100000"/>
              </a:lnSpc>
              <a:spcBef>
                <a:spcPts val="0"/>
              </a:spcBef>
              <a:spcAft>
                <a:spcPts val="0"/>
              </a:spcAft>
              <a:buClr>
                <a:srgbClr val="001D4D"/>
              </a:buClr>
              <a:buSzPct val="25000"/>
              <a:buFont typeface="Noto Sans Symbols"/>
              <a:buNone/>
            </a:pPr>
            <a:r>
              <a:rPr b="0" i="0" lang="en-US" sz="2200" u="none" cap="none" strike="noStrike">
                <a:solidFill>
                  <a:srgbClr val="001D4D"/>
                </a:solidFill>
                <a:latin typeface="Trebuchet MS"/>
                <a:ea typeface="Trebuchet MS"/>
                <a:cs typeface="Trebuchet MS"/>
                <a:sym typeface="Trebuchet MS"/>
              </a:rPr>
              <a:t>Questions?</a:t>
            </a:r>
          </a:p>
        </p:txBody>
      </p:sp>
      <p:pic>
        <p:nvPicPr>
          <p:cNvPr descr="Zend Scripting Language Engine.gif" id="389" name="Shape 389"/>
          <p:cNvPicPr preferRelativeResize="0"/>
          <p:nvPr/>
        </p:nvPicPr>
        <p:blipFill rotWithShape="1">
          <a:blip r:embed="rId3">
            <a:alphaModFix/>
          </a:blip>
          <a:srcRect b="0" l="0" r="0" t="0"/>
          <a:stretch/>
        </p:blipFill>
        <p:spPr>
          <a:xfrm>
            <a:off x="5275725" y="6037262"/>
            <a:ext cx="809733" cy="515936"/>
          </a:xfrm>
          <a:prstGeom prst="rect">
            <a:avLst/>
          </a:prstGeom>
          <a:noFill/>
          <a:ln>
            <a:noFill/>
          </a:ln>
        </p:spPr>
      </p:pic>
      <p:pic>
        <p:nvPicPr>
          <p:cNvPr descr="PHP-logo.svg.png" id="390" name="Shape 390"/>
          <p:cNvPicPr preferRelativeResize="0"/>
          <p:nvPr/>
        </p:nvPicPr>
        <p:blipFill rotWithShape="1">
          <a:blip r:embed="rId4">
            <a:alphaModFix/>
          </a:blip>
          <a:srcRect b="0" l="0" r="0" t="0"/>
          <a:stretch/>
        </p:blipFill>
        <p:spPr>
          <a:xfrm>
            <a:off x="3824575" y="5827923"/>
            <a:ext cx="1341574" cy="725274"/>
          </a:xfrm>
          <a:prstGeom prst="rect">
            <a:avLst/>
          </a:prstGeom>
          <a:noFill/>
          <a:ln>
            <a:noFill/>
          </a:ln>
        </p:spPr>
      </p:pic>
      <p:pic>
        <p:nvPicPr>
          <p:cNvPr descr="logo-mysql-170x115.png" id="391" name="Shape 391"/>
          <p:cNvPicPr preferRelativeResize="0"/>
          <p:nvPr/>
        </p:nvPicPr>
        <p:blipFill rotWithShape="1">
          <a:blip r:embed="rId5">
            <a:alphaModFix/>
          </a:blip>
          <a:srcRect b="0" l="0" r="0" t="0"/>
          <a:stretch/>
        </p:blipFill>
        <p:spPr>
          <a:xfrm>
            <a:off x="2598550" y="5776083"/>
            <a:ext cx="1226023" cy="828950"/>
          </a:xfrm>
          <a:prstGeom prst="rect">
            <a:avLst/>
          </a:prstGeom>
          <a:noFill/>
          <a:ln>
            <a:noFill/>
          </a:ln>
        </p:spPr>
      </p:pic>
      <p:pic>
        <p:nvPicPr>
          <p:cNvPr descr="angular.png" id="392" name="Shape 392"/>
          <p:cNvPicPr preferRelativeResize="0"/>
          <p:nvPr/>
        </p:nvPicPr>
        <p:blipFill rotWithShape="1">
          <a:blip r:embed="rId6">
            <a:alphaModFix/>
          </a:blip>
          <a:srcRect b="0" l="0" r="0" t="0"/>
          <a:stretch/>
        </p:blipFill>
        <p:spPr>
          <a:xfrm>
            <a:off x="1501975" y="5657850"/>
            <a:ext cx="947174" cy="947174"/>
          </a:xfrm>
          <a:prstGeom prst="rect">
            <a:avLst/>
          </a:prstGeom>
          <a:noFill/>
          <a:ln>
            <a:noFill/>
          </a:ln>
        </p:spPr>
      </p:pic>
      <p:pic>
        <p:nvPicPr>
          <p:cNvPr descr="digitalocean.png" id="393" name="Shape 393"/>
          <p:cNvPicPr preferRelativeResize="0"/>
          <p:nvPr/>
        </p:nvPicPr>
        <p:blipFill rotWithShape="1">
          <a:blip r:embed="rId7">
            <a:alphaModFix/>
          </a:blip>
          <a:srcRect b="0" l="0" r="0" t="0"/>
          <a:stretch/>
        </p:blipFill>
        <p:spPr>
          <a:xfrm>
            <a:off x="542843" y="5726569"/>
            <a:ext cx="809725" cy="809725"/>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93" name="Shape 293"/>
        <p:cNvGrpSpPr/>
        <p:nvPr/>
      </p:nvGrpSpPr>
      <p:grpSpPr>
        <a:xfrm>
          <a:off x="0" y="0"/>
          <a:ext cx="0" cy="0"/>
          <a:chOff x="0" y="0"/>
          <a:chExt cx="0" cy="0"/>
        </a:xfrm>
      </p:grpSpPr>
      <p:sp>
        <p:nvSpPr>
          <p:cNvPr id="294" name="Shape 294"/>
          <p:cNvSpPr txBox="1"/>
          <p:nvPr>
            <p:ph type="title"/>
          </p:nvPr>
        </p:nvSpPr>
        <p:spPr>
          <a:xfrm>
            <a:off x="779462" y="381000"/>
            <a:ext cx="7583486" cy="1044575"/>
          </a:xfrm>
          <a:prstGeom prst="rect">
            <a:avLst/>
          </a:prstGeom>
          <a:noFill/>
          <a:ln>
            <a:noFill/>
          </a:ln>
        </p:spPr>
        <p:txBody>
          <a:bodyPr anchorCtr="0" anchor="b" bIns="45700" lIns="91425" rIns="91425" tIns="45700">
            <a:noAutofit/>
          </a:bodyPr>
          <a:lstStyle/>
          <a:p>
            <a:pPr indent="0" lvl="0" marL="0" marR="0" rtl="0" algn="l">
              <a:lnSpc>
                <a:spcPct val="100000"/>
              </a:lnSpc>
              <a:spcBef>
                <a:spcPts val="0"/>
              </a:spcBef>
              <a:spcAft>
                <a:spcPts val="0"/>
              </a:spcAft>
              <a:buClr>
                <a:srgbClr val="001D4D"/>
              </a:buClr>
              <a:buSzPct val="25000"/>
              <a:buFont typeface="Trebuchet MS"/>
              <a:buNone/>
            </a:pPr>
            <a:r>
              <a:rPr b="0" i="0" lang="en-US" sz="3800" u="none" cap="none" strike="noStrike">
                <a:solidFill>
                  <a:srgbClr val="001D4D"/>
                </a:solidFill>
                <a:latin typeface="Trebuchet MS"/>
                <a:ea typeface="Trebuchet MS"/>
                <a:cs typeface="Trebuchet MS"/>
                <a:sym typeface="Trebuchet MS"/>
              </a:rPr>
              <a:t>Project definition</a:t>
            </a:r>
          </a:p>
        </p:txBody>
      </p:sp>
      <p:sp>
        <p:nvSpPr>
          <p:cNvPr id="295" name="Shape 295"/>
          <p:cNvSpPr txBox="1"/>
          <p:nvPr>
            <p:ph idx="1" type="body"/>
          </p:nvPr>
        </p:nvSpPr>
        <p:spPr>
          <a:xfrm>
            <a:off x="779462" y="1524000"/>
            <a:ext cx="7583486" cy="4208462"/>
          </a:xfrm>
          <a:prstGeom prst="rect">
            <a:avLst/>
          </a:prstGeom>
          <a:noFill/>
          <a:ln>
            <a:noFill/>
          </a:ln>
        </p:spPr>
        <p:txBody>
          <a:bodyPr anchorCtr="0" anchor="t" bIns="45700" lIns="91425" rIns="91425" tIns="45700">
            <a:noAutofit/>
          </a:bodyPr>
          <a:lstStyle/>
          <a:p>
            <a:pPr indent="-342900" lvl="0" marL="457200" marR="0" rtl="0" algn="l">
              <a:lnSpc>
                <a:spcPct val="100000"/>
              </a:lnSpc>
              <a:spcBef>
                <a:spcPts val="0"/>
              </a:spcBef>
              <a:spcAft>
                <a:spcPts val="0"/>
              </a:spcAft>
              <a:buClr>
                <a:srgbClr val="001D4D"/>
              </a:buClr>
              <a:buSzPct val="100000"/>
              <a:buFont typeface="Noto Sans Symbols"/>
              <a:buChar char="●"/>
            </a:pPr>
            <a:r>
              <a:rPr b="0" i="0" lang="en-US" sz="1800" u="none" cap="none" strike="noStrike">
                <a:solidFill>
                  <a:srgbClr val="001D4D"/>
                </a:solidFill>
                <a:latin typeface="Trebuchet MS"/>
                <a:ea typeface="Trebuchet MS"/>
                <a:cs typeface="Trebuchet MS"/>
                <a:sym typeface="Trebuchet MS"/>
              </a:rPr>
              <a:t>Provide a web portal with specific purposes to FIU students taking specialized, odd-hour courses</a:t>
            </a:r>
          </a:p>
          <a:p>
            <a:pPr indent="-342900" lvl="0" marL="457200" marR="0" rtl="0" algn="l">
              <a:lnSpc>
                <a:spcPct val="100000"/>
              </a:lnSpc>
              <a:spcBef>
                <a:spcPts val="2000"/>
              </a:spcBef>
              <a:spcAft>
                <a:spcPts val="0"/>
              </a:spcAft>
              <a:buClr>
                <a:srgbClr val="001D4D"/>
              </a:buClr>
              <a:buSzPct val="100000"/>
              <a:buFont typeface="Noto Sans Symbols"/>
              <a:buChar char="●"/>
            </a:pPr>
            <a:r>
              <a:rPr b="0" i="0" lang="en-US" sz="1800" u="none" cap="none" strike="noStrike">
                <a:solidFill>
                  <a:srgbClr val="001D4D"/>
                </a:solidFill>
                <a:latin typeface="Trebuchet MS"/>
                <a:ea typeface="Trebuchet MS"/>
                <a:cs typeface="Trebuchet MS"/>
                <a:sym typeface="Trebuchet MS"/>
              </a:rPr>
              <a:t>Provide the ability for administrators to give access to certain features of the portal to users based on type</a:t>
            </a:r>
          </a:p>
        </p:txBody>
      </p:sp>
      <p:pic>
        <p:nvPicPr>
          <p:cNvPr descr="unnamed 1.png" id="296" name="Shape 296"/>
          <p:cNvPicPr preferRelativeResize="0"/>
          <p:nvPr/>
        </p:nvPicPr>
        <p:blipFill rotWithShape="1">
          <a:blip r:embed="rId3">
            <a:alphaModFix/>
          </a:blip>
          <a:srcRect b="0" l="0" r="0" t="0"/>
          <a:stretch/>
        </p:blipFill>
        <p:spPr>
          <a:xfrm>
            <a:off x="1794511" y="3256300"/>
            <a:ext cx="5554975" cy="2252125"/>
          </a:xfrm>
          <a:prstGeom prst="rect">
            <a:avLst/>
          </a:prstGeom>
          <a:noFill/>
          <a:ln>
            <a:noFill/>
          </a:ln>
          <a:effectLst>
            <a:outerShdw blurRad="292100" rotWithShape="0" algn="tl" dir="2700000" dist="139700">
              <a:srgbClr val="333333">
                <a:alpha val="64705"/>
              </a:srgbClr>
            </a:outerShdw>
          </a:effectLst>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01" name="Shape 301"/>
        <p:cNvGrpSpPr/>
        <p:nvPr/>
      </p:nvGrpSpPr>
      <p:grpSpPr>
        <a:xfrm>
          <a:off x="0" y="0"/>
          <a:ext cx="0" cy="0"/>
          <a:chOff x="0" y="0"/>
          <a:chExt cx="0" cy="0"/>
        </a:xfrm>
      </p:grpSpPr>
      <p:sp>
        <p:nvSpPr>
          <p:cNvPr id="302" name="Shape 302"/>
          <p:cNvSpPr txBox="1"/>
          <p:nvPr>
            <p:ph type="title"/>
          </p:nvPr>
        </p:nvSpPr>
        <p:spPr>
          <a:xfrm>
            <a:off x="779462" y="381000"/>
            <a:ext cx="7583400" cy="1044599"/>
          </a:xfrm>
          <a:prstGeom prst="rect">
            <a:avLst/>
          </a:prstGeom>
          <a:noFill/>
          <a:ln>
            <a:noFill/>
          </a:ln>
        </p:spPr>
        <p:txBody>
          <a:bodyPr anchorCtr="0" anchor="b" bIns="45700" lIns="91425" rIns="91425" tIns="45700">
            <a:noAutofit/>
          </a:bodyPr>
          <a:lstStyle/>
          <a:p>
            <a:pPr indent="0" lvl="0" marL="0" marR="0" rtl="0" algn="l">
              <a:lnSpc>
                <a:spcPct val="100000"/>
              </a:lnSpc>
              <a:spcBef>
                <a:spcPts val="0"/>
              </a:spcBef>
              <a:spcAft>
                <a:spcPts val="0"/>
              </a:spcAft>
              <a:buClr>
                <a:srgbClr val="001D4D"/>
              </a:buClr>
              <a:buSzPct val="25000"/>
              <a:buFont typeface="Trebuchet MS"/>
              <a:buNone/>
            </a:pPr>
            <a:r>
              <a:rPr b="0" i="0" lang="en-US" sz="3800" u="none" cap="none" strike="noStrike">
                <a:solidFill>
                  <a:srgbClr val="001D4D"/>
                </a:solidFill>
                <a:latin typeface="Trebuchet MS"/>
                <a:ea typeface="Trebuchet MS"/>
                <a:cs typeface="Trebuchet MS"/>
                <a:sym typeface="Trebuchet MS"/>
              </a:rPr>
              <a:t>Project definition</a:t>
            </a:r>
          </a:p>
        </p:txBody>
      </p:sp>
      <p:sp>
        <p:nvSpPr>
          <p:cNvPr id="303" name="Shape 303"/>
          <p:cNvSpPr txBox="1"/>
          <p:nvPr>
            <p:ph idx="1" type="body"/>
          </p:nvPr>
        </p:nvSpPr>
        <p:spPr>
          <a:xfrm>
            <a:off x="699500" y="1568200"/>
            <a:ext cx="7583400" cy="1237753"/>
          </a:xfrm>
          <a:prstGeom prst="rect">
            <a:avLst/>
          </a:prstGeom>
          <a:noFill/>
          <a:ln>
            <a:noFill/>
          </a:ln>
        </p:spPr>
        <p:txBody>
          <a:bodyPr anchorCtr="0" anchor="t" bIns="45700" lIns="91425" rIns="91425" tIns="45700">
            <a:noAutofit/>
          </a:bodyPr>
          <a:lstStyle/>
          <a:p>
            <a:pPr indent="-285750" lvl="0" marL="400050" marR="0" rtl="0" algn="l">
              <a:lnSpc>
                <a:spcPct val="100000"/>
              </a:lnSpc>
              <a:spcBef>
                <a:spcPts val="0"/>
              </a:spcBef>
              <a:spcAft>
                <a:spcPts val="0"/>
              </a:spcAft>
              <a:buClr>
                <a:srgbClr val="001D4D"/>
              </a:buClr>
              <a:buSzPct val="100000"/>
              <a:buFont typeface="Noto Sans Symbols"/>
              <a:buChar char="●"/>
            </a:pPr>
            <a:r>
              <a:rPr b="0" i="0" lang="en-US" sz="1800" u="none" cap="none" strike="noStrike">
                <a:solidFill>
                  <a:srgbClr val="001D4D"/>
                </a:solidFill>
                <a:latin typeface="Trebuchet MS"/>
                <a:ea typeface="Trebuchet MS"/>
                <a:cs typeface="Trebuchet MS"/>
                <a:sym typeface="Trebuchet MS"/>
              </a:rPr>
              <a:t>Allow potential and existing students alike to learn about the program and view times for info sessions.</a:t>
            </a:r>
          </a:p>
          <a:p>
            <a:pPr indent="-285750" lvl="0" marL="400050" marR="0" rtl="0" algn="l">
              <a:lnSpc>
                <a:spcPct val="100000"/>
              </a:lnSpc>
              <a:spcBef>
                <a:spcPts val="0"/>
              </a:spcBef>
              <a:spcAft>
                <a:spcPts val="0"/>
              </a:spcAft>
              <a:buClr>
                <a:srgbClr val="001D4D"/>
              </a:buClr>
              <a:buSzPct val="100000"/>
              <a:buFont typeface="Noto Sans Symbols"/>
              <a:buChar char="●"/>
            </a:pPr>
            <a:r>
              <a:rPr b="0" i="0" lang="en-US" sz="1800" u="none" cap="none" strike="noStrike">
                <a:solidFill>
                  <a:srgbClr val="001D4D"/>
                </a:solidFill>
                <a:latin typeface="Trebuchet MS"/>
                <a:ea typeface="Trebuchet MS"/>
                <a:cs typeface="Trebuchet MS"/>
                <a:sym typeface="Trebuchet MS"/>
              </a:rPr>
              <a:t>Give students the ability to express their concerns through a ticketing system with immediate notification to administrators</a:t>
            </a:r>
          </a:p>
        </p:txBody>
      </p:sp>
      <p:pic>
        <p:nvPicPr>
          <p:cNvPr descr="unnamed 3.png" id="304" name="Shape 304"/>
          <p:cNvPicPr preferRelativeResize="0"/>
          <p:nvPr/>
        </p:nvPicPr>
        <p:blipFill rotWithShape="1">
          <a:blip r:embed="rId3">
            <a:alphaModFix/>
          </a:blip>
          <a:srcRect b="0" l="0" r="0" t="0"/>
          <a:stretch/>
        </p:blipFill>
        <p:spPr>
          <a:xfrm>
            <a:off x="2532861" y="2948552"/>
            <a:ext cx="3916674" cy="2869175"/>
          </a:xfrm>
          <a:prstGeom prst="rect">
            <a:avLst/>
          </a:prstGeom>
          <a:solidFill>
            <a:srgbClr val="ECECEC"/>
          </a:solidFill>
          <a:ln cap="sq" cmpd="sng" w="88900">
            <a:solidFill>
              <a:srgbClr val="FFFFFF"/>
            </a:solidFill>
            <a:prstDash val="solid"/>
            <a:miter/>
            <a:headEnd len="med" w="med" type="none"/>
            <a:tailEnd len="med" w="med" type="none"/>
          </a:ln>
          <a:effectLst>
            <a:outerShdw blurRad="54999" rotWithShape="0" algn="tl" dir="5400000" dist="18000">
              <a:srgbClr val="000000">
                <a:alpha val="40000"/>
              </a:srgbClr>
            </a:outerShdw>
          </a:effectLst>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09" name="Shape 309"/>
        <p:cNvGrpSpPr/>
        <p:nvPr/>
      </p:nvGrpSpPr>
      <p:grpSpPr>
        <a:xfrm>
          <a:off x="0" y="0"/>
          <a:ext cx="0" cy="0"/>
          <a:chOff x="0" y="0"/>
          <a:chExt cx="0" cy="0"/>
        </a:xfrm>
      </p:grpSpPr>
      <p:sp>
        <p:nvSpPr>
          <p:cNvPr id="310" name="Shape 310"/>
          <p:cNvSpPr txBox="1"/>
          <p:nvPr>
            <p:ph type="title"/>
          </p:nvPr>
        </p:nvSpPr>
        <p:spPr>
          <a:xfrm>
            <a:off x="779462" y="381000"/>
            <a:ext cx="7583400" cy="1044599"/>
          </a:xfrm>
          <a:prstGeom prst="rect">
            <a:avLst/>
          </a:prstGeom>
          <a:noFill/>
          <a:ln>
            <a:noFill/>
          </a:ln>
        </p:spPr>
        <p:txBody>
          <a:bodyPr anchorCtr="0" anchor="b" bIns="45700" lIns="91425" rIns="91425" tIns="45700">
            <a:noAutofit/>
          </a:bodyPr>
          <a:lstStyle/>
          <a:p>
            <a:pPr indent="0" lvl="0" marL="0" marR="0" rtl="0" algn="l">
              <a:lnSpc>
                <a:spcPct val="100000"/>
              </a:lnSpc>
              <a:spcBef>
                <a:spcPts val="0"/>
              </a:spcBef>
              <a:spcAft>
                <a:spcPts val="0"/>
              </a:spcAft>
              <a:buClr>
                <a:srgbClr val="001D4D"/>
              </a:buClr>
              <a:buSzPct val="25000"/>
              <a:buFont typeface="Trebuchet MS"/>
              <a:buNone/>
            </a:pPr>
            <a:r>
              <a:rPr b="0" i="0" lang="en-US" sz="3800" u="none" cap="none" strike="noStrike">
                <a:solidFill>
                  <a:srgbClr val="001D4D"/>
                </a:solidFill>
                <a:latin typeface="Trebuchet MS"/>
                <a:ea typeface="Trebuchet MS"/>
                <a:cs typeface="Trebuchet MS"/>
                <a:sym typeface="Trebuchet MS"/>
              </a:rPr>
              <a:t>Requirements: Use Case</a:t>
            </a:r>
          </a:p>
        </p:txBody>
      </p:sp>
      <p:pic>
        <p:nvPicPr>
          <p:cNvPr descr="all.jpg" id="311" name="Shape 311"/>
          <p:cNvPicPr preferRelativeResize="0"/>
          <p:nvPr/>
        </p:nvPicPr>
        <p:blipFill rotWithShape="1">
          <a:blip r:embed="rId3">
            <a:alphaModFix/>
          </a:blip>
          <a:srcRect b="0" l="0" r="0" t="0"/>
          <a:stretch/>
        </p:blipFill>
        <p:spPr>
          <a:xfrm>
            <a:off x="1325425" y="1536850"/>
            <a:ext cx="6491498" cy="4485773"/>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16" name="Shape 316"/>
        <p:cNvGrpSpPr/>
        <p:nvPr/>
      </p:nvGrpSpPr>
      <p:grpSpPr>
        <a:xfrm>
          <a:off x="0" y="0"/>
          <a:ext cx="0" cy="0"/>
          <a:chOff x="0" y="0"/>
          <a:chExt cx="0" cy="0"/>
        </a:xfrm>
      </p:grpSpPr>
      <p:sp>
        <p:nvSpPr>
          <p:cNvPr id="317" name="Shape 317"/>
          <p:cNvSpPr txBox="1"/>
          <p:nvPr>
            <p:ph type="title"/>
          </p:nvPr>
        </p:nvSpPr>
        <p:spPr>
          <a:xfrm>
            <a:off x="779462" y="381000"/>
            <a:ext cx="7583400" cy="1044599"/>
          </a:xfrm>
          <a:prstGeom prst="rect">
            <a:avLst/>
          </a:prstGeom>
          <a:noFill/>
          <a:ln>
            <a:noFill/>
          </a:ln>
        </p:spPr>
        <p:txBody>
          <a:bodyPr anchorCtr="0" anchor="b" bIns="45700" lIns="91425" rIns="91425" tIns="45700">
            <a:noAutofit/>
          </a:bodyPr>
          <a:lstStyle/>
          <a:p>
            <a:pPr indent="0" lvl="0" marL="0" marR="0" rtl="0" algn="l">
              <a:lnSpc>
                <a:spcPct val="100000"/>
              </a:lnSpc>
              <a:spcBef>
                <a:spcPts val="0"/>
              </a:spcBef>
              <a:spcAft>
                <a:spcPts val="0"/>
              </a:spcAft>
              <a:buClr>
                <a:srgbClr val="001D4D"/>
              </a:buClr>
              <a:buSzPct val="25000"/>
              <a:buFont typeface="Trebuchet MS"/>
              <a:buNone/>
            </a:pPr>
            <a:r>
              <a:rPr b="0" i="0" lang="en-US" sz="3800" u="none" cap="none" strike="noStrike">
                <a:solidFill>
                  <a:srgbClr val="001D4D"/>
                </a:solidFill>
                <a:latin typeface="Trebuchet MS"/>
                <a:ea typeface="Trebuchet MS"/>
                <a:cs typeface="Trebuchet MS"/>
                <a:sym typeface="Trebuchet MS"/>
              </a:rPr>
              <a:t>System Design: Architecture</a:t>
            </a:r>
          </a:p>
        </p:txBody>
      </p:sp>
      <p:sp>
        <p:nvSpPr>
          <p:cNvPr id="318" name="Shape 318"/>
          <p:cNvSpPr txBox="1"/>
          <p:nvPr>
            <p:ph idx="1" type="body"/>
          </p:nvPr>
        </p:nvSpPr>
        <p:spPr>
          <a:xfrm>
            <a:off x="779462" y="1828800"/>
            <a:ext cx="7583400" cy="4208399"/>
          </a:xfrm>
          <a:prstGeom prst="rect">
            <a:avLst/>
          </a:prstGeom>
          <a:noFill/>
          <a:ln>
            <a:noFill/>
          </a:ln>
        </p:spPr>
        <p:txBody>
          <a:bodyPr anchorCtr="0" anchor="t" bIns="45700" lIns="91425" rIns="91425" tIns="45700">
            <a:noAutofit/>
          </a:bodyPr>
          <a:lstStyle/>
          <a:p>
            <a:pPr indent="-368300" lvl="0" marL="457200" marR="0" rtl="0" algn="l">
              <a:lnSpc>
                <a:spcPct val="100000"/>
              </a:lnSpc>
              <a:spcBef>
                <a:spcPts val="0"/>
              </a:spcBef>
              <a:spcAft>
                <a:spcPts val="0"/>
              </a:spcAft>
              <a:buClr>
                <a:srgbClr val="001D4D"/>
              </a:buClr>
              <a:buSzPct val="100000"/>
              <a:buFont typeface="Trebuchet MS"/>
              <a:buChar char="●"/>
            </a:pPr>
            <a:r>
              <a:rPr b="0" i="0" lang="en-US" sz="2200" u="none" cap="none" strike="noStrike">
                <a:solidFill>
                  <a:srgbClr val="001D4D"/>
                </a:solidFill>
                <a:latin typeface="Trebuchet MS"/>
                <a:ea typeface="Trebuchet MS"/>
                <a:cs typeface="Trebuchet MS"/>
                <a:sym typeface="Trebuchet MS"/>
              </a:rPr>
              <a:t>Web portal maintained on a </a:t>
            </a:r>
            <a:r>
              <a:rPr lang="en-US"/>
              <a:t>DigitalOcean</a:t>
            </a:r>
            <a:r>
              <a:rPr b="0" i="0" lang="en-US" sz="2200" u="none" cap="none" strike="noStrike">
                <a:solidFill>
                  <a:srgbClr val="001D4D"/>
                </a:solidFill>
                <a:latin typeface="Trebuchet MS"/>
                <a:ea typeface="Trebuchet MS"/>
                <a:cs typeface="Trebuchet MS"/>
                <a:sym typeface="Trebuchet MS"/>
              </a:rPr>
              <a:t> Ubuntu server</a:t>
            </a:r>
          </a:p>
          <a:p>
            <a:pPr indent="-368300" lvl="0" marL="457200" marR="0" rtl="0" algn="l">
              <a:lnSpc>
                <a:spcPct val="100000"/>
              </a:lnSpc>
              <a:spcBef>
                <a:spcPts val="2000"/>
              </a:spcBef>
              <a:spcAft>
                <a:spcPts val="0"/>
              </a:spcAft>
              <a:buClr>
                <a:srgbClr val="001D4D"/>
              </a:buClr>
              <a:buSzPct val="100000"/>
              <a:buFont typeface="Trebuchet MS"/>
              <a:buChar char="●"/>
            </a:pPr>
            <a:r>
              <a:rPr b="0" i="0" lang="en-US" sz="2200" u="none" cap="none" strike="noStrike">
                <a:solidFill>
                  <a:srgbClr val="001D4D"/>
                </a:solidFill>
                <a:latin typeface="Trebuchet MS"/>
                <a:ea typeface="Trebuchet MS"/>
                <a:cs typeface="Trebuchet MS"/>
                <a:sym typeface="Trebuchet MS"/>
              </a:rPr>
              <a:t>Server API is apache2handler v. 2.4.7</a:t>
            </a:r>
          </a:p>
          <a:p>
            <a:pPr indent="-368300" lvl="0" marL="457200" marR="0" rtl="0" algn="l">
              <a:lnSpc>
                <a:spcPct val="100000"/>
              </a:lnSpc>
              <a:spcBef>
                <a:spcPts val="2000"/>
              </a:spcBef>
              <a:spcAft>
                <a:spcPts val="0"/>
              </a:spcAft>
              <a:buClr>
                <a:srgbClr val="001D4D"/>
              </a:buClr>
              <a:buSzPct val="100000"/>
              <a:buFont typeface="Trebuchet MS"/>
              <a:buChar char="●"/>
            </a:pPr>
            <a:r>
              <a:rPr b="0" i="0" lang="en-US" sz="2200" u="none" cap="none" strike="noStrike">
                <a:solidFill>
                  <a:srgbClr val="001D4D"/>
                </a:solidFill>
                <a:latin typeface="Trebuchet MS"/>
                <a:ea typeface="Trebuchet MS"/>
                <a:cs typeface="Trebuchet MS"/>
                <a:sym typeface="Trebuchet MS"/>
              </a:rPr>
              <a:t>Database maintained on-server through MySQL version 14.14 distribution 5.5.14</a:t>
            </a:r>
          </a:p>
          <a:p>
            <a:pPr indent="-368300" lvl="0" marL="457200" marR="0" rtl="0" algn="l">
              <a:lnSpc>
                <a:spcPct val="100000"/>
              </a:lnSpc>
              <a:spcBef>
                <a:spcPts val="2000"/>
              </a:spcBef>
              <a:spcAft>
                <a:spcPts val="0"/>
              </a:spcAft>
              <a:buClr>
                <a:srgbClr val="001D4D"/>
              </a:buClr>
              <a:buSzPct val="100000"/>
              <a:buFont typeface="Trebuchet MS"/>
              <a:buChar char="●"/>
            </a:pPr>
            <a:r>
              <a:rPr b="0" i="0" lang="en-US" sz="2200" u="none" cap="none" strike="noStrike">
                <a:solidFill>
                  <a:srgbClr val="001D4D"/>
                </a:solidFill>
                <a:latin typeface="Trebuchet MS"/>
                <a:ea typeface="Trebuchet MS"/>
                <a:cs typeface="Trebuchet MS"/>
                <a:sym typeface="Trebuchet MS"/>
              </a:rPr>
              <a:t>Uses PHP v. 5.5.9</a:t>
            </a:r>
          </a:p>
          <a:p>
            <a:pPr indent="-368300" lvl="0" marL="457200" marR="0" rtl="0" algn="l">
              <a:lnSpc>
                <a:spcPct val="100000"/>
              </a:lnSpc>
              <a:spcBef>
                <a:spcPts val="2000"/>
              </a:spcBef>
              <a:spcAft>
                <a:spcPts val="0"/>
              </a:spcAft>
              <a:buClr>
                <a:srgbClr val="001D4D"/>
              </a:buClr>
              <a:buSzPct val="100000"/>
              <a:buFont typeface="Trebuchet MS"/>
              <a:buChar char="●"/>
            </a:pPr>
            <a:r>
              <a:rPr b="0" i="0" lang="en-US" sz="2200" u="none" cap="none" strike="noStrike">
                <a:solidFill>
                  <a:srgbClr val="001D4D"/>
                </a:solidFill>
                <a:latin typeface="Trebuchet MS"/>
                <a:ea typeface="Trebuchet MS"/>
                <a:cs typeface="Trebuchet MS"/>
                <a:sym typeface="Trebuchet MS"/>
              </a:rPr>
              <a:t>Angular 2</a:t>
            </a: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23" name="Shape 323"/>
        <p:cNvGrpSpPr/>
        <p:nvPr/>
      </p:nvGrpSpPr>
      <p:grpSpPr>
        <a:xfrm>
          <a:off x="0" y="0"/>
          <a:ext cx="0" cy="0"/>
          <a:chOff x="0" y="0"/>
          <a:chExt cx="0" cy="0"/>
        </a:xfrm>
      </p:grpSpPr>
      <p:sp>
        <p:nvSpPr>
          <p:cNvPr id="324" name="Shape 324"/>
          <p:cNvSpPr txBox="1"/>
          <p:nvPr>
            <p:ph type="title"/>
          </p:nvPr>
        </p:nvSpPr>
        <p:spPr>
          <a:xfrm>
            <a:off x="779462" y="381000"/>
            <a:ext cx="7583400" cy="1044599"/>
          </a:xfrm>
          <a:prstGeom prst="rect">
            <a:avLst/>
          </a:prstGeom>
          <a:noFill/>
          <a:ln>
            <a:noFill/>
          </a:ln>
        </p:spPr>
        <p:txBody>
          <a:bodyPr anchorCtr="0" anchor="b" bIns="45700" lIns="91425" rIns="91425" tIns="45700">
            <a:noAutofit/>
          </a:bodyPr>
          <a:lstStyle/>
          <a:p>
            <a:pPr indent="0" lvl="0" marL="0" marR="0" rtl="0" algn="l">
              <a:lnSpc>
                <a:spcPct val="100000"/>
              </a:lnSpc>
              <a:spcBef>
                <a:spcPts val="0"/>
              </a:spcBef>
              <a:spcAft>
                <a:spcPts val="0"/>
              </a:spcAft>
              <a:buClr>
                <a:srgbClr val="001D4D"/>
              </a:buClr>
              <a:buSzPct val="25000"/>
              <a:buFont typeface="Trebuchet MS"/>
              <a:buNone/>
            </a:pPr>
            <a:r>
              <a:rPr b="0" i="0" lang="en-US" sz="3800" u="none" cap="none" strike="noStrike">
                <a:solidFill>
                  <a:srgbClr val="001D4D"/>
                </a:solidFill>
                <a:latin typeface="Trebuchet MS"/>
                <a:ea typeface="Trebuchet MS"/>
                <a:cs typeface="Trebuchet MS"/>
                <a:sym typeface="Trebuchet MS"/>
              </a:rPr>
              <a:t>Minimal Class Diagram</a:t>
            </a:r>
          </a:p>
        </p:txBody>
      </p:sp>
      <p:pic>
        <p:nvPicPr>
          <p:cNvPr descr="all class.jpg" id="325" name="Shape 325"/>
          <p:cNvPicPr preferRelativeResize="0"/>
          <p:nvPr/>
        </p:nvPicPr>
        <p:blipFill rotWithShape="1">
          <a:blip r:embed="rId3">
            <a:alphaModFix/>
          </a:blip>
          <a:srcRect b="0" l="0" r="0" t="0"/>
          <a:stretch/>
        </p:blipFill>
        <p:spPr>
          <a:xfrm>
            <a:off x="556899" y="2268175"/>
            <a:ext cx="8030199" cy="3148650"/>
          </a:xfrm>
          <a:prstGeom prst="rect">
            <a:avLst/>
          </a:prstGeom>
          <a:noFill/>
          <a:ln cap="flat" cmpd="sng" w="9525">
            <a:solidFill>
              <a:schemeClr val="dk1"/>
            </a:solidFill>
            <a:prstDash val="solid"/>
            <a:round/>
            <a:headEnd len="med" w="med" type="none"/>
            <a:tailEnd len="med" w="med" type="none"/>
          </a:ln>
          <a:effectLst>
            <a:outerShdw blurRad="292100" rotWithShape="0" algn="tl" dir="2700000" dist="139700">
              <a:srgbClr val="333333">
                <a:alpha val="64705"/>
              </a:srgbClr>
            </a:outerShdw>
          </a:effectLst>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30" name="Shape 330"/>
        <p:cNvGrpSpPr/>
        <p:nvPr/>
      </p:nvGrpSpPr>
      <p:grpSpPr>
        <a:xfrm>
          <a:off x="0" y="0"/>
          <a:ext cx="0" cy="0"/>
          <a:chOff x="0" y="0"/>
          <a:chExt cx="0" cy="0"/>
        </a:xfrm>
      </p:grpSpPr>
      <p:sp>
        <p:nvSpPr>
          <p:cNvPr id="331" name="Shape 331"/>
          <p:cNvSpPr txBox="1"/>
          <p:nvPr>
            <p:ph type="title"/>
          </p:nvPr>
        </p:nvSpPr>
        <p:spPr>
          <a:xfrm>
            <a:off x="779462" y="381000"/>
            <a:ext cx="7583400" cy="1044599"/>
          </a:xfrm>
          <a:prstGeom prst="rect">
            <a:avLst/>
          </a:prstGeom>
          <a:noFill/>
          <a:ln>
            <a:noFill/>
          </a:ln>
        </p:spPr>
        <p:txBody>
          <a:bodyPr anchorCtr="0" anchor="b" bIns="45700" lIns="91425" rIns="91425" tIns="45700">
            <a:noAutofit/>
          </a:bodyPr>
          <a:lstStyle/>
          <a:p>
            <a:pPr indent="0" lvl="0" marL="0" marR="0" rtl="0" algn="l">
              <a:lnSpc>
                <a:spcPct val="100000"/>
              </a:lnSpc>
              <a:spcBef>
                <a:spcPts val="0"/>
              </a:spcBef>
              <a:spcAft>
                <a:spcPts val="0"/>
              </a:spcAft>
              <a:buClr>
                <a:srgbClr val="001D4D"/>
              </a:buClr>
              <a:buSzPct val="25000"/>
              <a:buFont typeface="Trebuchet MS"/>
              <a:buNone/>
            </a:pPr>
            <a:r>
              <a:rPr b="0" i="0" lang="en-US" sz="3800" u="none" cap="none" strike="noStrike">
                <a:solidFill>
                  <a:srgbClr val="001D4D"/>
                </a:solidFill>
                <a:latin typeface="Trebuchet MS"/>
                <a:ea typeface="Trebuchet MS"/>
                <a:cs typeface="Trebuchet MS"/>
                <a:sym typeface="Trebuchet MS"/>
              </a:rPr>
              <a:t>User Stories </a:t>
            </a:r>
          </a:p>
        </p:txBody>
      </p:sp>
      <p:sp>
        <p:nvSpPr>
          <p:cNvPr id="332" name="Shape 332"/>
          <p:cNvSpPr txBox="1"/>
          <p:nvPr>
            <p:ph idx="1" type="body"/>
          </p:nvPr>
        </p:nvSpPr>
        <p:spPr>
          <a:xfrm>
            <a:off x="779462" y="2169458"/>
            <a:ext cx="7583400" cy="2877671"/>
          </a:xfrm>
          <a:prstGeom prst="rect">
            <a:avLst/>
          </a:prstGeom>
          <a:noFill/>
          <a:ln>
            <a:noFill/>
          </a:ln>
        </p:spPr>
        <p:txBody>
          <a:bodyPr anchorCtr="0" anchor="t" bIns="45700" lIns="91425" rIns="91425" tIns="45700">
            <a:noAutofit/>
          </a:bodyPr>
          <a:lstStyle/>
          <a:p>
            <a:pPr indent="-457200" lvl="0" marL="685800" marR="0" rtl="0" algn="l">
              <a:lnSpc>
                <a:spcPct val="100000"/>
              </a:lnSpc>
              <a:spcBef>
                <a:spcPts val="0"/>
              </a:spcBef>
              <a:spcAft>
                <a:spcPts val="0"/>
              </a:spcAft>
              <a:buClr>
                <a:srgbClr val="001D4D"/>
              </a:buClr>
              <a:buSzPct val="100000"/>
              <a:buFont typeface="Arial"/>
              <a:buAutoNum type="arabicPeriod"/>
            </a:pPr>
            <a:r>
              <a:rPr b="0" i="0" lang="en-US" sz="2200" u="none" cap="none" strike="noStrike">
                <a:solidFill>
                  <a:srgbClr val="001D4D"/>
                </a:solidFill>
                <a:latin typeface="Trebuchet MS"/>
                <a:ea typeface="Trebuchet MS"/>
                <a:cs typeface="Trebuchet MS"/>
                <a:sym typeface="Trebuchet MS"/>
              </a:rPr>
              <a:t>Creating and viewing tickets.</a:t>
            </a:r>
          </a:p>
          <a:p>
            <a:pPr indent="-457200" lvl="0" marL="685800" marR="0" rtl="0" algn="l">
              <a:lnSpc>
                <a:spcPct val="100000"/>
              </a:lnSpc>
              <a:spcBef>
                <a:spcPts val="2000"/>
              </a:spcBef>
              <a:spcAft>
                <a:spcPts val="0"/>
              </a:spcAft>
              <a:buClr>
                <a:srgbClr val="001D4D"/>
              </a:buClr>
              <a:buSzPct val="100000"/>
              <a:buFont typeface="Arial"/>
              <a:buAutoNum type="arabicPeriod"/>
            </a:pPr>
            <a:r>
              <a:rPr b="0" i="0" lang="en-US" sz="2200" u="none" cap="none" strike="noStrike">
                <a:solidFill>
                  <a:srgbClr val="001D4D"/>
                </a:solidFill>
                <a:latin typeface="Trebuchet MS"/>
                <a:ea typeface="Trebuchet MS"/>
                <a:cs typeface="Trebuchet MS"/>
                <a:sym typeface="Trebuchet MS"/>
              </a:rPr>
              <a:t>Resetting a password</a:t>
            </a:r>
          </a:p>
          <a:p>
            <a:pPr indent="-457200" lvl="0" marL="685800" marR="0" rtl="0" algn="l">
              <a:lnSpc>
                <a:spcPct val="100000"/>
              </a:lnSpc>
              <a:spcBef>
                <a:spcPts val="2000"/>
              </a:spcBef>
              <a:spcAft>
                <a:spcPts val="0"/>
              </a:spcAft>
              <a:buClr>
                <a:srgbClr val="001D4D"/>
              </a:buClr>
              <a:buSzPct val="100000"/>
              <a:buFont typeface="Arial"/>
              <a:buAutoNum type="arabicPeriod"/>
            </a:pPr>
            <a:r>
              <a:rPr b="0" i="0" lang="en-US" sz="2200" u="none" cap="none" strike="noStrike">
                <a:solidFill>
                  <a:srgbClr val="001D4D"/>
                </a:solidFill>
                <a:latin typeface="Trebuchet MS"/>
                <a:ea typeface="Trebuchet MS"/>
                <a:cs typeface="Trebuchet MS"/>
                <a:sym typeface="Trebuchet MS"/>
              </a:rPr>
              <a:t>Logging in and out</a:t>
            </a:r>
          </a:p>
          <a:p>
            <a:pPr indent="-457200" lvl="0" marL="685800" marR="0" rtl="0" algn="l">
              <a:lnSpc>
                <a:spcPct val="100000"/>
              </a:lnSpc>
              <a:spcBef>
                <a:spcPts val="2000"/>
              </a:spcBef>
              <a:spcAft>
                <a:spcPts val="0"/>
              </a:spcAft>
              <a:buClr>
                <a:srgbClr val="001D4D"/>
              </a:buClr>
              <a:buSzPct val="100000"/>
              <a:buFont typeface="Arial"/>
              <a:buAutoNum type="arabicPeriod"/>
            </a:pPr>
            <a:r>
              <a:rPr b="0" i="0" lang="en-US" sz="2200" u="none" cap="none" strike="noStrike">
                <a:solidFill>
                  <a:srgbClr val="001D4D"/>
                </a:solidFill>
                <a:latin typeface="Trebuchet MS"/>
                <a:ea typeface="Trebuchet MS"/>
                <a:cs typeface="Trebuchet MS"/>
                <a:sym typeface="Trebuchet MS"/>
              </a:rPr>
              <a:t>Registering</a:t>
            </a:r>
          </a:p>
          <a:p>
            <a:pPr indent="-457200" lvl="0" marL="685800" marR="0" rtl="0" algn="l">
              <a:lnSpc>
                <a:spcPct val="100000"/>
              </a:lnSpc>
              <a:spcBef>
                <a:spcPts val="2000"/>
              </a:spcBef>
              <a:spcAft>
                <a:spcPts val="0"/>
              </a:spcAft>
              <a:buClr>
                <a:srgbClr val="001D4D"/>
              </a:buClr>
              <a:buSzPct val="100000"/>
              <a:buFont typeface="Arial"/>
              <a:buAutoNum type="arabicPeriod"/>
            </a:pPr>
            <a:r>
              <a:rPr b="0" i="0" lang="en-US" sz="2200" u="none" cap="none" strike="noStrike">
                <a:solidFill>
                  <a:srgbClr val="001D4D"/>
                </a:solidFill>
                <a:latin typeface="Trebuchet MS"/>
                <a:ea typeface="Trebuchet MS"/>
                <a:cs typeface="Trebuchet MS"/>
                <a:sym typeface="Trebuchet MS"/>
              </a:rPr>
              <a:t>Viewing current schedule and adding new courses.</a:t>
            </a:r>
          </a:p>
          <a:p>
            <a:pPr indent="0" lvl="0" marL="0" marR="0" rtl="0" algn="l">
              <a:lnSpc>
                <a:spcPct val="100000"/>
              </a:lnSpc>
              <a:spcBef>
                <a:spcPts val="2000"/>
              </a:spcBef>
              <a:spcAft>
                <a:spcPts val="0"/>
              </a:spcAft>
              <a:buClr>
                <a:srgbClr val="001D4D"/>
              </a:buClr>
              <a:buSzPct val="25000"/>
              <a:buFont typeface="Noto Sans Symbols"/>
              <a:buNone/>
            </a:pPr>
            <a:r>
              <a:t/>
            </a:r>
            <a:endParaRPr b="0" i="0" sz="2200" u="none" cap="none" strike="noStrike">
              <a:solidFill>
                <a:srgbClr val="001D4D"/>
              </a:solidFill>
              <a:latin typeface="Trebuchet MS"/>
              <a:ea typeface="Trebuchet MS"/>
              <a:cs typeface="Trebuchet MS"/>
              <a:sym typeface="Trebuchet MS"/>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37" name="Shape 337"/>
        <p:cNvGrpSpPr/>
        <p:nvPr/>
      </p:nvGrpSpPr>
      <p:grpSpPr>
        <a:xfrm>
          <a:off x="0" y="0"/>
          <a:ext cx="0" cy="0"/>
          <a:chOff x="0" y="0"/>
          <a:chExt cx="0" cy="0"/>
        </a:xfrm>
      </p:grpSpPr>
      <p:sp>
        <p:nvSpPr>
          <p:cNvPr id="338" name="Shape 338"/>
          <p:cNvSpPr txBox="1"/>
          <p:nvPr>
            <p:ph type="title"/>
          </p:nvPr>
        </p:nvSpPr>
        <p:spPr>
          <a:xfrm>
            <a:off x="779462" y="381000"/>
            <a:ext cx="7583400" cy="1044599"/>
          </a:xfrm>
          <a:prstGeom prst="rect">
            <a:avLst/>
          </a:prstGeom>
          <a:noFill/>
          <a:ln>
            <a:noFill/>
          </a:ln>
        </p:spPr>
        <p:txBody>
          <a:bodyPr anchorCtr="0" anchor="b" bIns="45700" lIns="91425" rIns="91425" tIns="45700">
            <a:noAutofit/>
          </a:bodyPr>
          <a:lstStyle/>
          <a:p>
            <a:pPr indent="0" lvl="0" marL="0" marR="0" rtl="0" algn="l">
              <a:lnSpc>
                <a:spcPct val="100000"/>
              </a:lnSpc>
              <a:spcBef>
                <a:spcPts val="0"/>
              </a:spcBef>
              <a:spcAft>
                <a:spcPts val="0"/>
              </a:spcAft>
              <a:buClr>
                <a:srgbClr val="001D4D"/>
              </a:buClr>
              <a:buSzPct val="25000"/>
              <a:buFont typeface="Trebuchet MS"/>
              <a:buNone/>
            </a:pPr>
            <a:r>
              <a:rPr b="0" i="0" lang="en-US" sz="3800" u="none" cap="none" strike="noStrike">
                <a:solidFill>
                  <a:srgbClr val="001D4D"/>
                </a:solidFill>
                <a:latin typeface="Trebuchet MS"/>
                <a:ea typeface="Trebuchet MS"/>
                <a:cs typeface="Trebuchet MS"/>
                <a:sym typeface="Trebuchet MS"/>
              </a:rPr>
              <a:t>User Story #1</a:t>
            </a:r>
          </a:p>
        </p:txBody>
      </p:sp>
      <p:sp>
        <p:nvSpPr>
          <p:cNvPr id="339" name="Shape 339"/>
          <p:cNvSpPr txBox="1"/>
          <p:nvPr>
            <p:ph idx="1" type="body"/>
          </p:nvPr>
        </p:nvSpPr>
        <p:spPr>
          <a:xfrm>
            <a:off x="779462" y="1425600"/>
            <a:ext cx="7583400" cy="1194431"/>
          </a:xfrm>
          <a:prstGeom prst="rect">
            <a:avLst/>
          </a:prstGeom>
          <a:noFill/>
          <a:ln>
            <a:noFill/>
          </a:ln>
        </p:spPr>
        <p:txBody>
          <a:bodyPr anchorCtr="0" anchor="t" bIns="45700" lIns="91425" rIns="91425" tIns="45700">
            <a:noAutofit/>
          </a:bodyPr>
          <a:lstStyle/>
          <a:p>
            <a:pPr indent="0" lvl="0" marL="0" marR="0" rtl="0" algn="l">
              <a:lnSpc>
                <a:spcPct val="100000"/>
              </a:lnSpc>
              <a:spcBef>
                <a:spcPts val="0"/>
              </a:spcBef>
              <a:spcAft>
                <a:spcPts val="0"/>
              </a:spcAft>
              <a:buClr>
                <a:srgbClr val="001D4D"/>
              </a:buClr>
              <a:buSzPct val="25000"/>
              <a:buFont typeface="Noto Sans Symbols"/>
              <a:buNone/>
            </a:pPr>
            <a:r>
              <a:rPr b="0" i="0" lang="en-US" sz="2200" u="none" cap="none" strike="noStrike">
                <a:solidFill>
                  <a:srgbClr val="001D4D"/>
                </a:solidFill>
                <a:latin typeface="Trebuchet MS"/>
                <a:ea typeface="Trebuchet MS"/>
                <a:cs typeface="Trebuchet MS"/>
                <a:sym typeface="Trebuchet MS"/>
              </a:rPr>
              <a:t>As a user of this management system who would like to be able to create a request or report an issue to all administrators of the system.</a:t>
            </a:r>
          </a:p>
        </p:txBody>
      </p:sp>
      <p:pic>
        <p:nvPicPr>
          <p:cNvPr descr="Screen Shot 2017-07-17 at 4.03.22 PM.png" id="340" name="Shape 340"/>
          <p:cNvPicPr preferRelativeResize="0"/>
          <p:nvPr/>
        </p:nvPicPr>
        <p:blipFill rotWithShape="1">
          <a:blip r:embed="rId3">
            <a:alphaModFix/>
          </a:blip>
          <a:srcRect b="0" l="7042" r="0" t="0"/>
          <a:stretch/>
        </p:blipFill>
        <p:spPr>
          <a:xfrm>
            <a:off x="842679" y="2620031"/>
            <a:ext cx="3200401" cy="3470149"/>
          </a:xfrm>
          <a:prstGeom prst="rect">
            <a:avLst/>
          </a:prstGeom>
          <a:noFill/>
          <a:ln>
            <a:noFill/>
          </a:ln>
          <a:effectLst>
            <a:outerShdw blurRad="292100" rotWithShape="0" algn="tl" dir="2700000" dist="139700">
              <a:srgbClr val="333333">
                <a:alpha val="64705"/>
              </a:srgbClr>
            </a:outerShdw>
          </a:effectLst>
        </p:spPr>
      </p:pic>
      <p:pic>
        <p:nvPicPr>
          <p:cNvPr id="341" name="Shape 341"/>
          <p:cNvPicPr preferRelativeResize="0"/>
          <p:nvPr/>
        </p:nvPicPr>
        <p:blipFill>
          <a:blip r:embed="rId4">
            <a:alphaModFix/>
          </a:blip>
          <a:stretch>
            <a:fillRect/>
          </a:stretch>
        </p:blipFill>
        <p:spPr>
          <a:xfrm>
            <a:off x="4390906" y="3058351"/>
            <a:ext cx="4026552" cy="2363123"/>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46" name="Shape 346"/>
        <p:cNvGrpSpPr/>
        <p:nvPr/>
      </p:nvGrpSpPr>
      <p:grpSpPr>
        <a:xfrm>
          <a:off x="0" y="0"/>
          <a:ext cx="0" cy="0"/>
          <a:chOff x="0" y="0"/>
          <a:chExt cx="0" cy="0"/>
        </a:xfrm>
      </p:grpSpPr>
      <p:sp>
        <p:nvSpPr>
          <p:cNvPr id="347" name="Shape 347"/>
          <p:cNvSpPr txBox="1"/>
          <p:nvPr>
            <p:ph type="title"/>
          </p:nvPr>
        </p:nvSpPr>
        <p:spPr>
          <a:xfrm>
            <a:off x="779462" y="381000"/>
            <a:ext cx="7583400" cy="1044599"/>
          </a:xfrm>
          <a:prstGeom prst="rect">
            <a:avLst/>
          </a:prstGeom>
          <a:noFill/>
          <a:ln>
            <a:noFill/>
          </a:ln>
        </p:spPr>
        <p:txBody>
          <a:bodyPr anchorCtr="0" anchor="b" bIns="45700" lIns="91425" rIns="91425" tIns="45700">
            <a:noAutofit/>
          </a:bodyPr>
          <a:lstStyle/>
          <a:p>
            <a:pPr indent="0" lvl="0" marL="0" marR="0" rtl="0" algn="l">
              <a:lnSpc>
                <a:spcPct val="100000"/>
              </a:lnSpc>
              <a:spcBef>
                <a:spcPts val="0"/>
              </a:spcBef>
              <a:spcAft>
                <a:spcPts val="0"/>
              </a:spcAft>
              <a:buClr>
                <a:srgbClr val="001D4D"/>
              </a:buClr>
              <a:buSzPct val="25000"/>
              <a:buFont typeface="Trebuchet MS"/>
              <a:buNone/>
            </a:pPr>
            <a:r>
              <a:rPr b="0" i="0" lang="en-US" sz="3800" u="none" cap="none" strike="noStrike">
                <a:solidFill>
                  <a:srgbClr val="001D4D"/>
                </a:solidFill>
                <a:latin typeface="Trebuchet MS"/>
                <a:ea typeface="Trebuchet MS"/>
                <a:cs typeface="Trebuchet MS"/>
                <a:sym typeface="Trebuchet MS"/>
              </a:rPr>
              <a:t>User Story #2</a:t>
            </a:r>
          </a:p>
        </p:txBody>
      </p:sp>
      <p:sp>
        <p:nvSpPr>
          <p:cNvPr id="348" name="Shape 348"/>
          <p:cNvSpPr txBox="1"/>
          <p:nvPr>
            <p:ph idx="1" type="body"/>
          </p:nvPr>
        </p:nvSpPr>
        <p:spPr>
          <a:xfrm>
            <a:off x="779462" y="1828800"/>
            <a:ext cx="7583400" cy="4208399"/>
          </a:xfrm>
          <a:prstGeom prst="rect">
            <a:avLst/>
          </a:prstGeom>
          <a:noFill/>
          <a:ln>
            <a:noFill/>
          </a:ln>
        </p:spPr>
        <p:txBody>
          <a:bodyPr anchorCtr="0" anchor="t" bIns="45700" lIns="91425" rIns="91425" tIns="45700">
            <a:noAutofit/>
          </a:bodyPr>
          <a:lstStyle/>
          <a:p>
            <a:pPr indent="0" lvl="0" marL="0" marR="0" rtl="0" algn="l">
              <a:lnSpc>
                <a:spcPct val="100000"/>
              </a:lnSpc>
              <a:spcBef>
                <a:spcPts val="0"/>
              </a:spcBef>
              <a:spcAft>
                <a:spcPts val="0"/>
              </a:spcAft>
              <a:buClr>
                <a:srgbClr val="001D4D"/>
              </a:buClr>
              <a:buSzPct val="25000"/>
              <a:buFont typeface="Noto Sans Symbols"/>
              <a:buNone/>
            </a:pPr>
            <a:r>
              <a:rPr b="0" i="0" lang="en-US" sz="2200" u="none" cap="none" strike="noStrike">
                <a:solidFill>
                  <a:srgbClr val="001D4D"/>
                </a:solidFill>
                <a:latin typeface="Trebuchet MS"/>
                <a:ea typeface="Trebuchet MS"/>
                <a:cs typeface="Trebuchet MS"/>
                <a:sym typeface="Trebuchet MS"/>
              </a:rPr>
              <a:t>As a user of this management system who has forgotten my password and would like a way to have it reset.</a:t>
            </a:r>
          </a:p>
        </p:txBody>
      </p:sp>
      <p:pic>
        <p:nvPicPr>
          <p:cNvPr descr="Screen Shot 2017-07-17 at 4.00.55 PM.png" id="349" name="Shape 349"/>
          <p:cNvPicPr preferRelativeResize="0"/>
          <p:nvPr/>
        </p:nvPicPr>
        <p:blipFill rotWithShape="1">
          <a:blip r:embed="rId3">
            <a:alphaModFix/>
          </a:blip>
          <a:srcRect b="0" l="0" r="0" t="0"/>
          <a:stretch/>
        </p:blipFill>
        <p:spPr>
          <a:xfrm>
            <a:off x="1169599" y="2937421"/>
            <a:ext cx="6495225" cy="2485173"/>
          </a:xfrm>
          <a:prstGeom prst="rect">
            <a:avLst/>
          </a:prstGeom>
          <a:noFill/>
          <a:ln>
            <a:noFill/>
          </a:ln>
          <a:effectLst>
            <a:outerShdw blurRad="292100" rotWithShape="0" algn="tl" dir="2700000" dist="139700">
              <a:srgbClr val="333333">
                <a:alpha val="64705"/>
              </a:srgbClr>
            </a:outerShdw>
          </a:effectLst>
        </p:spPr>
      </p:pic>
    </p:spTree>
  </p:cSld>
  <p:clrMapOvr>
    <a:masterClrMapping/>
  </p:clrMapOvr>
</p:sld>
</file>

<file path=ppt/theme/theme1.xml><?xml version="1.0" encoding="utf-8"?>
<a:theme xmlns:a="http://schemas.openxmlformats.org/drawingml/2006/main" xmlns:r="http://schemas.openxmlformats.org/officeDocument/2006/relationships" name="gold">
  <a:themeElements>
    <a:clrScheme name="Revolution">
      <a:dk1>
        <a:srgbClr val="000000"/>
      </a:dk1>
      <a:lt1>
        <a:srgbClr val="FFFFFF"/>
      </a:lt1>
      <a:dk2>
        <a:srgbClr val="1B3861"/>
      </a:dk2>
      <a:lt2>
        <a:srgbClr val="38ABED"/>
      </a:lt2>
      <a:accent1>
        <a:srgbClr val="0C5986"/>
      </a:accent1>
      <a:accent2>
        <a:srgbClr val="DDF53D"/>
      </a:accent2>
      <a:accent3>
        <a:srgbClr val="508709"/>
      </a:accent3>
      <a:accent4>
        <a:srgbClr val="BF5E00"/>
      </a:accent4>
      <a:accent5>
        <a:srgbClr val="9C0001"/>
      </a:accent5>
      <a:accent6>
        <a:srgbClr val="660075"/>
      </a:accent6>
      <a:hlink>
        <a:srgbClr val="ABF24D"/>
      </a:hlink>
      <a:folHlink>
        <a:srgbClr val="A0E7F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Custom Theme">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gold">
  <a:themeElements>
    <a:clrScheme name="Revolution">
      <a:dk1>
        <a:srgbClr val="000000"/>
      </a:dk1>
      <a:lt1>
        <a:srgbClr val="FFFFFF"/>
      </a:lt1>
      <a:dk2>
        <a:srgbClr val="1B3861"/>
      </a:dk2>
      <a:lt2>
        <a:srgbClr val="38ABED"/>
      </a:lt2>
      <a:accent1>
        <a:srgbClr val="0C5986"/>
      </a:accent1>
      <a:accent2>
        <a:srgbClr val="DDF53D"/>
      </a:accent2>
      <a:accent3>
        <a:srgbClr val="508709"/>
      </a:accent3>
      <a:accent4>
        <a:srgbClr val="BF5E00"/>
      </a:accent4>
      <a:accent5>
        <a:srgbClr val="9C0001"/>
      </a:accent5>
      <a:accent6>
        <a:srgbClr val="660075"/>
      </a:accent6>
      <a:hlink>
        <a:srgbClr val="ABF24D"/>
      </a:hlink>
      <a:folHlink>
        <a:srgbClr val="A0E7F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