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8" d="100"/>
          <a:sy n="18" d="100"/>
        </p:scale>
        <p:origin x="5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40899" y="210781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>
                <a:solidFill>
                  <a:srgbClr val="3333CC"/>
                </a:solidFill>
              </a:rPr>
              <a:t>Smart Billionaires 1.0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Josue Mirtil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>
                <a:solidFill>
                  <a:srgbClr val="3333CC"/>
                </a:solidFill>
              </a:rPr>
              <a:t>Masoud Sadjadi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>
                <a:solidFill>
                  <a:srgbClr val="3333CC"/>
                </a:solidFill>
              </a:rPr>
              <a:t>Instructor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457200" lvl="0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Trade with zone recovery algorithm</a:t>
            </a:r>
          </a:p>
          <a:p>
            <a:pPr marL="457200" lvl="0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Zone Recovery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Enter Market when chart shows signs of market going up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Exit with profit or improve cost basis when not in profit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Use zone recovery when market condition changes (See figure 4)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dirty="0">
                <a:solidFill>
                  <a:srgbClr val="336699"/>
                </a:solidFill>
              </a:rPr>
              <a:t>New </a:t>
            </a: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Expert Adviser will enter the market when the market is signaled to go up.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Adviser will close positions when the market turns but with profit.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Without profit adviser will enter zone recovery otherwise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Figure 2 - Use Case Diagram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>
                <a:solidFill>
                  <a:srgbClr val="336699"/>
                </a:solidFill>
              </a:rPr>
              <a:t>Figure 3 - Deployment Diagram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>
                <a:solidFill>
                  <a:srgbClr val="336699"/>
                </a:solidFill>
              </a:rPr>
              <a:t>Figure 5 - Class Diagram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The program was written MQL5.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Expert Adviser implemented with zone recovery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Indicators for the four charts</a:t>
            </a:r>
          </a:p>
          <a:p>
            <a:pPr marL="914400" marR="0" lvl="1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○"/>
            </a:pPr>
            <a:r>
              <a:rPr lang="en-US" sz="4100" dirty="0" err="1">
                <a:solidFill>
                  <a:srgbClr val="336699"/>
                </a:solidFill>
              </a:rPr>
              <a:t>Heiken</a:t>
            </a:r>
            <a:r>
              <a:rPr lang="en-US" sz="4100" dirty="0">
                <a:solidFill>
                  <a:srgbClr val="336699"/>
                </a:solidFill>
              </a:rPr>
              <a:t> </a:t>
            </a:r>
            <a:r>
              <a:rPr lang="en-US" sz="4100" dirty="0" err="1">
                <a:solidFill>
                  <a:srgbClr val="336699"/>
                </a:solidFill>
              </a:rPr>
              <a:t>Ashi</a:t>
            </a:r>
            <a:r>
              <a:rPr lang="en-US" sz="4100" dirty="0">
                <a:solidFill>
                  <a:srgbClr val="336699"/>
                </a:solidFill>
              </a:rPr>
              <a:t>, EMA Trend, MACD, and </a:t>
            </a:r>
            <a:r>
              <a:rPr lang="en-US" sz="4100" dirty="0" err="1">
                <a:solidFill>
                  <a:srgbClr val="336699"/>
                </a:solidFill>
              </a:rPr>
              <a:t>Renko</a:t>
            </a:r>
            <a:endParaRPr lang="en-US" sz="4100" dirty="0">
              <a:solidFill>
                <a:srgbClr val="336699"/>
              </a:solidFill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Trade signal that subscribes to the four indicators.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dirty="0">
                <a:solidFill>
                  <a:srgbClr val="336699"/>
                </a:solidFill>
              </a:rPr>
              <a:t>Zone Recovery Area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Used when the market turns and there is no profit from original trade.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The boundaries are the threshold to open an opposite trade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endParaRPr lang="en-US" sz="4100" dirty="0">
              <a:solidFill>
                <a:srgbClr val="336699"/>
              </a:solidFill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endParaRPr lang="en-US" sz="4100" dirty="0">
              <a:solidFill>
                <a:srgbClr val="336699"/>
              </a:solidFill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endParaRPr lang="en-US" sz="4100" dirty="0">
              <a:solidFill>
                <a:srgbClr val="336699"/>
              </a:solidFill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endParaRPr lang="en-US" sz="4100" dirty="0">
              <a:solidFill>
                <a:srgbClr val="336699"/>
              </a:solidFill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endParaRPr lang="en-US" sz="4100" dirty="0">
              <a:solidFill>
                <a:srgbClr val="336699"/>
              </a:solidFill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Figure 4 - Zone Recovery Area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0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 are to be relevant to the problem and solution statement.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This system follows the Zone Recovery Algorithm created by Joseph Nemeth.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It is event driven because MQL5 programs are event driven by nature.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endParaRPr/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Provide a trading bot called Expert Advisers. (See Figure 5)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Only manual requirements would be to provide inputs if default is not desired (See Figure 1)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dirty="0">
                <a:solidFill>
                  <a:schemeClr val="dk1"/>
                </a:solidFill>
              </a:rPr>
              <a:t>The material presented in this poster is based upon the work supported by Joseph Nemeth. I am thankful for the support of my mentor, Masoud </a:t>
            </a:r>
            <a:r>
              <a:rPr lang="en-US" sz="3600" dirty="0" err="1">
                <a:solidFill>
                  <a:schemeClr val="dk1"/>
                </a:solidFill>
              </a:rPr>
              <a:t>Sadjadi</a:t>
            </a:r>
            <a:r>
              <a:rPr lang="en-US" sz="3600" dirty="0">
                <a:solidFill>
                  <a:schemeClr val="dk1"/>
                </a:solidFill>
              </a:rPr>
              <a:t>. I am also thankful for the MQL5 community for allowing access to useful indicators.</a:t>
            </a:r>
          </a:p>
          <a:p>
            <a:pPr lvl="0">
              <a:spcBef>
                <a:spcPts val="0"/>
              </a:spcBef>
              <a:buNone/>
            </a:pPr>
            <a:endParaRPr sz="3600" dirty="0"/>
          </a:p>
        </p:txBody>
      </p:sp>
      <p:pic>
        <p:nvPicPr>
          <p:cNvPr id="108" name="Shape 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0600" y="572526"/>
            <a:ext cx="4980000" cy="379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61949" y="601028"/>
            <a:ext cx="4724399" cy="374129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/>
          <p:nvPr/>
        </p:nvSpPr>
        <p:spPr>
          <a:xfrm>
            <a:off x="1788800" y="130057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457200" marR="0" lvl="0" indent="-4889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AutoNum type="arabicPeriod"/>
            </a:pPr>
            <a:r>
              <a:rPr lang="en-US" sz="4100" b="1">
                <a:solidFill>
                  <a:srgbClr val="336699"/>
                </a:solidFill>
              </a:rPr>
              <a:t>MT5 Terminal Window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/>
          </a:p>
        </p:txBody>
      </p:sp>
      <p:pic>
        <p:nvPicPr>
          <p:cNvPr id="111" name="Shape 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11950" y="13867124"/>
            <a:ext cx="29504951" cy="8098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 descr="Class diagram: Inheritance heirarchy and Associations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582237" y="34094400"/>
            <a:ext cx="5347212" cy="5347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 descr="Use Case Diagra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32875" y="24778225"/>
            <a:ext cx="7381975" cy="701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76702" y="36303492"/>
            <a:ext cx="7438148" cy="3138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 descr="System design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2390975" y="24455905"/>
            <a:ext cx="9662099" cy="46582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325</Words>
  <Application>Microsoft Office PowerPoint</Application>
  <PresentationFormat>Custom</PresentationFormat>
  <Paragraphs>70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Josue Mirtil</cp:lastModifiedBy>
  <cp:revision>4</cp:revision>
  <dcterms:modified xsi:type="dcterms:W3CDTF">2017-07-17T03:59:12Z</dcterms:modified>
</cp:coreProperties>
</file>