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40"/>
  </p:notesMasterIdLst>
  <p:sldIdLst>
    <p:sldId id="256" r:id="rId2"/>
    <p:sldId id="257" r:id="rId3"/>
    <p:sldId id="259" r:id="rId4"/>
    <p:sldId id="260" r:id="rId5"/>
    <p:sldId id="261" r:id="rId6"/>
    <p:sldId id="262" r:id="rId7"/>
    <p:sldId id="263" r:id="rId8"/>
    <p:sldId id="276" r:id="rId9"/>
    <p:sldId id="270" r:id="rId10"/>
    <p:sldId id="265" r:id="rId11"/>
    <p:sldId id="277" r:id="rId12"/>
    <p:sldId id="275" r:id="rId13"/>
    <p:sldId id="271" r:id="rId14"/>
    <p:sldId id="266" r:id="rId15"/>
    <p:sldId id="278" r:id="rId16"/>
    <p:sldId id="272" r:id="rId17"/>
    <p:sldId id="279" r:id="rId18"/>
    <p:sldId id="267" r:id="rId19"/>
    <p:sldId id="280" r:id="rId20"/>
    <p:sldId id="281" r:id="rId21"/>
    <p:sldId id="268" r:id="rId22"/>
    <p:sldId id="274" r:id="rId23"/>
    <p:sldId id="273"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69" r:id="rId39"/>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825" autoAdjust="0"/>
  </p:normalViewPr>
  <p:slideViewPr>
    <p:cSldViewPr snapToGrid="0" snapToObjects="1">
      <p:cViewPr varScale="1">
        <p:scale>
          <a:sx n="108" d="100"/>
          <a:sy n="108" d="100"/>
        </p:scale>
        <p:origin x="1704" y="11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spcBef>
                <a:spcPts val="0"/>
              </a:spcBef>
              <a:spcAft>
                <a:spcPts val="0"/>
              </a:spcAft>
              <a:buNone/>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spcBef>
                <a:spcPts val="0"/>
              </a:spcBef>
              <a:spcAft>
                <a:spcPts val="0"/>
              </a:spcAft>
              <a:buNone/>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360"/>
              </a:spcBef>
              <a:spcAft>
                <a:spcPts val="0"/>
              </a:spcAft>
              <a:buNone/>
              <a:defRPr sz="1200" b="0" i="0" u="none" strike="noStrike" cap="none">
                <a:solidFill>
                  <a:schemeClr val="dk1"/>
                </a:solidFill>
                <a:latin typeface="Calibri"/>
                <a:ea typeface="Calibri"/>
                <a:cs typeface="Calibri"/>
                <a:sym typeface="Calibri"/>
              </a:defRPr>
            </a:lvl1pPr>
            <a:lvl2pPr marL="457200" marR="0" lvl="1" indent="0" algn="l" rtl="0">
              <a:spcBef>
                <a:spcPts val="360"/>
              </a:spcBef>
              <a:spcAft>
                <a:spcPts val="0"/>
              </a:spcAft>
              <a:buNone/>
              <a:defRPr sz="1200" b="0" i="0" u="none" strike="noStrike" cap="none">
                <a:solidFill>
                  <a:schemeClr val="dk1"/>
                </a:solidFill>
                <a:latin typeface="Calibri"/>
                <a:ea typeface="Calibri"/>
                <a:cs typeface="Calibri"/>
                <a:sym typeface="Calibri"/>
              </a:defRPr>
            </a:lvl2pPr>
            <a:lvl3pPr marL="914400" marR="0" lvl="2" indent="0" algn="l" rtl="0">
              <a:spcBef>
                <a:spcPts val="360"/>
              </a:spcBef>
              <a:spcAft>
                <a:spcPts val="0"/>
              </a:spcAft>
              <a:buNone/>
              <a:defRPr sz="1200" b="0" i="0" u="none" strike="noStrike" cap="none">
                <a:solidFill>
                  <a:schemeClr val="dk1"/>
                </a:solidFill>
                <a:latin typeface="Calibri"/>
                <a:ea typeface="Calibri"/>
                <a:cs typeface="Calibri"/>
                <a:sym typeface="Calibri"/>
              </a:defRPr>
            </a:lvl3pPr>
            <a:lvl4pPr marL="1371600" marR="0" lvl="3" indent="0" algn="l" rtl="0">
              <a:spcBef>
                <a:spcPts val="360"/>
              </a:spcBef>
              <a:spcAft>
                <a:spcPts val="0"/>
              </a:spcAft>
              <a:buNone/>
              <a:defRPr sz="1200" b="0" i="0" u="none" strike="noStrike" cap="none">
                <a:solidFill>
                  <a:schemeClr val="dk1"/>
                </a:solidFill>
                <a:latin typeface="Calibri"/>
                <a:ea typeface="Calibri"/>
                <a:cs typeface="Calibri"/>
                <a:sym typeface="Calibri"/>
              </a:defRPr>
            </a:lvl4pPr>
            <a:lvl5pPr marL="1828800" marR="0" lvl="4" indent="0" algn="l" rtl="0">
              <a:spcBef>
                <a:spcPts val="360"/>
              </a:spcBef>
              <a:spcAft>
                <a:spcPts val="0"/>
              </a:spcAft>
              <a:buNone/>
              <a:defRPr sz="1200" b="0" i="0" u="none" strike="noStrike" cap="none">
                <a:solidFill>
                  <a:schemeClr val="dk1"/>
                </a:solidFill>
                <a:latin typeface="Calibri"/>
                <a:ea typeface="Calibri"/>
                <a:cs typeface="Calibri"/>
                <a:sym typeface="Calibri"/>
              </a:defRPr>
            </a:lvl5pPr>
            <a:lvl6pPr marL="2286000" marR="0" lvl="5" indent="0" algn="l" rtl="0">
              <a:spcBef>
                <a:spcPts val="0"/>
              </a:spcBef>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spcBef>
                <a:spcPts val="0"/>
              </a:spcBef>
              <a:spcAft>
                <a:spcPts val="0"/>
              </a:spcAft>
              <a:buNone/>
              <a:defRPr sz="1200" b="0" i="0" u="none" strike="noStrike" cap="none">
                <a:solidFill>
                  <a:schemeClr val="dk1"/>
                </a:solidFill>
                <a:latin typeface="Arial"/>
                <a:ea typeface="Arial"/>
                <a:cs typeface="Arial"/>
                <a:sym typeface="Arial"/>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099093238"/>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Shape 14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46" name="Shape 14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a:t>7 seconds.( I will select 2 best slides (i will give them extra points and students will present for CIS committee)</a:t>
            </a:r>
          </a:p>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p>
          <a:p>
            <a:pPr marL="0" marR="0" lvl="0" indent="0" algn="l" rtl="0">
              <a:spcBef>
                <a:spcPts val="0"/>
              </a:spcBef>
              <a:spcAft>
                <a:spcPts val="0"/>
              </a:spcAft>
              <a:buSzPct val="25000"/>
              <a:buNone/>
            </a:pPr>
            <a:endParaRPr/>
          </a:p>
          <a:p>
            <a:pPr marL="0" marR="0" lvl="0" indent="0" algn="l" rtl="0">
              <a:spcBef>
                <a:spcPts val="0"/>
              </a:spcBef>
              <a:spcAft>
                <a:spcPts val="0"/>
              </a:spcAft>
              <a:buSzPct val="25000"/>
              <a:buNone/>
            </a:pPr>
            <a:endParaRPr/>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147" name="Shape 147"/>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1</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Shape 21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11" name="Shape 211"/>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360"/>
              </a:spcBef>
              <a:spcAft>
                <a:spcPts val="0"/>
              </a:spcAft>
              <a:buSzPct val="25000"/>
              <a:buNone/>
            </a:pPr>
            <a:r>
              <a:rPr lang="en-US"/>
              <a:t>20 seconds</a:t>
            </a:r>
          </a:p>
          <a:p>
            <a:pPr marL="0" marR="0" lvl="0" indent="0" algn="l" rtl="0">
              <a:spcBef>
                <a:spcPts val="360"/>
              </a:spcBef>
              <a:spcAft>
                <a:spcPts val="0"/>
              </a:spcAft>
              <a:buSzPct val="25000"/>
              <a:buNone/>
            </a:pPr>
            <a:r>
              <a:rPr lang="en-US"/>
              <a:t>The tile of user story</a:t>
            </a:r>
          </a:p>
          <a:p>
            <a:pPr marL="457200" marR="0" lvl="0" indent="-228600" algn="l" rtl="0">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p>
          <a:p>
            <a:pPr marL="457200" marR="0" lvl="0" indent="-228600" algn="l" rtl="0">
              <a:spcBef>
                <a:spcPts val="360"/>
              </a:spcBef>
              <a:spcAft>
                <a:spcPts val="0"/>
              </a:spcAft>
              <a:buChar char="-"/>
            </a:pPr>
            <a:r>
              <a:rPr lang="en-US"/>
              <a:t>Sequence Diagram for this user story is optional</a:t>
            </a:r>
            <a:br>
              <a:rPr lang="en-US"/>
            </a:br>
            <a:endParaRPr lang="en-US"/>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212" name="Shape 212"/>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10</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Shape 21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11" name="Shape 211"/>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360"/>
              </a:spcBef>
              <a:spcAft>
                <a:spcPts val="0"/>
              </a:spcAft>
              <a:buSzPct val="25000"/>
              <a:buNone/>
            </a:pPr>
            <a:r>
              <a:rPr lang="en-US"/>
              <a:t>20 seconds</a:t>
            </a:r>
          </a:p>
          <a:p>
            <a:pPr marL="0" marR="0" lvl="0" indent="0" algn="l" rtl="0">
              <a:spcBef>
                <a:spcPts val="360"/>
              </a:spcBef>
              <a:spcAft>
                <a:spcPts val="0"/>
              </a:spcAft>
              <a:buSzPct val="25000"/>
              <a:buNone/>
            </a:pPr>
            <a:r>
              <a:rPr lang="en-US"/>
              <a:t>The tile of user story</a:t>
            </a:r>
          </a:p>
          <a:p>
            <a:pPr marL="457200" marR="0" lvl="0" indent="-228600" algn="l" rtl="0">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p>
          <a:p>
            <a:pPr marL="457200" marR="0" lvl="0" indent="-228600" algn="l" rtl="0">
              <a:spcBef>
                <a:spcPts val="360"/>
              </a:spcBef>
              <a:spcAft>
                <a:spcPts val="0"/>
              </a:spcAft>
              <a:buChar char="-"/>
            </a:pPr>
            <a:r>
              <a:rPr lang="en-US"/>
              <a:t>Sequence Diagram for this user story is optional</a:t>
            </a:r>
            <a:br>
              <a:rPr lang="en-US"/>
            </a:br>
            <a:endParaRPr lang="en-US"/>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212" name="Shape 212"/>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11</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Shape 21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11" name="Shape 211"/>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360"/>
              </a:spcBef>
              <a:spcAft>
                <a:spcPts val="0"/>
              </a:spcAft>
              <a:buSzPct val="25000"/>
              <a:buNone/>
            </a:pPr>
            <a:r>
              <a:rPr lang="en-US"/>
              <a:t>20 seconds</a:t>
            </a:r>
          </a:p>
          <a:p>
            <a:pPr marL="0" marR="0" lvl="0" indent="0" algn="l" rtl="0">
              <a:spcBef>
                <a:spcPts val="360"/>
              </a:spcBef>
              <a:spcAft>
                <a:spcPts val="0"/>
              </a:spcAft>
              <a:buSzPct val="25000"/>
              <a:buNone/>
            </a:pPr>
            <a:r>
              <a:rPr lang="en-US"/>
              <a:t>The tile of user story</a:t>
            </a:r>
          </a:p>
          <a:p>
            <a:pPr marL="457200" marR="0" lvl="0" indent="-228600" algn="l" rtl="0">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p>
          <a:p>
            <a:pPr marL="457200" marR="0" lvl="0" indent="-228600" algn="l" rtl="0">
              <a:spcBef>
                <a:spcPts val="360"/>
              </a:spcBef>
              <a:spcAft>
                <a:spcPts val="0"/>
              </a:spcAft>
              <a:buChar char="-"/>
            </a:pPr>
            <a:r>
              <a:rPr lang="en-US"/>
              <a:t>Sequence Diagram for this user story is optional</a:t>
            </a:r>
            <a:br>
              <a:rPr lang="en-US"/>
            </a:br>
            <a:endParaRPr lang="en-US"/>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212" name="Shape 212"/>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12</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Shape 21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11" name="Shape 211"/>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360"/>
              </a:spcBef>
              <a:spcAft>
                <a:spcPts val="0"/>
              </a:spcAft>
              <a:buSzPct val="25000"/>
              <a:buNone/>
            </a:pPr>
            <a:r>
              <a:rPr lang="en-US"/>
              <a:t>20 seconds</a:t>
            </a:r>
          </a:p>
          <a:p>
            <a:pPr marL="0" marR="0" lvl="0" indent="0" algn="l" rtl="0">
              <a:spcBef>
                <a:spcPts val="360"/>
              </a:spcBef>
              <a:spcAft>
                <a:spcPts val="0"/>
              </a:spcAft>
              <a:buSzPct val="25000"/>
              <a:buNone/>
            </a:pPr>
            <a:r>
              <a:rPr lang="en-US"/>
              <a:t>The tile of user story</a:t>
            </a:r>
          </a:p>
          <a:p>
            <a:pPr marL="457200" marR="0" lvl="0" indent="-228600" algn="l" rtl="0">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p>
          <a:p>
            <a:pPr marL="457200" marR="0" lvl="0" indent="-228600" algn="l" rtl="0">
              <a:spcBef>
                <a:spcPts val="360"/>
              </a:spcBef>
              <a:spcAft>
                <a:spcPts val="0"/>
              </a:spcAft>
              <a:buChar char="-"/>
            </a:pPr>
            <a:r>
              <a:rPr lang="en-US"/>
              <a:t>Sequence Diagram for this user story is optional</a:t>
            </a:r>
            <a:br>
              <a:rPr lang="en-US"/>
            </a:br>
            <a:endParaRPr lang="en-US"/>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212" name="Shape 212"/>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13</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Shape 21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18" name="Shape 218"/>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360"/>
              </a:spcBef>
              <a:spcAft>
                <a:spcPts val="0"/>
              </a:spcAft>
              <a:buSzPct val="25000"/>
              <a:buNone/>
            </a:pPr>
            <a:r>
              <a:rPr lang="en-US"/>
              <a:t>20 seconds</a:t>
            </a:r>
          </a:p>
          <a:p>
            <a:pPr marL="0" marR="0" lvl="0" indent="0" algn="l" rtl="0">
              <a:spcBef>
                <a:spcPts val="360"/>
              </a:spcBef>
              <a:spcAft>
                <a:spcPts val="0"/>
              </a:spcAft>
              <a:buSzPct val="25000"/>
              <a:buNone/>
            </a:pPr>
            <a:r>
              <a:rPr lang="en-US"/>
              <a:t>The tile of user story</a:t>
            </a:r>
          </a:p>
          <a:p>
            <a:pPr marL="457200" marR="0" lvl="0" indent="-228600" algn="l" rtl="0">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p>
          <a:p>
            <a:pPr marL="457200" marR="0" lvl="0" indent="-228600" algn="l" rtl="0">
              <a:spcBef>
                <a:spcPts val="360"/>
              </a:spcBef>
              <a:spcAft>
                <a:spcPts val="0"/>
              </a:spcAft>
              <a:buChar char="-"/>
            </a:pPr>
            <a:r>
              <a:rPr lang="en-US"/>
              <a:t>Sequence Diagram for this user story is optional</a:t>
            </a:r>
            <a:br>
              <a:rPr lang="en-US"/>
            </a:br>
            <a:endParaRPr lang="en-US"/>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219" name="Shape 219"/>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14</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Shape 21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18" name="Shape 218"/>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360"/>
              </a:spcBef>
              <a:spcAft>
                <a:spcPts val="0"/>
              </a:spcAft>
              <a:buSzPct val="25000"/>
              <a:buNone/>
            </a:pPr>
            <a:r>
              <a:rPr lang="en-US"/>
              <a:t>20 seconds</a:t>
            </a:r>
          </a:p>
          <a:p>
            <a:pPr marL="0" marR="0" lvl="0" indent="0" algn="l" rtl="0">
              <a:spcBef>
                <a:spcPts val="360"/>
              </a:spcBef>
              <a:spcAft>
                <a:spcPts val="0"/>
              </a:spcAft>
              <a:buSzPct val="25000"/>
              <a:buNone/>
            </a:pPr>
            <a:r>
              <a:rPr lang="en-US"/>
              <a:t>The tile of user story</a:t>
            </a:r>
          </a:p>
          <a:p>
            <a:pPr marL="457200" marR="0" lvl="0" indent="-228600" algn="l" rtl="0">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p>
          <a:p>
            <a:pPr marL="457200" marR="0" lvl="0" indent="-228600" algn="l" rtl="0">
              <a:spcBef>
                <a:spcPts val="360"/>
              </a:spcBef>
              <a:spcAft>
                <a:spcPts val="0"/>
              </a:spcAft>
              <a:buChar char="-"/>
            </a:pPr>
            <a:r>
              <a:rPr lang="en-US"/>
              <a:t>Sequence Diagram for this user story is optional</a:t>
            </a:r>
            <a:br>
              <a:rPr lang="en-US"/>
            </a:br>
            <a:endParaRPr lang="en-US"/>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219" name="Shape 219"/>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15</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Shape 21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18" name="Shape 218"/>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360"/>
              </a:spcBef>
              <a:spcAft>
                <a:spcPts val="0"/>
              </a:spcAft>
              <a:buSzPct val="25000"/>
              <a:buNone/>
            </a:pPr>
            <a:r>
              <a:rPr lang="en-US"/>
              <a:t>20 seconds</a:t>
            </a:r>
          </a:p>
          <a:p>
            <a:pPr marL="0" marR="0" lvl="0" indent="0" algn="l" rtl="0">
              <a:spcBef>
                <a:spcPts val="360"/>
              </a:spcBef>
              <a:spcAft>
                <a:spcPts val="0"/>
              </a:spcAft>
              <a:buSzPct val="25000"/>
              <a:buNone/>
            </a:pPr>
            <a:r>
              <a:rPr lang="en-US"/>
              <a:t>The tile of user story</a:t>
            </a:r>
          </a:p>
          <a:p>
            <a:pPr marL="457200" marR="0" lvl="0" indent="-228600" algn="l" rtl="0">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p>
          <a:p>
            <a:pPr marL="457200" marR="0" lvl="0" indent="-228600" algn="l" rtl="0">
              <a:spcBef>
                <a:spcPts val="360"/>
              </a:spcBef>
              <a:spcAft>
                <a:spcPts val="0"/>
              </a:spcAft>
              <a:buChar char="-"/>
            </a:pPr>
            <a:r>
              <a:rPr lang="en-US"/>
              <a:t>Sequence Diagram for this user story is optional</a:t>
            </a:r>
            <a:br>
              <a:rPr lang="en-US"/>
            </a:br>
            <a:endParaRPr lang="en-US"/>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219" name="Shape 219"/>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16</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Shape 21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18" name="Shape 218"/>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360"/>
              </a:spcBef>
              <a:spcAft>
                <a:spcPts val="0"/>
              </a:spcAft>
              <a:buSzPct val="25000"/>
              <a:buNone/>
            </a:pPr>
            <a:r>
              <a:rPr lang="en-US"/>
              <a:t>20 seconds</a:t>
            </a:r>
          </a:p>
          <a:p>
            <a:pPr marL="0" marR="0" lvl="0" indent="0" algn="l" rtl="0">
              <a:spcBef>
                <a:spcPts val="360"/>
              </a:spcBef>
              <a:spcAft>
                <a:spcPts val="0"/>
              </a:spcAft>
              <a:buSzPct val="25000"/>
              <a:buNone/>
            </a:pPr>
            <a:r>
              <a:rPr lang="en-US"/>
              <a:t>The tile of user story</a:t>
            </a:r>
          </a:p>
          <a:p>
            <a:pPr marL="457200" marR="0" lvl="0" indent="-228600" algn="l" rtl="0">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p>
          <a:p>
            <a:pPr marL="457200" marR="0" lvl="0" indent="-228600" algn="l" rtl="0">
              <a:spcBef>
                <a:spcPts val="360"/>
              </a:spcBef>
              <a:spcAft>
                <a:spcPts val="0"/>
              </a:spcAft>
              <a:buChar char="-"/>
            </a:pPr>
            <a:r>
              <a:rPr lang="en-US"/>
              <a:t>Sequence Diagram for this user story is optional</a:t>
            </a:r>
            <a:br>
              <a:rPr lang="en-US"/>
            </a:br>
            <a:endParaRPr lang="en-US"/>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219" name="Shape 219"/>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17</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Shape 22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25" name="Shape 225"/>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360"/>
              </a:spcBef>
              <a:spcAft>
                <a:spcPts val="0"/>
              </a:spcAft>
              <a:buSzPct val="25000"/>
              <a:buNone/>
            </a:pPr>
            <a:r>
              <a:rPr lang="en-US"/>
              <a:t>20 seconds</a:t>
            </a:r>
          </a:p>
          <a:p>
            <a:pPr marL="0" marR="0" lvl="0" indent="0" algn="l" rtl="0">
              <a:spcBef>
                <a:spcPts val="360"/>
              </a:spcBef>
              <a:spcAft>
                <a:spcPts val="0"/>
              </a:spcAft>
              <a:buSzPct val="25000"/>
              <a:buNone/>
            </a:pPr>
            <a:r>
              <a:rPr lang="en-US"/>
              <a:t>The tile of user story</a:t>
            </a:r>
          </a:p>
          <a:p>
            <a:pPr marL="457200" marR="0" lvl="0" indent="-228600" algn="l" rtl="0">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p>
          <a:p>
            <a:pPr marL="457200" marR="0" lvl="0" indent="-228600" algn="l" rtl="0">
              <a:spcBef>
                <a:spcPts val="360"/>
              </a:spcBef>
              <a:spcAft>
                <a:spcPts val="0"/>
              </a:spcAft>
              <a:buChar char="-"/>
            </a:pPr>
            <a:r>
              <a:rPr lang="en-US"/>
              <a:t>Sequence Diagram for this user story is optional</a:t>
            </a:r>
            <a:br>
              <a:rPr lang="en-US"/>
            </a:br>
            <a:endParaRPr lang="en-US"/>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226" name="Shape 226"/>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18</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Shape 22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25" name="Shape 225"/>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360"/>
              </a:spcBef>
              <a:spcAft>
                <a:spcPts val="0"/>
              </a:spcAft>
              <a:buSzPct val="25000"/>
              <a:buNone/>
            </a:pPr>
            <a:r>
              <a:rPr lang="en-US"/>
              <a:t>20 seconds</a:t>
            </a:r>
          </a:p>
          <a:p>
            <a:pPr marL="0" marR="0" lvl="0" indent="0" algn="l" rtl="0">
              <a:spcBef>
                <a:spcPts val="360"/>
              </a:spcBef>
              <a:spcAft>
                <a:spcPts val="0"/>
              </a:spcAft>
              <a:buSzPct val="25000"/>
              <a:buNone/>
            </a:pPr>
            <a:r>
              <a:rPr lang="en-US"/>
              <a:t>The tile of user story</a:t>
            </a:r>
          </a:p>
          <a:p>
            <a:pPr marL="457200" marR="0" lvl="0" indent="-228600" algn="l" rtl="0">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p>
          <a:p>
            <a:pPr marL="457200" marR="0" lvl="0" indent="-228600" algn="l" rtl="0">
              <a:spcBef>
                <a:spcPts val="360"/>
              </a:spcBef>
              <a:spcAft>
                <a:spcPts val="0"/>
              </a:spcAft>
              <a:buChar char="-"/>
            </a:pPr>
            <a:r>
              <a:rPr lang="en-US"/>
              <a:t>Sequence Diagram for this user story is optional</a:t>
            </a:r>
            <a:br>
              <a:rPr lang="en-US"/>
            </a:br>
            <a:endParaRPr lang="en-US"/>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226" name="Shape 226"/>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19</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5" name="Shape 155"/>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a:t>10 seconds.</a:t>
            </a:r>
          </a:p>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Introduce the problem that the whole project</a:t>
            </a:r>
            <a:r>
              <a:rPr lang="en-US"/>
              <a:t> (in all versions)</a:t>
            </a:r>
            <a:r>
              <a:rPr lang="en-US" sz="1200" b="0" i="0" u="none" strike="noStrike" cap="none">
                <a:solidFill>
                  <a:schemeClr val="dk1"/>
                </a:solidFill>
                <a:latin typeface="Calibri"/>
                <a:ea typeface="Calibri"/>
                <a:cs typeface="Calibri"/>
                <a:sym typeface="Calibri"/>
              </a:rPr>
              <a:t> tackles</a:t>
            </a:r>
            <a:r>
              <a:rPr lang="en-US"/>
              <a:t> with GIF or screenshot. </a:t>
            </a:r>
          </a:p>
          <a:p>
            <a:pPr marR="0" lvl="0" algn="l" rtl="0">
              <a:lnSpc>
                <a:spcPct val="100000"/>
              </a:lnSpc>
              <a:spcBef>
                <a:spcPts val="0"/>
              </a:spcBef>
              <a:spcAft>
                <a:spcPts val="0"/>
              </a:spcAft>
              <a:buNone/>
            </a:pPr>
            <a:endParaRPr/>
          </a:p>
        </p:txBody>
      </p:sp>
      <p:sp>
        <p:nvSpPr>
          <p:cNvPr id="156" name="Shape 156"/>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2</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Shape 22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25" name="Shape 225"/>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360"/>
              </a:spcBef>
              <a:spcAft>
                <a:spcPts val="0"/>
              </a:spcAft>
              <a:buSzPct val="25000"/>
              <a:buNone/>
            </a:pPr>
            <a:r>
              <a:rPr lang="en-US"/>
              <a:t>20 seconds</a:t>
            </a:r>
          </a:p>
          <a:p>
            <a:pPr marL="0" marR="0" lvl="0" indent="0" algn="l" rtl="0">
              <a:spcBef>
                <a:spcPts val="360"/>
              </a:spcBef>
              <a:spcAft>
                <a:spcPts val="0"/>
              </a:spcAft>
              <a:buSzPct val="25000"/>
              <a:buNone/>
            </a:pPr>
            <a:r>
              <a:rPr lang="en-US"/>
              <a:t>The tile of user story</a:t>
            </a:r>
          </a:p>
          <a:p>
            <a:pPr marL="457200" marR="0" lvl="0" indent="-228600" algn="l" rtl="0">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p>
          <a:p>
            <a:pPr marL="457200" marR="0" lvl="0" indent="-228600" algn="l" rtl="0">
              <a:spcBef>
                <a:spcPts val="360"/>
              </a:spcBef>
              <a:spcAft>
                <a:spcPts val="0"/>
              </a:spcAft>
              <a:buChar char="-"/>
            </a:pPr>
            <a:r>
              <a:rPr lang="en-US"/>
              <a:t>Sequence Diagram for this user story is optional</a:t>
            </a:r>
            <a:br>
              <a:rPr lang="en-US"/>
            </a:br>
            <a:endParaRPr lang="en-US"/>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226" name="Shape 226"/>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20</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Shape 23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32" name="Shape 232"/>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a:p>
          <a:p>
            <a:pPr marL="0" marR="0" lvl="0" indent="0" algn="l" rtl="0">
              <a:spcBef>
                <a:spcPts val="0"/>
              </a:spcBef>
              <a:spcAft>
                <a:spcPts val="0"/>
              </a:spcAft>
              <a:buSzPct val="25000"/>
              <a:buNone/>
            </a:pPr>
            <a:r>
              <a:rPr lang="en-US"/>
              <a:t>10 seconds</a:t>
            </a:r>
          </a:p>
          <a:p>
            <a:pPr marL="0" marR="0" lvl="0" indent="0" algn="l" rtl="0">
              <a:spcBef>
                <a:spcPts val="0"/>
              </a:spcBef>
              <a:spcAft>
                <a:spcPts val="0"/>
              </a:spcAft>
              <a:buSzPct val="25000"/>
              <a:buNone/>
            </a:pPr>
            <a:r>
              <a:rPr lang="en-US"/>
              <a:t>A description of verification process and </a:t>
            </a:r>
            <a:r>
              <a:rPr lang="en-US" sz="1200" b="0" i="0" u="none" strike="noStrike" cap="none">
                <a:solidFill>
                  <a:schemeClr val="dk1"/>
                </a:solidFill>
                <a:latin typeface="Calibri"/>
                <a:ea typeface="Calibri"/>
                <a:cs typeface="Calibri"/>
                <a:sym typeface="Calibri"/>
              </a:rPr>
              <a:t>Test Suites and Test Cases for </a:t>
            </a:r>
            <a:r>
              <a:rPr lang="en-US"/>
              <a:t>one of the</a:t>
            </a:r>
            <a:r>
              <a:rPr lang="en-US" sz="1200" b="0" i="0" u="none" strike="noStrike" cap="none">
                <a:solidFill>
                  <a:schemeClr val="dk1"/>
                </a:solidFill>
                <a:latin typeface="Calibri"/>
                <a:ea typeface="Calibri"/>
                <a:cs typeface="Calibri"/>
                <a:sym typeface="Calibri"/>
              </a:rPr>
              <a:t> use case</a:t>
            </a:r>
            <a:r>
              <a:rPr lang="en-US"/>
              <a:t>s.</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1 One sunny day and one rainy day for the implemented use cases (one or more slides).</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2 Automated test scripts for the implemented use cases (</a:t>
            </a:r>
            <a:r>
              <a:rPr lang="en-US"/>
              <a:t>if any)</a:t>
            </a:r>
            <a:r>
              <a:rPr lang="en-US" sz="1200" b="0" i="0" u="none" strike="noStrike" cap="none">
                <a:solidFill>
                  <a:schemeClr val="dk1"/>
                </a:solidFill>
                <a:latin typeface="Calibri"/>
                <a:ea typeface="Calibri"/>
                <a:cs typeface="Calibri"/>
                <a:sym typeface="Calibri"/>
              </a:rPr>
              <a:t> (one or more slides).</a:t>
            </a:r>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233" name="Shape 233"/>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21</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Shape 23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32" name="Shape 232"/>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a:p>
          <a:p>
            <a:pPr marL="0" marR="0" lvl="0" indent="0" algn="l" rtl="0">
              <a:spcBef>
                <a:spcPts val="0"/>
              </a:spcBef>
              <a:spcAft>
                <a:spcPts val="0"/>
              </a:spcAft>
              <a:buSzPct val="25000"/>
              <a:buNone/>
            </a:pPr>
            <a:r>
              <a:rPr lang="en-US"/>
              <a:t>10 seconds</a:t>
            </a:r>
          </a:p>
          <a:p>
            <a:pPr marL="0" marR="0" lvl="0" indent="0" algn="l" rtl="0">
              <a:spcBef>
                <a:spcPts val="0"/>
              </a:spcBef>
              <a:spcAft>
                <a:spcPts val="0"/>
              </a:spcAft>
              <a:buSzPct val="25000"/>
              <a:buNone/>
            </a:pPr>
            <a:r>
              <a:rPr lang="en-US"/>
              <a:t>A description of verification process and </a:t>
            </a:r>
            <a:r>
              <a:rPr lang="en-US" sz="1200" b="0" i="0" u="none" strike="noStrike" cap="none">
                <a:solidFill>
                  <a:schemeClr val="dk1"/>
                </a:solidFill>
                <a:latin typeface="Calibri"/>
                <a:ea typeface="Calibri"/>
                <a:cs typeface="Calibri"/>
                <a:sym typeface="Calibri"/>
              </a:rPr>
              <a:t>Test Suites and Test Cases for </a:t>
            </a:r>
            <a:r>
              <a:rPr lang="en-US"/>
              <a:t>one of the</a:t>
            </a:r>
            <a:r>
              <a:rPr lang="en-US" sz="1200" b="0" i="0" u="none" strike="noStrike" cap="none">
                <a:solidFill>
                  <a:schemeClr val="dk1"/>
                </a:solidFill>
                <a:latin typeface="Calibri"/>
                <a:ea typeface="Calibri"/>
                <a:cs typeface="Calibri"/>
                <a:sym typeface="Calibri"/>
              </a:rPr>
              <a:t> use case</a:t>
            </a:r>
            <a:r>
              <a:rPr lang="en-US"/>
              <a:t>s.</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1 One sunny day and one rainy day for the implemented use cases (one or more slides).</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2 Automated test scripts for the implemented use cases (</a:t>
            </a:r>
            <a:r>
              <a:rPr lang="en-US"/>
              <a:t>if any)</a:t>
            </a:r>
            <a:r>
              <a:rPr lang="en-US" sz="1200" b="0" i="0" u="none" strike="noStrike" cap="none">
                <a:solidFill>
                  <a:schemeClr val="dk1"/>
                </a:solidFill>
                <a:latin typeface="Calibri"/>
                <a:ea typeface="Calibri"/>
                <a:cs typeface="Calibri"/>
                <a:sym typeface="Calibri"/>
              </a:rPr>
              <a:t> (one or more slides).</a:t>
            </a:r>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233" name="Shape 233"/>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22</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Shape 23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32" name="Shape 232"/>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a:p>
          <a:p>
            <a:pPr marL="0" marR="0" lvl="0" indent="0" algn="l" rtl="0">
              <a:spcBef>
                <a:spcPts val="0"/>
              </a:spcBef>
              <a:spcAft>
                <a:spcPts val="0"/>
              </a:spcAft>
              <a:buSzPct val="25000"/>
              <a:buNone/>
            </a:pPr>
            <a:r>
              <a:rPr lang="en-US"/>
              <a:t>10 seconds</a:t>
            </a:r>
          </a:p>
          <a:p>
            <a:pPr marL="0" marR="0" lvl="0" indent="0" algn="l" rtl="0">
              <a:spcBef>
                <a:spcPts val="0"/>
              </a:spcBef>
              <a:spcAft>
                <a:spcPts val="0"/>
              </a:spcAft>
              <a:buSzPct val="25000"/>
              <a:buNone/>
            </a:pPr>
            <a:r>
              <a:rPr lang="en-US"/>
              <a:t>A description of verification process and </a:t>
            </a:r>
            <a:r>
              <a:rPr lang="en-US" sz="1200" b="0" i="0" u="none" strike="noStrike" cap="none">
                <a:solidFill>
                  <a:schemeClr val="dk1"/>
                </a:solidFill>
                <a:latin typeface="Calibri"/>
                <a:ea typeface="Calibri"/>
                <a:cs typeface="Calibri"/>
                <a:sym typeface="Calibri"/>
              </a:rPr>
              <a:t>Test Suites and Test Cases for </a:t>
            </a:r>
            <a:r>
              <a:rPr lang="en-US"/>
              <a:t>one of the</a:t>
            </a:r>
            <a:r>
              <a:rPr lang="en-US" sz="1200" b="0" i="0" u="none" strike="noStrike" cap="none">
                <a:solidFill>
                  <a:schemeClr val="dk1"/>
                </a:solidFill>
                <a:latin typeface="Calibri"/>
                <a:ea typeface="Calibri"/>
                <a:cs typeface="Calibri"/>
                <a:sym typeface="Calibri"/>
              </a:rPr>
              <a:t> use case</a:t>
            </a:r>
            <a:r>
              <a:rPr lang="en-US"/>
              <a:t>s.</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1 One sunny day and one rainy day for the implemented use cases (one or more slides).</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2 Automated test scripts for the implemented use cases (</a:t>
            </a:r>
            <a:r>
              <a:rPr lang="en-US"/>
              <a:t>if any)</a:t>
            </a:r>
            <a:r>
              <a:rPr lang="en-US" sz="1200" b="0" i="0" u="none" strike="noStrike" cap="none">
                <a:solidFill>
                  <a:schemeClr val="dk1"/>
                </a:solidFill>
                <a:latin typeface="Calibri"/>
                <a:ea typeface="Calibri"/>
                <a:cs typeface="Calibri"/>
                <a:sym typeface="Calibri"/>
              </a:rPr>
              <a:t> (one or more slides).</a:t>
            </a:r>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233" name="Shape 233"/>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23</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Shape 23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32" name="Shape 232"/>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a:p>
          <a:p>
            <a:pPr marL="0" marR="0" lvl="0" indent="0" algn="l" rtl="0">
              <a:spcBef>
                <a:spcPts val="0"/>
              </a:spcBef>
              <a:spcAft>
                <a:spcPts val="0"/>
              </a:spcAft>
              <a:buSzPct val="25000"/>
              <a:buNone/>
            </a:pPr>
            <a:r>
              <a:rPr lang="en-US"/>
              <a:t>10 seconds</a:t>
            </a:r>
          </a:p>
          <a:p>
            <a:pPr marL="0" marR="0" lvl="0" indent="0" algn="l" rtl="0">
              <a:spcBef>
                <a:spcPts val="0"/>
              </a:spcBef>
              <a:spcAft>
                <a:spcPts val="0"/>
              </a:spcAft>
              <a:buSzPct val="25000"/>
              <a:buNone/>
            </a:pPr>
            <a:r>
              <a:rPr lang="en-US"/>
              <a:t>A description of verification process and </a:t>
            </a:r>
            <a:r>
              <a:rPr lang="en-US" sz="1200" b="0" i="0" u="none" strike="noStrike" cap="none">
                <a:solidFill>
                  <a:schemeClr val="dk1"/>
                </a:solidFill>
                <a:latin typeface="Calibri"/>
                <a:ea typeface="Calibri"/>
                <a:cs typeface="Calibri"/>
                <a:sym typeface="Calibri"/>
              </a:rPr>
              <a:t>Test Suites and Test Cases for </a:t>
            </a:r>
            <a:r>
              <a:rPr lang="en-US"/>
              <a:t>one of the</a:t>
            </a:r>
            <a:r>
              <a:rPr lang="en-US" sz="1200" b="0" i="0" u="none" strike="noStrike" cap="none">
                <a:solidFill>
                  <a:schemeClr val="dk1"/>
                </a:solidFill>
                <a:latin typeface="Calibri"/>
                <a:ea typeface="Calibri"/>
                <a:cs typeface="Calibri"/>
                <a:sym typeface="Calibri"/>
              </a:rPr>
              <a:t> use case</a:t>
            </a:r>
            <a:r>
              <a:rPr lang="en-US"/>
              <a:t>s.</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1 One sunny day and one rainy day for the implemented use cases (one or more slides).</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2 Automated test scripts for the implemented use cases (</a:t>
            </a:r>
            <a:r>
              <a:rPr lang="en-US"/>
              <a:t>if any)</a:t>
            </a:r>
            <a:r>
              <a:rPr lang="en-US" sz="1200" b="0" i="0" u="none" strike="noStrike" cap="none">
                <a:solidFill>
                  <a:schemeClr val="dk1"/>
                </a:solidFill>
                <a:latin typeface="Calibri"/>
                <a:ea typeface="Calibri"/>
                <a:cs typeface="Calibri"/>
                <a:sym typeface="Calibri"/>
              </a:rPr>
              <a:t> (one or more slides).</a:t>
            </a:r>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233" name="Shape 233"/>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24</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8603275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Shape 23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32" name="Shape 232"/>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a:p>
          <a:p>
            <a:pPr marL="0" marR="0" lvl="0" indent="0" algn="l" rtl="0">
              <a:spcBef>
                <a:spcPts val="0"/>
              </a:spcBef>
              <a:spcAft>
                <a:spcPts val="0"/>
              </a:spcAft>
              <a:buSzPct val="25000"/>
              <a:buNone/>
            </a:pPr>
            <a:r>
              <a:rPr lang="en-US"/>
              <a:t>10 seconds</a:t>
            </a:r>
          </a:p>
          <a:p>
            <a:pPr marL="0" marR="0" lvl="0" indent="0" algn="l" rtl="0">
              <a:spcBef>
                <a:spcPts val="0"/>
              </a:spcBef>
              <a:spcAft>
                <a:spcPts val="0"/>
              </a:spcAft>
              <a:buSzPct val="25000"/>
              <a:buNone/>
            </a:pPr>
            <a:r>
              <a:rPr lang="en-US"/>
              <a:t>A description of verification process and </a:t>
            </a:r>
            <a:r>
              <a:rPr lang="en-US" sz="1200" b="0" i="0" u="none" strike="noStrike" cap="none">
                <a:solidFill>
                  <a:schemeClr val="dk1"/>
                </a:solidFill>
                <a:latin typeface="Calibri"/>
                <a:ea typeface="Calibri"/>
                <a:cs typeface="Calibri"/>
                <a:sym typeface="Calibri"/>
              </a:rPr>
              <a:t>Test Suites and Test Cases for </a:t>
            </a:r>
            <a:r>
              <a:rPr lang="en-US"/>
              <a:t>one of the</a:t>
            </a:r>
            <a:r>
              <a:rPr lang="en-US" sz="1200" b="0" i="0" u="none" strike="noStrike" cap="none">
                <a:solidFill>
                  <a:schemeClr val="dk1"/>
                </a:solidFill>
                <a:latin typeface="Calibri"/>
                <a:ea typeface="Calibri"/>
                <a:cs typeface="Calibri"/>
                <a:sym typeface="Calibri"/>
              </a:rPr>
              <a:t> use case</a:t>
            </a:r>
            <a:r>
              <a:rPr lang="en-US"/>
              <a:t>s.</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1 One sunny day and one rainy day for the implemented use cases (one or more slides).</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2 Automated test scripts for the implemented use cases (</a:t>
            </a:r>
            <a:r>
              <a:rPr lang="en-US"/>
              <a:t>if any)</a:t>
            </a:r>
            <a:r>
              <a:rPr lang="en-US" sz="1200" b="0" i="0" u="none" strike="noStrike" cap="none">
                <a:solidFill>
                  <a:schemeClr val="dk1"/>
                </a:solidFill>
                <a:latin typeface="Calibri"/>
                <a:ea typeface="Calibri"/>
                <a:cs typeface="Calibri"/>
                <a:sym typeface="Calibri"/>
              </a:rPr>
              <a:t> (one or more slides).</a:t>
            </a:r>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233" name="Shape 233"/>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25</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719015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Shape 23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32" name="Shape 232"/>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a:p>
          <a:p>
            <a:pPr marL="0" marR="0" lvl="0" indent="0" algn="l" rtl="0">
              <a:spcBef>
                <a:spcPts val="0"/>
              </a:spcBef>
              <a:spcAft>
                <a:spcPts val="0"/>
              </a:spcAft>
              <a:buSzPct val="25000"/>
              <a:buNone/>
            </a:pPr>
            <a:r>
              <a:rPr lang="en-US"/>
              <a:t>10 seconds</a:t>
            </a:r>
          </a:p>
          <a:p>
            <a:pPr marL="0" marR="0" lvl="0" indent="0" algn="l" rtl="0">
              <a:spcBef>
                <a:spcPts val="0"/>
              </a:spcBef>
              <a:spcAft>
                <a:spcPts val="0"/>
              </a:spcAft>
              <a:buSzPct val="25000"/>
              <a:buNone/>
            </a:pPr>
            <a:r>
              <a:rPr lang="en-US"/>
              <a:t>A description of verification process and </a:t>
            </a:r>
            <a:r>
              <a:rPr lang="en-US" sz="1200" b="0" i="0" u="none" strike="noStrike" cap="none">
                <a:solidFill>
                  <a:schemeClr val="dk1"/>
                </a:solidFill>
                <a:latin typeface="Calibri"/>
                <a:ea typeface="Calibri"/>
                <a:cs typeface="Calibri"/>
                <a:sym typeface="Calibri"/>
              </a:rPr>
              <a:t>Test Suites and Test Cases for </a:t>
            </a:r>
            <a:r>
              <a:rPr lang="en-US"/>
              <a:t>one of the</a:t>
            </a:r>
            <a:r>
              <a:rPr lang="en-US" sz="1200" b="0" i="0" u="none" strike="noStrike" cap="none">
                <a:solidFill>
                  <a:schemeClr val="dk1"/>
                </a:solidFill>
                <a:latin typeface="Calibri"/>
                <a:ea typeface="Calibri"/>
                <a:cs typeface="Calibri"/>
                <a:sym typeface="Calibri"/>
              </a:rPr>
              <a:t> use case</a:t>
            </a:r>
            <a:r>
              <a:rPr lang="en-US"/>
              <a:t>s.</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1 One sunny day and one rainy day for the implemented use cases (one or more slides).</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2 Automated test scripts for the implemented use cases (</a:t>
            </a:r>
            <a:r>
              <a:rPr lang="en-US"/>
              <a:t>if any)</a:t>
            </a:r>
            <a:r>
              <a:rPr lang="en-US" sz="1200" b="0" i="0" u="none" strike="noStrike" cap="none">
                <a:solidFill>
                  <a:schemeClr val="dk1"/>
                </a:solidFill>
                <a:latin typeface="Calibri"/>
                <a:ea typeface="Calibri"/>
                <a:cs typeface="Calibri"/>
                <a:sym typeface="Calibri"/>
              </a:rPr>
              <a:t> (one or more slides).</a:t>
            </a:r>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233" name="Shape 233"/>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26</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2069993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Shape 23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32" name="Shape 232"/>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a:p>
          <a:p>
            <a:pPr marL="0" marR="0" lvl="0" indent="0" algn="l" rtl="0">
              <a:spcBef>
                <a:spcPts val="0"/>
              </a:spcBef>
              <a:spcAft>
                <a:spcPts val="0"/>
              </a:spcAft>
              <a:buSzPct val="25000"/>
              <a:buNone/>
            </a:pPr>
            <a:r>
              <a:rPr lang="en-US"/>
              <a:t>10 seconds</a:t>
            </a:r>
          </a:p>
          <a:p>
            <a:pPr marL="0" marR="0" lvl="0" indent="0" algn="l" rtl="0">
              <a:spcBef>
                <a:spcPts val="0"/>
              </a:spcBef>
              <a:spcAft>
                <a:spcPts val="0"/>
              </a:spcAft>
              <a:buSzPct val="25000"/>
              <a:buNone/>
            </a:pPr>
            <a:r>
              <a:rPr lang="en-US"/>
              <a:t>A description of verification process and </a:t>
            </a:r>
            <a:r>
              <a:rPr lang="en-US" sz="1200" b="0" i="0" u="none" strike="noStrike" cap="none">
                <a:solidFill>
                  <a:schemeClr val="dk1"/>
                </a:solidFill>
                <a:latin typeface="Calibri"/>
                <a:ea typeface="Calibri"/>
                <a:cs typeface="Calibri"/>
                <a:sym typeface="Calibri"/>
              </a:rPr>
              <a:t>Test Suites and Test Cases for </a:t>
            </a:r>
            <a:r>
              <a:rPr lang="en-US"/>
              <a:t>one of the</a:t>
            </a:r>
            <a:r>
              <a:rPr lang="en-US" sz="1200" b="0" i="0" u="none" strike="noStrike" cap="none">
                <a:solidFill>
                  <a:schemeClr val="dk1"/>
                </a:solidFill>
                <a:latin typeface="Calibri"/>
                <a:ea typeface="Calibri"/>
                <a:cs typeface="Calibri"/>
                <a:sym typeface="Calibri"/>
              </a:rPr>
              <a:t> use case</a:t>
            </a:r>
            <a:r>
              <a:rPr lang="en-US"/>
              <a:t>s.</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1 One sunny day and one rainy day for the implemented use cases (one or more slides).</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2 Automated test scripts for the implemented use cases (</a:t>
            </a:r>
            <a:r>
              <a:rPr lang="en-US"/>
              <a:t>if any)</a:t>
            </a:r>
            <a:r>
              <a:rPr lang="en-US" sz="1200" b="0" i="0" u="none" strike="noStrike" cap="none">
                <a:solidFill>
                  <a:schemeClr val="dk1"/>
                </a:solidFill>
                <a:latin typeface="Calibri"/>
                <a:ea typeface="Calibri"/>
                <a:cs typeface="Calibri"/>
                <a:sym typeface="Calibri"/>
              </a:rPr>
              <a:t> (one or more slides).</a:t>
            </a:r>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233" name="Shape 233"/>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27</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1432297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Shape 23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32" name="Shape 232"/>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a:p>
          <a:p>
            <a:pPr marL="0" marR="0" lvl="0" indent="0" algn="l" rtl="0">
              <a:spcBef>
                <a:spcPts val="0"/>
              </a:spcBef>
              <a:spcAft>
                <a:spcPts val="0"/>
              </a:spcAft>
              <a:buSzPct val="25000"/>
              <a:buNone/>
            </a:pPr>
            <a:r>
              <a:rPr lang="en-US"/>
              <a:t>10 seconds</a:t>
            </a:r>
          </a:p>
          <a:p>
            <a:pPr marL="0" marR="0" lvl="0" indent="0" algn="l" rtl="0">
              <a:spcBef>
                <a:spcPts val="0"/>
              </a:spcBef>
              <a:spcAft>
                <a:spcPts val="0"/>
              </a:spcAft>
              <a:buSzPct val="25000"/>
              <a:buNone/>
            </a:pPr>
            <a:r>
              <a:rPr lang="en-US"/>
              <a:t>A description of verification process and </a:t>
            </a:r>
            <a:r>
              <a:rPr lang="en-US" sz="1200" b="0" i="0" u="none" strike="noStrike" cap="none">
                <a:solidFill>
                  <a:schemeClr val="dk1"/>
                </a:solidFill>
                <a:latin typeface="Calibri"/>
                <a:ea typeface="Calibri"/>
                <a:cs typeface="Calibri"/>
                <a:sym typeface="Calibri"/>
              </a:rPr>
              <a:t>Test Suites and Test Cases for </a:t>
            </a:r>
            <a:r>
              <a:rPr lang="en-US"/>
              <a:t>one of the</a:t>
            </a:r>
            <a:r>
              <a:rPr lang="en-US" sz="1200" b="0" i="0" u="none" strike="noStrike" cap="none">
                <a:solidFill>
                  <a:schemeClr val="dk1"/>
                </a:solidFill>
                <a:latin typeface="Calibri"/>
                <a:ea typeface="Calibri"/>
                <a:cs typeface="Calibri"/>
                <a:sym typeface="Calibri"/>
              </a:rPr>
              <a:t> use case</a:t>
            </a:r>
            <a:r>
              <a:rPr lang="en-US"/>
              <a:t>s.</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1 One sunny day and one rainy day for the implemented use cases (one or more slides).</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2 Automated test scripts for the implemented use cases (</a:t>
            </a:r>
            <a:r>
              <a:rPr lang="en-US"/>
              <a:t>if any)</a:t>
            </a:r>
            <a:r>
              <a:rPr lang="en-US" sz="1200" b="0" i="0" u="none" strike="noStrike" cap="none">
                <a:solidFill>
                  <a:schemeClr val="dk1"/>
                </a:solidFill>
                <a:latin typeface="Calibri"/>
                <a:ea typeface="Calibri"/>
                <a:cs typeface="Calibri"/>
                <a:sym typeface="Calibri"/>
              </a:rPr>
              <a:t> (one or more slides).</a:t>
            </a:r>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233" name="Shape 233"/>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28</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4516145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Shape 23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32" name="Shape 232"/>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endParaRPr/>
          </a:p>
          <a:p>
            <a:pPr marL="0" marR="0" lvl="0" indent="0" algn="l" rtl="0">
              <a:spcBef>
                <a:spcPts val="0"/>
              </a:spcBef>
              <a:spcAft>
                <a:spcPts val="0"/>
              </a:spcAft>
              <a:buSzPct val="25000"/>
              <a:buNone/>
            </a:pPr>
            <a:r>
              <a:rPr lang="en-US"/>
              <a:t>10 seconds</a:t>
            </a:r>
          </a:p>
          <a:p>
            <a:pPr marL="0" marR="0" lvl="0" indent="0" algn="l" rtl="0">
              <a:spcBef>
                <a:spcPts val="0"/>
              </a:spcBef>
              <a:spcAft>
                <a:spcPts val="0"/>
              </a:spcAft>
              <a:buSzPct val="25000"/>
              <a:buNone/>
            </a:pPr>
            <a:r>
              <a:rPr lang="en-US"/>
              <a:t>A description of verification process and </a:t>
            </a:r>
            <a:r>
              <a:rPr lang="en-US" sz="1200" b="0" i="0" u="none" strike="noStrike" cap="none">
                <a:solidFill>
                  <a:schemeClr val="dk1"/>
                </a:solidFill>
                <a:latin typeface="Calibri"/>
                <a:ea typeface="Calibri"/>
                <a:cs typeface="Calibri"/>
                <a:sym typeface="Calibri"/>
              </a:rPr>
              <a:t>Test Suites and Test Cases for </a:t>
            </a:r>
            <a:r>
              <a:rPr lang="en-US"/>
              <a:t>one of the</a:t>
            </a:r>
            <a:r>
              <a:rPr lang="en-US" sz="1200" b="0" i="0" u="none" strike="noStrike" cap="none">
                <a:solidFill>
                  <a:schemeClr val="dk1"/>
                </a:solidFill>
                <a:latin typeface="Calibri"/>
                <a:ea typeface="Calibri"/>
                <a:cs typeface="Calibri"/>
                <a:sym typeface="Calibri"/>
              </a:rPr>
              <a:t> use case</a:t>
            </a:r>
            <a:r>
              <a:rPr lang="en-US"/>
              <a:t>s.</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1 One sunny day and one rainy day for the implemented use cases (one or more slides).</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2 Automated test scripts for the implemented use cases (</a:t>
            </a:r>
            <a:r>
              <a:rPr lang="en-US"/>
              <a:t>if any)</a:t>
            </a:r>
            <a:r>
              <a:rPr lang="en-US" sz="1200" b="0" i="0" u="none" strike="noStrike" cap="none">
                <a:solidFill>
                  <a:schemeClr val="dk1"/>
                </a:solidFill>
                <a:latin typeface="Calibri"/>
                <a:ea typeface="Calibri"/>
                <a:cs typeface="Calibri"/>
                <a:sym typeface="Calibri"/>
              </a:rPr>
              <a:t> (one or more slides).</a:t>
            </a:r>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233" name="Shape 233"/>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29</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0002813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Shape 16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69" name="Shape 169"/>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a:t>5 seconds</a:t>
            </a:r>
          </a:p>
          <a:p>
            <a:pPr marL="0" marR="0" lvl="0" indent="0" algn="l" rtl="0">
              <a:spcBef>
                <a:spcPts val="0"/>
              </a:spcBef>
              <a:spcAft>
                <a:spcPts val="0"/>
              </a:spcAft>
              <a:buSzPct val="25000"/>
              <a:buNone/>
            </a:pPr>
            <a:r>
              <a:rPr lang="en-US"/>
              <a:t>Show the Use Case Diagram for the whole project.</a:t>
            </a:r>
            <a:br>
              <a:rPr lang="en-US"/>
            </a:br>
            <a:r>
              <a:rPr lang="en-US"/>
              <a:t>Highlight your use cases.</a:t>
            </a:r>
            <a:br>
              <a:rPr lang="en-US"/>
            </a:br>
            <a:endParaRPr lang="en-US"/>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170" name="Shape 170"/>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3</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5" name="Shape 155"/>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a:t>10 seconds.</a:t>
            </a:r>
          </a:p>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Introduce the problem that the whole project</a:t>
            </a:r>
            <a:r>
              <a:rPr lang="en-US"/>
              <a:t> (in all versions)</a:t>
            </a:r>
            <a:r>
              <a:rPr lang="en-US" sz="1200" b="0" i="0" u="none" strike="noStrike" cap="none">
                <a:solidFill>
                  <a:schemeClr val="dk1"/>
                </a:solidFill>
                <a:latin typeface="Calibri"/>
                <a:ea typeface="Calibri"/>
                <a:cs typeface="Calibri"/>
                <a:sym typeface="Calibri"/>
              </a:rPr>
              <a:t> tackles</a:t>
            </a:r>
            <a:r>
              <a:rPr lang="en-US"/>
              <a:t> with GIF or screenshot. </a:t>
            </a:r>
          </a:p>
          <a:p>
            <a:pPr marR="0" lvl="0" algn="l" rtl="0">
              <a:lnSpc>
                <a:spcPct val="100000"/>
              </a:lnSpc>
              <a:spcBef>
                <a:spcPts val="0"/>
              </a:spcBef>
              <a:spcAft>
                <a:spcPts val="0"/>
              </a:spcAft>
              <a:buNone/>
            </a:pPr>
            <a:endParaRPr/>
          </a:p>
        </p:txBody>
      </p:sp>
      <p:sp>
        <p:nvSpPr>
          <p:cNvPr id="156" name="Shape 156"/>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30</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23450077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5" name="Shape 155"/>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a:t>10 seconds.</a:t>
            </a:r>
          </a:p>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Introduce the problem that the whole project</a:t>
            </a:r>
            <a:r>
              <a:rPr lang="en-US"/>
              <a:t> (in all versions)</a:t>
            </a:r>
            <a:r>
              <a:rPr lang="en-US" sz="1200" b="0" i="0" u="none" strike="noStrike" cap="none">
                <a:solidFill>
                  <a:schemeClr val="dk1"/>
                </a:solidFill>
                <a:latin typeface="Calibri"/>
                <a:ea typeface="Calibri"/>
                <a:cs typeface="Calibri"/>
                <a:sym typeface="Calibri"/>
              </a:rPr>
              <a:t> tackles</a:t>
            </a:r>
            <a:r>
              <a:rPr lang="en-US"/>
              <a:t> with GIF or screenshot. </a:t>
            </a:r>
          </a:p>
          <a:p>
            <a:pPr marR="0" lvl="0" algn="l" rtl="0">
              <a:lnSpc>
                <a:spcPct val="100000"/>
              </a:lnSpc>
              <a:spcBef>
                <a:spcPts val="0"/>
              </a:spcBef>
              <a:spcAft>
                <a:spcPts val="0"/>
              </a:spcAft>
              <a:buNone/>
            </a:pPr>
            <a:endParaRPr/>
          </a:p>
        </p:txBody>
      </p:sp>
      <p:sp>
        <p:nvSpPr>
          <p:cNvPr id="156" name="Shape 156"/>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31</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9962867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5" name="Shape 155"/>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a:t>10 seconds.</a:t>
            </a:r>
          </a:p>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Introduce the problem that the whole project</a:t>
            </a:r>
            <a:r>
              <a:rPr lang="en-US"/>
              <a:t> (in all versions)</a:t>
            </a:r>
            <a:r>
              <a:rPr lang="en-US" sz="1200" b="0" i="0" u="none" strike="noStrike" cap="none">
                <a:solidFill>
                  <a:schemeClr val="dk1"/>
                </a:solidFill>
                <a:latin typeface="Calibri"/>
                <a:ea typeface="Calibri"/>
                <a:cs typeface="Calibri"/>
                <a:sym typeface="Calibri"/>
              </a:rPr>
              <a:t> tackles</a:t>
            </a:r>
            <a:r>
              <a:rPr lang="en-US"/>
              <a:t> with GIF or screenshot. </a:t>
            </a:r>
          </a:p>
          <a:p>
            <a:pPr marR="0" lvl="0" algn="l" rtl="0">
              <a:lnSpc>
                <a:spcPct val="100000"/>
              </a:lnSpc>
              <a:spcBef>
                <a:spcPts val="0"/>
              </a:spcBef>
              <a:spcAft>
                <a:spcPts val="0"/>
              </a:spcAft>
              <a:buNone/>
            </a:pPr>
            <a:endParaRPr/>
          </a:p>
        </p:txBody>
      </p:sp>
      <p:sp>
        <p:nvSpPr>
          <p:cNvPr id="156" name="Shape 156"/>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32</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3328616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5" name="Shape 155"/>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a:t>10 seconds.</a:t>
            </a:r>
          </a:p>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Introduce the problem that the whole project</a:t>
            </a:r>
            <a:r>
              <a:rPr lang="en-US"/>
              <a:t> (in all versions)</a:t>
            </a:r>
            <a:r>
              <a:rPr lang="en-US" sz="1200" b="0" i="0" u="none" strike="noStrike" cap="none">
                <a:solidFill>
                  <a:schemeClr val="dk1"/>
                </a:solidFill>
                <a:latin typeface="Calibri"/>
                <a:ea typeface="Calibri"/>
                <a:cs typeface="Calibri"/>
                <a:sym typeface="Calibri"/>
              </a:rPr>
              <a:t> tackles</a:t>
            </a:r>
            <a:r>
              <a:rPr lang="en-US"/>
              <a:t> with GIF or screenshot. </a:t>
            </a:r>
          </a:p>
          <a:p>
            <a:pPr marR="0" lvl="0" algn="l" rtl="0">
              <a:lnSpc>
                <a:spcPct val="100000"/>
              </a:lnSpc>
              <a:spcBef>
                <a:spcPts val="0"/>
              </a:spcBef>
              <a:spcAft>
                <a:spcPts val="0"/>
              </a:spcAft>
              <a:buNone/>
            </a:pPr>
            <a:endParaRPr/>
          </a:p>
        </p:txBody>
      </p:sp>
      <p:sp>
        <p:nvSpPr>
          <p:cNvPr id="156" name="Shape 156"/>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33</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0669398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5" name="Shape 155"/>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a:t>10 seconds.</a:t>
            </a:r>
          </a:p>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Introduce the problem that the whole project</a:t>
            </a:r>
            <a:r>
              <a:rPr lang="en-US"/>
              <a:t> (in all versions)</a:t>
            </a:r>
            <a:r>
              <a:rPr lang="en-US" sz="1200" b="0" i="0" u="none" strike="noStrike" cap="none">
                <a:solidFill>
                  <a:schemeClr val="dk1"/>
                </a:solidFill>
                <a:latin typeface="Calibri"/>
                <a:ea typeface="Calibri"/>
                <a:cs typeface="Calibri"/>
                <a:sym typeface="Calibri"/>
              </a:rPr>
              <a:t> tackles</a:t>
            </a:r>
            <a:r>
              <a:rPr lang="en-US"/>
              <a:t> with GIF or screenshot. </a:t>
            </a:r>
          </a:p>
          <a:p>
            <a:pPr marR="0" lvl="0" algn="l" rtl="0">
              <a:lnSpc>
                <a:spcPct val="100000"/>
              </a:lnSpc>
              <a:spcBef>
                <a:spcPts val="0"/>
              </a:spcBef>
              <a:spcAft>
                <a:spcPts val="0"/>
              </a:spcAft>
              <a:buNone/>
            </a:pPr>
            <a:endParaRPr/>
          </a:p>
        </p:txBody>
      </p:sp>
      <p:sp>
        <p:nvSpPr>
          <p:cNvPr id="156" name="Shape 156"/>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34</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0792059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5" name="Shape 155"/>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a:t>10 seconds.</a:t>
            </a:r>
          </a:p>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Introduce the problem that the whole project</a:t>
            </a:r>
            <a:r>
              <a:rPr lang="en-US"/>
              <a:t> (in all versions)</a:t>
            </a:r>
            <a:r>
              <a:rPr lang="en-US" sz="1200" b="0" i="0" u="none" strike="noStrike" cap="none">
                <a:solidFill>
                  <a:schemeClr val="dk1"/>
                </a:solidFill>
                <a:latin typeface="Calibri"/>
                <a:ea typeface="Calibri"/>
                <a:cs typeface="Calibri"/>
                <a:sym typeface="Calibri"/>
              </a:rPr>
              <a:t> tackles</a:t>
            </a:r>
            <a:r>
              <a:rPr lang="en-US"/>
              <a:t> with GIF or screenshot. </a:t>
            </a:r>
          </a:p>
          <a:p>
            <a:pPr marR="0" lvl="0" algn="l" rtl="0">
              <a:lnSpc>
                <a:spcPct val="100000"/>
              </a:lnSpc>
              <a:spcBef>
                <a:spcPts val="0"/>
              </a:spcBef>
              <a:spcAft>
                <a:spcPts val="0"/>
              </a:spcAft>
              <a:buNone/>
            </a:pPr>
            <a:endParaRPr/>
          </a:p>
        </p:txBody>
      </p:sp>
      <p:sp>
        <p:nvSpPr>
          <p:cNvPr id="156" name="Shape 156"/>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35</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73537593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5" name="Shape 155"/>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a:t>10 seconds.</a:t>
            </a:r>
          </a:p>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Introduce the problem that the whole project</a:t>
            </a:r>
            <a:r>
              <a:rPr lang="en-US"/>
              <a:t> (in all versions)</a:t>
            </a:r>
            <a:r>
              <a:rPr lang="en-US" sz="1200" b="0" i="0" u="none" strike="noStrike" cap="none">
                <a:solidFill>
                  <a:schemeClr val="dk1"/>
                </a:solidFill>
                <a:latin typeface="Calibri"/>
                <a:ea typeface="Calibri"/>
                <a:cs typeface="Calibri"/>
                <a:sym typeface="Calibri"/>
              </a:rPr>
              <a:t> tackles</a:t>
            </a:r>
            <a:r>
              <a:rPr lang="en-US"/>
              <a:t> with GIF or screenshot. </a:t>
            </a:r>
          </a:p>
          <a:p>
            <a:pPr marR="0" lvl="0" algn="l" rtl="0">
              <a:lnSpc>
                <a:spcPct val="100000"/>
              </a:lnSpc>
              <a:spcBef>
                <a:spcPts val="0"/>
              </a:spcBef>
              <a:spcAft>
                <a:spcPts val="0"/>
              </a:spcAft>
              <a:buNone/>
            </a:pPr>
            <a:endParaRPr/>
          </a:p>
        </p:txBody>
      </p:sp>
      <p:sp>
        <p:nvSpPr>
          <p:cNvPr id="156" name="Shape 156"/>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36</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12024007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5" name="Shape 155"/>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a:t>10 seconds.</a:t>
            </a:r>
          </a:p>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Introduce the problem that the whole project</a:t>
            </a:r>
            <a:r>
              <a:rPr lang="en-US"/>
              <a:t> (in all versions)</a:t>
            </a:r>
            <a:r>
              <a:rPr lang="en-US" sz="1200" b="0" i="0" u="none" strike="noStrike" cap="none">
                <a:solidFill>
                  <a:schemeClr val="dk1"/>
                </a:solidFill>
                <a:latin typeface="Calibri"/>
                <a:ea typeface="Calibri"/>
                <a:cs typeface="Calibri"/>
                <a:sym typeface="Calibri"/>
              </a:rPr>
              <a:t> tackles</a:t>
            </a:r>
            <a:r>
              <a:rPr lang="en-US"/>
              <a:t> with GIF or screenshot. </a:t>
            </a:r>
          </a:p>
          <a:p>
            <a:pPr marR="0" lvl="0" algn="l" rtl="0">
              <a:lnSpc>
                <a:spcPct val="100000"/>
              </a:lnSpc>
              <a:spcBef>
                <a:spcPts val="0"/>
              </a:spcBef>
              <a:spcAft>
                <a:spcPts val="0"/>
              </a:spcAft>
              <a:buNone/>
            </a:pPr>
            <a:endParaRPr/>
          </a:p>
        </p:txBody>
      </p:sp>
      <p:sp>
        <p:nvSpPr>
          <p:cNvPr id="156" name="Shape 156"/>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37</a:t>
            </a:fld>
            <a:endParaRPr lang="en-US"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2402450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Shape 23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39" name="Shape 239"/>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a:t>10 seconds</a:t>
            </a:r>
          </a:p>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Summarize your contribution, mention your effort for </a:t>
            </a:r>
            <a:r>
              <a:rPr lang="en-US"/>
              <a:t>Scrum, Mingle, Github, Google Drive Documentation and minutes</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Include your contact information</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Ask if anyone has any questions for you.</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Thank your audience</a:t>
            </a:r>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240" name="Shape 240"/>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38</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Shape 17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76" name="Shape 176"/>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a:t>20 seconds</a:t>
            </a:r>
          </a:p>
          <a:p>
            <a:pPr marL="0" marR="0" lvl="0" indent="0" algn="l" rtl="0">
              <a:spcBef>
                <a:spcPts val="0"/>
              </a:spcBef>
              <a:spcAft>
                <a:spcPts val="0"/>
              </a:spcAft>
              <a:buSzPct val="25000"/>
              <a:buNone/>
            </a:pPr>
            <a:r>
              <a:rPr lang="en-US" sz="1200" b="0" i="0" u="none" strike="noStrike" cap="none">
                <a:solidFill>
                  <a:schemeClr val="dk1"/>
                </a:solidFill>
                <a:latin typeface="Calibri"/>
                <a:ea typeface="Calibri"/>
                <a:cs typeface="Calibri"/>
                <a:sym typeface="Calibri"/>
              </a:rPr>
              <a:t>System design: </a:t>
            </a:r>
            <a:r>
              <a:rPr lang="en-US"/>
              <a:t>Highlight the parts that you contributed to them.</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1. System decomposition; identify the architecture patterns used </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2. System deployment – h/w and s/w requirements </a:t>
            </a:r>
          </a:p>
          <a:p>
            <a:pPr marL="0" marR="0" lvl="0" indent="0" algn="l" rtl="0">
              <a:spcBef>
                <a:spcPts val="360"/>
              </a:spcBef>
              <a:spcAft>
                <a:spcPts val="0"/>
              </a:spcAft>
              <a:buSzPct val="25000"/>
              <a:buNone/>
            </a:pPr>
            <a:br>
              <a:rPr lang="en-US"/>
            </a:br>
            <a:br>
              <a:rPr lang="en-US"/>
            </a:br>
            <a:endParaRPr lang="en-US"/>
          </a:p>
          <a:p>
            <a:pPr marL="0" marR="0" lvl="0" indent="0" algn="l" rtl="0">
              <a:spcBef>
                <a:spcPts val="360"/>
              </a:spcBef>
              <a:spcAft>
                <a:spcPts val="0"/>
              </a:spcAft>
              <a:buSzPct val="25000"/>
              <a:buNone/>
            </a:pPr>
            <a:endParaRPr/>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177" name="Shape 177"/>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4</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Shape 18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83" name="Shape 183"/>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360"/>
              </a:spcBef>
              <a:spcAft>
                <a:spcPts val="0"/>
              </a:spcAft>
              <a:buSzPct val="25000"/>
              <a:buNone/>
            </a:pPr>
            <a:r>
              <a:rPr lang="en-US"/>
              <a:t>10 seconds.</a:t>
            </a:r>
            <a:r>
              <a:rPr lang="en-US" sz="1200" b="0" i="0" u="none" strike="noStrike" cap="none">
                <a:solidFill>
                  <a:schemeClr val="dk1"/>
                </a:solidFill>
                <a:latin typeface="Calibri"/>
                <a:ea typeface="Calibri"/>
                <a:cs typeface="Calibri"/>
                <a:sym typeface="Calibri"/>
              </a:rPr>
              <a:t>Minimal class diagram. Highlight the classes that you created/modified</a:t>
            </a:r>
          </a:p>
          <a:p>
            <a:pPr marL="0" marR="0" lvl="0" indent="0" algn="l" rtl="0">
              <a:spcBef>
                <a:spcPts val="360"/>
              </a:spcBef>
              <a:spcAft>
                <a:spcPts val="0"/>
              </a:spcAft>
              <a:buSzPct val="25000"/>
              <a:buNone/>
            </a:pPr>
            <a:r>
              <a:rPr lang="en-US" sz="1200" b="0" i="0" u="none" strike="noStrike" cap="none">
                <a:solidFill>
                  <a:schemeClr val="dk1"/>
                </a:solidFill>
                <a:latin typeface="Calibri"/>
                <a:ea typeface="Calibri"/>
                <a:cs typeface="Calibri"/>
                <a:sym typeface="Calibri"/>
              </a:rPr>
              <a:t>Identify the design patterns used (one or more slides).</a:t>
            </a:r>
          </a:p>
          <a:p>
            <a:pPr lvl="0" rtl="0">
              <a:spcBef>
                <a:spcPts val="0"/>
              </a:spcBef>
              <a:buSzPct val="25000"/>
              <a:buNone/>
            </a:pPr>
            <a:endParaRPr/>
          </a:p>
          <a:p>
            <a:pPr marL="0" marR="0" lvl="0" indent="0" algn="l" rtl="0">
              <a:spcBef>
                <a:spcPts val="360"/>
              </a:spcBef>
              <a:spcAft>
                <a:spcPts val="0"/>
              </a:spcAft>
              <a:buSzPct val="25000"/>
              <a:buNone/>
            </a:pPr>
            <a:endParaRPr/>
          </a:p>
        </p:txBody>
      </p:sp>
      <p:sp>
        <p:nvSpPr>
          <p:cNvPr id="184" name="Shape 184"/>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5</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Shape 18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90" name="Shape 190"/>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lvl="0" rtl="0">
              <a:spcBef>
                <a:spcPts val="0"/>
              </a:spcBef>
              <a:buSzPct val="25000"/>
              <a:buNone/>
            </a:pPr>
            <a:r>
              <a:rPr lang="en-US"/>
              <a:t>5 seconds.</a:t>
            </a:r>
          </a:p>
          <a:p>
            <a:pPr lvl="0" rtl="0">
              <a:spcBef>
                <a:spcPts val="0"/>
              </a:spcBef>
              <a:buClr>
                <a:schemeClr val="dk1"/>
              </a:buClr>
              <a:buSzPct val="25000"/>
              <a:buFont typeface="Arial"/>
              <a:buNone/>
            </a:pPr>
            <a:r>
              <a:rPr lang="en-US"/>
              <a:t>List the user stories that you worked on them.(put in order of importance). Stay focused on the parts that you have been working. </a:t>
            </a:r>
          </a:p>
          <a:p>
            <a:pPr marL="0" marR="0" lvl="0" indent="0" algn="l" rtl="0">
              <a:spcBef>
                <a:spcPts val="0"/>
              </a:spcBef>
              <a:spcAft>
                <a:spcPts val="0"/>
              </a:spcAft>
              <a:buSzPct val="25000"/>
              <a:buNone/>
            </a:pPr>
            <a:endParaRPr/>
          </a:p>
          <a:p>
            <a:pPr marL="0" marR="0" lvl="0" indent="0" algn="l" rtl="0">
              <a:spcBef>
                <a:spcPts val="360"/>
              </a:spcBef>
              <a:spcAft>
                <a:spcPts val="0"/>
              </a:spcAft>
              <a:buSzPct val="25000"/>
              <a:buNone/>
            </a:pPr>
            <a:endParaRPr/>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191" name="Shape 191"/>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6</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Shape 19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97" name="Shape 197"/>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360"/>
              </a:spcBef>
              <a:spcAft>
                <a:spcPts val="0"/>
              </a:spcAft>
              <a:buSzPct val="25000"/>
              <a:buNone/>
            </a:pPr>
            <a:r>
              <a:rPr lang="en-US"/>
              <a:t>60 seconds</a:t>
            </a:r>
          </a:p>
          <a:p>
            <a:pPr marL="0" marR="0" lvl="0" indent="0" algn="l" rtl="0">
              <a:spcBef>
                <a:spcPts val="360"/>
              </a:spcBef>
              <a:spcAft>
                <a:spcPts val="0"/>
              </a:spcAft>
              <a:buSzPct val="25000"/>
              <a:buNone/>
            </a:pPr>
            <a:r>
              <a:rPr lang="en-US"/>
              <a:t>The tile of user story</a:t>
            </a:r>
          </a:p>
          <a:p>
            <a:pPr marL="457200" marR="0" lvl="0" indent="-228600" algn="l" rtl="0">
              <a:spcBef>
                <a:spcPts val="360"/>
              </a:spcBef>
              <a:spcAft>
                <a:spcPts val="0"/>
              </a:spcAft>
              <a:buChar char="-"/>
            </a:pPr>
            <a:r>
              <a:rPr lang="en-US"/>
              <a:t>The most important user story you worked on it. You have to describe this one very well and be proud of that.</a:t>
            </a:r>
          </a:p>
          <a:p>
            <a:pPr marL="457200" marR="0" lvl="0" indent="-228600" algn="l" rtl="0">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p>
          <a:p>
            <a:pPr marL="457200" marR="0" lvl="0" indent="-228600" algn="l" rtl="0">
              <a:spcBef>
                <a:spcPts val="360"/>
              </a:spcBef>
              <a:spcAft>
                <a:spcPts val="0"/>
              </a:spcAft>
              <a:buChar char="-"/>
            </a:pPr>
            <a:r>
              <a:rPr lang="en-US"/>
              <a:t>Go into the details of the most important/significant tasks using bullet lists or visual graphs or state chart diagram</a:t>
            </a:r>
          </a:p>
          <a:p>
            <a:pPr marL="457200" marR="0" lvl="0" indent="-228600" algn="l" rtl="0">
              <a:spcBef>
                <a:spcPts val="360"/>
              </a:spcBef>
              <a:spcAft>
                <a:spcPts val="0"/>
              </a:spcAft>
              <a:buChar char="-"/>
            </a:pPr>
            <a:r>
              <a:rPr lang="en-US"/>
              <a:t>Sequence Diagram for this user story is mandatory  (in another separate page if required)</a:t>
            </a:r>
          </a:p>
          <a:p>
            <a:pPr marL="457200" marR="0" lvl="0" indent="-228600" algn="l" rtl="0">
              <a:spcBef>
                <a:spcPts val="360"/>
              </a:spcBef>
              <a:spcAft>
                <a:spcPts val="0"/>
              </a:spcAft>
              <a:buChar char="-"/>
            </a:pPr>
            <a:r>
              <a:rPr lang="en-US"/>
              <a:t>Demo using </a:t>
            </a:r>
            <a:r>
              <a:rPr lang="en-US" b="1"/>
              <a:t>screenshots or GIF</a:t>
            </a:r>
            <a:r>
              <a:rPr lang="en-US"/>
              <a:t> (in another separate page if required)</a:t>
            </a:r>
            <a:br>
              <a:rPr lang="en-US"/>
            </a:br>
            <a:endParaRPr lang="en-US"/>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198" name="Shape 198"/>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7</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Shape 20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04" name="Shape 204"/>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360"/>
              </a:spcBef>
              <a:spcAft>
                <a:spcPts val="0"/>
              </a:spcAft>
              <a:buSzPct val="25000"/>
              <a:buNone/>
            </a:pPr>
            <a:r>
              <a:rPr lang="en-US"/>
              <a:t>20 seconds</a:t>
            </a:r>
          </a:p>
          <a:p>
            <a:pPr marL="0" marR="0" lvl="0" indent="0" algn="l" rtl="0">
              <a:spcBef>
                <a:spcPts val="360"/>
              </a:spcBef>
              <a:spcAft>
                <a:spcPts val="0"/>
              </a:spcAft>
              <a:buSzPct val="25000"/>
              <a:buNone/>
            </a:pPr>
            <a:r>
              <a:rPr lang="en-US"/>
              <a:t>The tile of user story</a:t>
            </a:r>
          </a:p>
          <a:p>
            <a:pPr marL="457200" marR="0" lvl="0" indent="-228600" algn="l" rtl="0">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p>
          <a:p>
            <a:pPr marL="457200" marR="0" lvl="0" indent="-228600" algn="l" rtl="0">
              <a:spcBef>
                <a:spcPts val="360"/>
              </a:spcBef>
              <a:spcAft>
                <a:spcPts val="0"/>
              </a:spcAft>
              <a:buChar char="-"/>
            </a:pPr>
            <a:r>
              <a:rPr lang="en-US"/>
              <a:t>Sequence Diagram for this user story is optional</a:t>
            </a:r>
            <a:br>
              <a:rPr lang="en-US"/>
            </a:br>
            <a:endParaRPr lang="en-US"/>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205" name="Shape 205"/>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8</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Shape 20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04" name="Shape 204"/>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0" marR="0" lvl="0" indent="0" algn="l" rtl="0">
              <a:spcBef>
                <a:spcPts val="360"/>
              </a:spcBef>
              <a:spcAft>
                <a:spcPts val="0"/>
              </a:spcAft>
              <a:buSzPct val="25000"/>
              <a:buNone/>
            </a:pPr>
            <a:r>
              <a:rPr lang="en-US"/>
              <a:t>20 seconds</a:t>
            </a:r>
          </a:p>
          <a:p>
            <a:pPr marL="0" marR="0" lvl="0" indent="0" algn="l" rtl="0">
              <a:spcBef>
                <a:spcPts val="360"/>
              </a:spcBef>
              <a:spcAft>
                <a:spcPts val="0"/>
              </a:spcAft>
              <a:buSzPct val="25000"/>
              <a:buNone/>
            </a:pPr>
            <a:r>
              <a:rPr lang="en-US"/>
              <a:t>The tile of user story</a:t>
            </a:r>
          </a:p>
          <a:p>
            <a:pPr marL="457200" marR="0" lvl="0" indent="-228600" algn="l" rtl="0">
              <a:spcBef>
                <a:spcPts val="360"/>
              </a:spcBef>
              <a:spcAft>
                <a:spcPts val="0"/>
              </a:spcAft>
              <a:buChar char="-"/>
            </a:pPr>
            <a:r>
              <a:rPr lang="en-US"/>
              <a:t>Please present and show the complexity of your work, code, algorithms, and technical challenges and technologies you have used. (you could use screenshot if you want. Visual presentations are better than text presentation)</a:t>
            </a:r>
            <a:br>
              <a:rPr lang="en-US"/>
            </a:br>
            <a:r>
              <a:rPr lang="en-US"/>
              <a:t>- Go into the details of the most important/significant tasks using bullet lists or visual graphs or state chart diagram</a:t>
            </a:r>
            <a:br>
              <a:rPr lang="en-US"/>
            </a:br>
            <a:r>
              <a:rPr lang="en-US"/>
              <a:t>- Demo using </a:t>
            </a:r>
            <a:r>
              <a:rPr lang="en-US" b="1"/>
              <a:t>screenshots or GIF</a:t>
            </a:r>
            <a:r>
              <a:rPr lang="en-US"/>
              <a:t> (in another separate page if required)</a:t>
            </a:r>
          </a:p>
          <a:p>
            <a:pPr marL="457200" marR="0" lvl="0" indent="-228600" algn="l" rtl="0">
              <a:spcBef>
                <a:spcPts val="360"/>
              </a:spcBef>
              <a:spcAft>
                <a:spcPts val="0"/>
              </a:spcAft>
              <a:buChar char="-"/>
            </a:pPr>
            <a:r>
              <a:rPr lang="en-US"/>
              <a:t>Sequence Diagram for this user story is optional</a:t>
            </a:r>
            <a:br>
              <a:rPr lang="en-US"/>
            </a:br>
            <a:endParaRPr lang="en-US"/>
          </a:p>
          <a:p>
            <a:pPr marL="0" marR="0" lvl="0" indent="0" algn="l" rtl="0">
              <a:spcBef>
                <a:spcPts val="360"/>
              </a:spcBef>
              <a:spcAft>
                <a:spcPts val="0"/>
              </a:spcAft>
              <a:buSzPct val="25000"/>
              <a:buNone/>
            </a:pPr>
            <a:endParaRPr sz="1200" b="0" i="0" u="none" strike="noStrike" cap="none">
              <a:solidFill>
                <a:schemeClr val="dk1"/>
              </a:solidFill>
              <a:latin typeface="Calibri"/>
              <a:ea typeface="Calibri"/>
              <a:cs typeface="Calibri"/>
              <a:sym typeface="Calibri"/>
            </a:endParaRPr>
          </a:p>
        </p:txBody>
      </p:sp>
      <p:sp>
        <p:nvSpPr>
          <p:cNvPr id="205" name="Shape 205"/>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1"/>
                </a:solidFill>
                <a:latin typeface="Arial"/>
                <a:ea typeface="Arial"/>
                <a:cs typeface="Arial"/>
                <a:sym typeface="Arial"/>
              </a:rPr>
              <a:pPr marL="0" marR="0" lvl="0" indent="0" algn="r" rtl="0">
                <a:spcBef>
                  <a:spcPts val="0"/>
                </a:spcBef>
                <a:spcAft>
                  <a:spcPts val="0"/>
                </a:spcAft>
                <a:buSzPct val="25000"/>
                <a:buNone/>
              </a:pPr>
              <a:t>9</a:t>
            </a:fld>
            <a:endParaRPr lang="en-US" sz="1200" b="0" i="0" u="none" strike="noStrike" cap="none">
              <a:solidFill>
                <a:schemeClr val="dk1"/>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7"/>
        <p:cNvGrpSpPr/>
        <p:nvPr/>
      </p:nvGrpSpPr>
      <p:grpSpPr>
        <a:xfrm>
          <a:off x="0" y="0"/>
          <a:ext cx="0" cy="0"/>
          <a:chOff x="0" y="0"/>
          <a:chExt cx="0" cy="0"/>
        </a:xfrm>
      </p:grpSpPr>
      <p:pic>
        <p:nvPicPr>
          <p:cNvPr id="18" name="Shape 18" descr="Overlay-TitleSlide.png"/>
          <p:cNvPicPr preferRelativeResize="0"/>
          <p:nvPr/>
        </p:nvPicPr>
        <p:blipFill rotWithShape="1">
          <a:blip r:embed="rId2">
            <a:alphaModFix/>
          </a:blip>
          <a:srcRect/>
          <a:stretch/>
        </p:blipFill>
        <p:spPr>
          <a:xfrm>
            <a:off x="158750" y="187325"/>
            <a:ext cx="8826499" cy="6483349"/>
          </a:xfrm>
          <a:prstGeom prst="rect">
            <a:avLst/>
          </a:prstGeom>
          <a:noFill/>
          <a:ln>
            <a:noFill/>
          </a:ln>
        </p:spPr>
      </p:pic>
      <p:sp>
        <p:nvSpPr>
          <p:cNvPr id="19" name="Shape 19"/>
          <p:cNvSpPr txBox="1">
            <a:spLocks noGrp="1"/>
          </p:cNvSpPr>
          <p:nvPr>
            <p:ph type="ctrTitle"/>
          </p:nvPr>
        </p:nvSpPr>
        <p:spPr>
          <a:xfrm>
            <a:off x="1600200" y="2492375"/>
            <a:ext cx="6762748" cy="1470024"/>
          </a:xfrm>
          <a:prstGeom prst="rect">
            <a:avLst/>
          </a:prstGeom>
          <a:noFill/>
          <a:ln>
            <a:noFill/>
          </a:ln>
        </p:spPr>
        <p:txBody>
          <a:bodyPr lIns="91425" tIns="91425" rIns="91425" bIns="91425" anchor="b" anchorCtr="0"/>
          <a:lstStyle>
            <a:lvl1pPr marL="0" marR="0" lvl="0" indent="0" algn="r" rtl="0">
              <a:spcBef>
                <a:spcPts val="0"/>
              </a:spcBef>
              <a:spcAft>
                <a:spcPts val="0"/>
              </a:spcAft>
              <a:buNone/>
              <a:defRPr sz="44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20" name="Shape 20"/>
          <p:cNvSpPr txBox="1">
            <a:spLocks noGrp="1"/>
          </p:cNvSpPr>
          <p:nvPr>
            <p:ph type="subTitle" idx="1"/>
          </p:nvPr>
        </p:nvSpPr>
        <p:spPr>
          <a:xfrm>
            <a:off x="1600200" y="3966882"/>
            <a:ext cx="6762748" cy="1752600"/>
          </a:xfrm>
          <a:prstGeom prst="rect">
            <a:avLst/>
          </a:prstGeom>
          <a:noFill/>
          <a:ln>
            <a:noFill/>
          </a:ln>
        </p:spPr>
        <p:txBody>
          <a:bodyPr lIns="91425" tIns="91425" rIns="91425" bIns="91425" anchor="t" anchorCtr="0"/>
          <a:lstStyle>
            <a:lvl1pPr marL="0" marR="0" lvl="0" indent="0" algn="r" rtl="0">
              <a:spcBef>
                <a:spcPts val="600"/>
              </a:spcBef>
              <a:spcAft>
                <a:spcPts val="0"/>
              </a:spcAft>
              <a:buClr>
                <a:schemeClr val="lt1"/>
              </a:buClr>
              <a:buFont typeface="Noto Sans Symbols"/>
              <a:buNone/>
              <a:defRPr sz="1800" b="0" i="0" u="none" strike="noStrike" cap="none">
                <a:solidFill>
                  <a:schemeClr val="lt1"/>
                </a:solidFill>
                <a:latin typeface="Trebuchet MS"/>
                <a:ea typeface="Trebuchet MS"/>
                <a:cs typeface="Trebuchet MS"/>
                <a:sym typeface="Trebuchet MS"/>
              </a:defRPr>
            </a:lvl1pPr>
            <a:lvl2pPr marL="457200" marR="0" lvl="1" indent="0" algn="ctr" rtl="0">
              <a:spcBef>
                <a:spcPts val="600"/>
              </a:spcBef>
              <a:spcAft>
                <a:spcPts val="0"/>
              </a:spcAft>
              <a:buClr>
                <a:srgbClr val="888888"/>
              </a:buClr>
              <a:buFont typeface="Noto Sans Symbols"/>
              <a:buNone/>
              <a:defRPr sz="2000" b="0" i="0" u="none" strike="noStrike" cap="none">
                <a:solidFill>
                  <a:srgbClr val="888888"/>
                </a:solidFill>
                <a:latin typeface="Trebuchet MS"/>
                <a:ea typeface="Trebuchet MS"/>
                <a:cs typeface="Trebuchet MS"/>
                <a:sym typeface="Trebuchet MS"/>
              </a:defRPr>
            </a:lvl2pPr>
            <a:lvl3pPr marL="914400" marR="0" lvl="2" indent="0" algn="ctr" rtl="0">
              <a:spcBef>
                <a:spcPts val="600"/>
              </a:spcBef>
              <a:spcAft>
                <a:spcPts val="0"/>
              </a:spcAft>
              <a:buClr>
                <a:srgbClr val="888888"/>
              </a:buClr>
              <a:buFont typeface="Noto Sans Symbols"/>
              <a:buNone/>
              <a:defRPr sz="1800" b="0" i="0" u="none" strike="noStrike" cap="none">
                <a:solidFill>
                  <a:srgbClr val="888888"/>
                </a:solidFill>
                <a:latin typeface="Trebuchet MS"/>
                <a:ea typeface="Trebuchet MS"/>
                <a:cs typeface="Trebuchet MS"/>
                <a:sym typeface="Trebuchet MS"/>
              </a:defRPr>
            </a:lvl3pPr>
            <a:lvl4pPr marL="1371600" marR="0" lvl="3" indent="0" algn="ctr" rtl="0">
              <a:spcBef>
                <a:spcPts val="600"/>
              </a:spcBef>
              <a:spcAft>
                <a:spcPts val="0"/>
              </a:spcAft>
              <a:buClr>
                <a:srgbClr val="888888"/>
              </a:buClr>
              <a:buFont typeface="Noto Sans Symbols"/>
              <a:buNone/>
              <a:defRPr sz="1800" b="0" i="0" u="none" strike="noStrike" cap="none">
                <a:solidFill>
                  <a:srgbClr val="888888"/>
                </a:solidFill>
                <a:latin typeface="Trebuchet MS"/>
                <a:ea typeface="Trebuchet MS"/>
                <a:cs typeface="Trebuchet MS"/>
                <a:sym typeface="Trebuchet MS"/>
              </a:defRPr>
            </a:lvl4pPr>
            <a:lvl5pPr marL="1828800" marR="0" lvl="4" indent="0" algn="ctr" rtl="0">
              <a:spcBef>
                <a:spcPts val="600"/>
              </a:spcBef>
              <a:spcAft>
                <a:spcPts val="0"/>
              </a:spcAft>
              <a:buClr>
                <a:srgbClr val="888888"/>
              </a:buClr>
              <a:buFont typeface="Noto Sans Symbols"/>
              <a:buNone/>
              <a:defRPr sz="1800" b="0" i="0" u="none" strike="noStrike" cap="none">
                <a:solidFill>
                  <a:srgbClr val="888888"/>
                </a:solidFill>
                <a:latin typeface="Trebuchet MS"/>
                <a:ea typeface="Trebuchet MS"/>
                <a:cs typeface="Trebuchet MS"/>
                <a:sym typeface="Trebuchet MS"/>
              </a:defRPr>
            </a:lvl5pPr>
            <a:lvl6pPr marL="2286000" marR="0" lvl="5" indent="0" algn="ctr" rtl="0">
              <a:spcBef>
                <a:spcPts val="400"/>
              </a:spcBef>
              <a:buClr>
                <a:srgbClr val="888888"/>
              </a:buClr>
              <a:buFont typeface="Arial"/>
              <a:buNone/>
              <a:defRPr sz="2000" b="0" i="0" u="none" strike="noStrike" cap="none">
                <a:solidFill>
                  <a:srgbClr val="888888"/>
                </a:solidFill>
                <a:latin typeface="Trebuchet MS"/>
                <a:ea typeface="Trebuchet MS"/>
                <a:cs typeface="Trebuchet MS"/>
                <a:sym typeface="Trebuchet MS"/>
              </a:defRPr>
            </a:lvl6pPr>
            <a:lvl7pPr marL="2743200" marR="0" lvl="6" indent="0" algn="ctr" rtl="0">
              <a:spcBef>
                <a:spcPts val="400"/>
              </a:spcBef>
              <a:buClr>
                <a:srgbClr val="888888"/>
              </a:buClr>
              <a:buFont typeface="Arial"/>
              <a:buNone/>
              <a:defRPr sz="2000" b="0" i="0" u="none" strike="noStrike" cap="none">
                <a:solidFill>
                  <a:srgbClr val="888888"/>
                </a:solidFill>
                <a:latin typeface="Trebuchet MS"/>
                <a:ea typeface="Trebuchet MS"/>
                <a:cs typeface="Trebuchet MS"/>
                <a:sym typeface="Trebuchet MS"/>
              </a:defRPr>
            </a:lvl7pPr>
            <a:lvl8pPr marL="3200400" marR="0" lvl="7" indent="0" algn="ctr" rtl="0">
              <a:spcBef>
                <a:spcPts val="400"/>
              </a:spcBef>
              <a:buClr>
                <a:srgbClr val="888888"/>
              </a:buClr>
              <a:buFont typeface="Arial"/>
              <a:buNone/>
              <a:defRPr sz="2000" b="0" i="0" u="none" strike="noStrike" cap="none">
                <a:solidFill>
                  <a:srgbClr val="888888"/>
                </a:solidFill>
                <a:latin typeface="Trebuchet MS"/>
                <a:ea typeface="Trebuchet MS"/>
                <a:cs typeface="Trebuchet MS"/>
                <a:sym typeface="Trebuchet MS"/>
              </a:defRPr>
            </a:lvl8pPr>
            <a:lvl9pPr marL="3657600" marR="0" lvl="8" indent="0" algn="ctr" rtl="0">
              <a:spcBef>
                <a:spcPts val="400"/>
              </a:spcBef>
              <a:buClr>
                <a:srgbClr val="888888"/>
              </a:buClr>
              <a:buFont typeface="Arial"/>
              <a:buNone/>
              <a:defRPr sz="2000" b="0" i="0" u="none" strike="noStrike" cap="none">
                <a:solidFill>
                  <a:srgbClr val="888888"/>
                </a:solidFill>
                <a:latin typeface="Trebuchet MS"/>
                <a:ea typeface="Trebuchet MS"/>
                <a:cs typeface="Trebuchet MS"/>
                <a:sym typeface="Trebuchet MS"/>
              </a:defRPr>
            </a:lvl9pPr>
          </a:lstStyle>
          <a:p>
            <a:endParaRPr/>
          </a:p>
        </p:txBody>
      </p:sp>
      <p:sp>
        <p:nvSpPr>
          <p:cNvPr id="21" name="Shape 21"/>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pPr marL="0" marR="0" lvl="0" indent="0" algn="r" rtl="0">
                <a:spcBef>
                  <a:spcPts val="0"/>
                </a:spcBef>
                <a:spcAft>
                  <a:spcPts val="0"/>
                </a:spcAft>
                <a:buSzPct val="25000"/>
                <a:buNone/>
              </a:pPr>
              <a:t>‹#›</a:t>
            </a:fld>
            <a:endParaRPr lang="en-US" sz="1200" b="0" i="0" u="none" strike="noStrike" cap="none">
              <a:solidFill>
                <a:schemeClr val="dk2"/>
              </a:solidFill>
              <a:latin typeface="Trebuchet MS"/>
              <a:ea typeface="Trebuchet MS"/>
              <a:cs typeface="Trebuchet MS"/>
              <a:sym typeface="Trebuchet MS"/>
            </a:endParaRPr>
          </a:p>
        </p:txBody>
      </p:sp>
      <p:sp>
        <p:nvSpPr>
          <p:cNvPr id="22" name="Shape 22"/>
          <p:cNvSpPr txBox="1">
            <a:spLocks noGrp="1"/>
          </p:cNvSpPr>
          <p:nvPr>
            <p:ph type="dt" idx="10"/>
          </p:nvPr>
        </p:nvSpPr>
        <p:spPr>
          <a:xfrm>
            <a:off x="3810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ftr" idx="11"/>
          </p:nvPr>
        </p:nvSpPr>
        <p:spPr>
          <a:xfrm>
            <a:off x="3305175" y="6288087"/>
            <a:ext cx="5238750"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93"/>
        <p:cNvGrpSpPr/>
        <p:nvPr/>
      </p:nvGrpSpPr>
      <p:grpSpPr>
        <a:xfrm>
          <a:off x="0" y="0"/>
          <a:ext cx="0" cy="0"/>
          <a:chOff x="0" y="0"/>
          <a:chExt cx="0" cy="0"/>
        </a:xfrm>
      </p:grpSpPr>
      <p:pic>
        <p:nvPicPr>
          <p:cNvPr id="94" name="Shape 94" descr="Overlay-ContentSlides.png"/>
          <p:cNvPicPr preferRelativeResize="0"/>
          <p:nvPr/>
        </p:nvPicPr>
        <p:blipFill rotWithShape="1">
          <a:blip r:embed="rId2">
            <a:alphaModFix/>
          </a:blip>
          <a:srcRect/>
          <a:stretch/>
        </p:blipFill>
        <p:spPr>
          <a:xfrm>
            <a:off x="150813" y="187325"/>
            <a:ext cx="8828086" cy="6481762"/>
          </a:xfrm>
          <a:prstGeom prst="rect">
            <a:avLst/>
          </a:prstGeom>
          <a:noFill/>
          <a:ln>
            <a:noFill/>
          </a:ln>
        </p:spPr>
      </p:pic>
      <p:sp>
        <p:nvSpPr>
          <p:cNvPr id="95" name="Shape 95"/>
          <p:cNvSpPr txBox="1">
            <a:spLocks noGrp="1"/>
          </p:cNvSpPr>
          <p:nvPr>
            <p:ph type="dt" idx="10"/>
          </p:nvPr>
        </p:nvSpPr>
        <p:spPr>
          <a:xfrm>
            <a:off x="3810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96" name="Shape 96"/>
          <p:cNvSpPr txBox="1">
            <a:spLocks noGrp="1"/>
          </p:cNvSpPr>
          <p:nvPr>
            <p:ph type="ftr" idx="11"/>
          </p:nvPr>
        </p:nvSpPr>
        <p:spPr>
          <a:xfrm>
            <a:off x="3305175" y="6288087"/>
            <a:ext cx="5238750"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97" name="Shape 97"/>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pPr marL="0" marR="0" lvl="0" indent="0" algn="r" rtl="0">
                <a:spcBef>
                  <a:spcPts val="0"/>
                </a:spcBef>
                <a:spcAft>
                  <a:spcPts val="0"/>
                </a:spcAft>
                <a:buSzPct val="25000"/>
                <a:buNone/>
              </a:p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98"/>
        <p:cNvGrpSpPr/>
        <p:nvPr/>
      </p:nvGrpSpPr>
      <p:grpSpPr>
        <a:xfrm>
          <a:off x="0" y="0"/>
          <a:ext cx="0" cy="0"/>
          <a:chOff x="0" y="0"/>
          <a:chExt cx="0" cy="0"/>
        </a:xfrm>
      </p:grpSpPr>
      <p:pic>
        <p:nvPicPr>
          <p:cNvPr id="99" name="Shape 99" descr="Overlay-ContentCaption.png"/>
          <p:cNvPicPr preferRelativeResize="0"/>
          <p:nvPr/>
        </p:nvPicPr>
        <p:blipFill rotWithShape="1">
          <a:blip r:embed="rId2">
            <a:alphaModFix/>
          </a:blip>
          <a:srcRect/>
          <a:stretch/>
        </p:blipFill>
        <p:spPr>
          <a:xfrm>
            <a:off x="158750" y="187325"/>
            <a:ext cx="8826499" cy="6483349"/>
          </a:xfrm>
          <a:prstGeom prst="rect">
            <a:avLst/>
          </a:prstGeom>
          <a:noFill/>
          <a:ln>
            <a:noFill/>
          </a:ln>
        </p:spPr>
      </p:pic>
      <p:sp>
        <p:nvSpPr>
          <p:cNvPr id="100" name="Shape 100"/>
          <p:cNvSpPr txBox="1">
            <a:spLocks noGrp="1"/>
          </p:cNvSpPr>
          <p:nvPr>
            <p:ph type="title"/>
          </p:nvPr>
        </p:nvSpPr>
        <p:spPr>
          <a:xfrm>
            <a:off x="779464" y="590550"/>
            <a:ext cx="3657600" cy="1162049"/>
          </a:xfrm>
          <a:prstGeom prst="rect">
            <a:avLst/>
          </a:prstGeom>
          <a:noFill/>
          <a:ln>
            <a:noFill/>
          </a:ln>
        </p:spPr>
        <p:txBody>
          <a:bodyPr lIns="91425" tIns="91425" rIns="91425" bIns="91425" anchor="b" anchorCtr="0"/>
          <a:lstStyle>
            <a:lvl1pPr marL="0" marR="0" lvl="0" indent="0" algn="ctr" rtl="0">
              <a:spcBef>
                <a:spcPts val="0"/>
              </a:spcBef>
              <a:spcAft>
                <a:spcPts val="0"/>
              </a:spcAft>
              <a:buNone/>
              <a:defRPr sz="36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01" name="Shape 101"/>
          <p:cNvSpPr txBox="1">
            <a:spLocks noGrp="1"/>
          </p:cNvSpPr>
          <p:nvPr>
            <p:ph type="body" idx="1"/>
          </p:nvPr>
        </p:nvSpPr>
        <p:spPr>
          <a:xfrm>
            <a:off x="4693023" y="739587"/>
            <a:ext cx="3657600" cy="5308786"/>
          </a:xfrm>
          <a:prstGeom prst="rect">
            <a:avLst/>
          </a:prstGeom>
          <a:noFill/>
          <a:ln>
            <a:noFill/>
          </a:ln>
        </p:spPr>
        <p:txBody>
          <a:bodyPr lIns="91425" tIns="91425" rIns="91425" bIns="91425" anchor="t" anchorCtr="0"/>
          <a:lstStyle>
            <a:lvl1pPr marL="282575" marR="0" lvl="0" indent="-155575" algn="l" rtl="0">
              <a:spcBef>
                <a:spcPts val="20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18415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102" name="Shape 102"/>
          <p:cNvSpPr txBox="1">
            <a:spLocks noGrp="1"/>
          </p:cNvSpPr>
          <p:nvPr>
            <p:ph type="body" idx="2"/>
          </p:nvPr>
        </p:nvSpPr>
        <p:spPr>
          <a:xfrm>
            <a:off x="779464" y="1816100"/>
            <a:ext cx="3657600" cy="3822700"/>
          </a:xfrm>
          <a:prstGeom prst="rect">
            <a:avLst/>
          </a:prstGeom>
          <a:noFill/>
          <a:ln>
            <a:noFill/>
          </a:ln>
        </p:spPr>
        <p:txBody>
          <a:bodyPr lIns="91425" tIns="91425" rIns="91425" bIns="91425" anchor="t" anchorCtr="0"/>
          <a:lstStyle>
            <a:lvl1pPr marL="0" marR="0" lvl="0" indent="0" algn="ctr" rtl="0">
              <a:spcBef>
                <a:spcPts val="2000"/>
              </a:spcBef>
              <a:spcAft>
                <a:spcPts val="0"/>
              </a:spcAft>
              <a:buClr>
                <a:srgbClr val="001D4D"/>
              </a:buClr>
              <a:buFont typeface="Noto Sans Symbols"/>
              <a:buNone/>
              <a:defRPr sz="1800" b="0" i="0" u="none" strike="noStrike" cap="none">
                <a:solidFill>
                  <a:srgbClr val="001D4D"/>
                </a:solidFill>
                <a:latin typeface="Trebuchet MS"/>
                <a:ea typeface="Trebuchet MS"/>
                <a:cs typeface="Trebuchet MS"/>
                <a:sym typeface="Trebuchet MS"/>
              </a:defRPr>
            </a:lvl1pPr>
            <a:lvl2pPr marL="457200" marR="0" lvl="1" indent="0" algn="l" rtl="0">
              <a:spcBef>
                <a:spcPts val="600"/>
              </a:spcBef>
              <a:spcAft>
                <a:spcPts val="0"/>
              </a:spcAft>
              <a:buClr>
                <a:srgbClr val="001D4D"/>
              </a:buClr>
              <a:buFont typeface="Noto Sans Symbols"/>
              <a:buNone/>
              <a:defRPr sz="1200" b="0" i="0" u="none" strike="noStrike" cap="none">
                <a:solidFill>
                  <a:srgbClr val="001D4D"/>
                </a:solidFill>
                <a:latin typeface="Trebuchet MS"/>
                <a:ea typeface="Trebuchet MS"/>
                <a:cs typeface="Trebuchet MS"/>
                <a:sym typeface="Trebuchet MS"/>
              </a:defRPr>
            </a:lvl2pPr>
            <a:lvl3pPr marL="914400" marR="0" lvl="2" indent="0" algn="l" rtl="0">
              <a:spcBef>
                <a:spcPts val="600"/>
              </a:spcBef>
              <a:spcAft>
                <a:spcPts val="0"/>
              </a:spcAft>
              <a:buClr>
                <a:srgbClr val="001D4D"/>
              </a:buClr>
              <a:buFont typeface="Noto Sans Symbols"/>
              <a:buNone/>
              <a:defRPr sz="1000" b="0" i="0" u="none" strike="noStrike" cap="none">
                <a:solidFill>
                  <a:srgbClr val="001D4D"/>
                </a:solidFill>
                <a:latin typeface="Trebuchet MS"/>
                <a:ea typeface="Trebuchet MS"/>
                <a:cs typeface="Trebuchet MS"/>
                <a:sym typeface="Trebuchet MS"/>
              </a:defRPr>
            </a:lvl3pPr>
            <a:lvl4pPr marL="1371600" marR="0" lvl="3" indent="0" algn="l" rtl="0">
              <a:spcBef>
                <a:spcPts val="600"/>
              </a:spcBef>
              <a:spcAft>
                <a:spcPts val="0"/>
              </a:spcAft>
              <a:buClr>
                <a:srgbClr val="001D4D"/>
              </a:buClr>
              <a:buFont typeface="Noto Sans Symbols"/>
              <a:buNone/>
              <a:defRPr sz="900" b="0" i="0" u="none" strike="noStrike" cap="none">
                <a:solidFill>
                  <a:srgbClr val="001D4D"/>
                </a:solidFill>
                <a:latin typeface="Trebuchet MS"/>
                <a:ea typeface="Trebuchet MS"/>
                <a:cs typeface="Trebuchet MS"/>
                <a:sym typeface="Trebuchet MS"/>
              </a:defRPr>
            </a:lvl4pPr>
            <a:lvl5pPr marL="1828800" marR="0" lvl="4" indent="0" algn="l" rtl="0">
              <a:spcBef>
                <a:spcPts val="600"/>
              </a:spcBef>
              <a:spcAft>
                <a:spcPts val="0"/>
              </a:spcAft>
              <a:buClr>
                <a:srgbClr val="001D4D"/>
              </a:buClr>
              <a:buFont typeface="Noto Sans Symbols"/>
              <a:buNone/>
              <a:defRPr sz="900" b="0" i="0" u="none" strike="noStrike" cap="none">
                <a:solidFill>
                  <a:srgbClr val="001D4D"/>
                </a:solidFill>
                <a:latin typeface="Trebuchet MS"/>
                <a:ea typeface="Trebuchet MS"/>
                <a:cs typeface="Trebuchet MS"/>
                <a:sym typeface="Trebuchet MS"/>
              </a:defRPr>
            </a:lvl5pPr>
            <a:lvl6pPr marL="2286000" marR="0" lvl="5"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6pPr>
            <a:lvl7pPr marL="2743200" marR="0" lvl="6"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7pPr>
            <a:lvl8pPr marL="3200400" marR="0" lvl="7"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8pPr>
            <a:lvl9pPr marL="3657600" marR="0" lvl="8"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9pPr>
          </a:lstStyle>
          <a:p>
            <a:endParaRPr/>
          </a:p>
        </p:txBody>
      </p:sp>
      <p:sp>
        <p:nvSpPr>
          <p:cNvPr id="103" name="Shape 103"/>
          <p:cNvSpPr txBox="1">
            <a:spLocks noGrp="1"/>
          </p:cNvSpPr>
          <p:nvPr>
            <p:ph type="dt" idx="10"/>
          </p:nvPr>
        </p:nvSpPr>
        <p:spPr>
          <a:xfrm>
            <a:off x="3810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04" name="Shape 104"/>
          <p:cNvSpPr txBox="1">
            <a:spLocks noGrp="1"/>
          </p:cNvSpPr>
          <p:nvPr>
            <p:ph type="ftr" idx="11"/>
          </p:nvPr>
        </p:nvSpPr>
        <p:spPr>
          <a:xfrm>
            <a:off x="3305175" y="6288087"/>
            <a:ext cx="5238750"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05" name="Shape 105"/>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pPr marL="0" marR="0" lvl="0" indent="0" algn="r" rtl="0">
                <a:spcBef>
                  <a:spcPts val="0"/>
                </a:spcBef>
                <a:spcAft>
                  <a:spcPts val="0"/>
                </a:spcAft>
                <a:buSzPct val="25000"/>
                <a:buNone/>
              </a:p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106"/>
        <p:cNvGrpSpPr/>
        <p:nvPr/>
      </p:nvGrpSpPr>
      <p:grpSpPr>
        <a:xfrm>
          <a:off x="0" y="0"/>
          <a:ext cx="0" cy="0"/>
          <a:chOff x="0" y="0"/>
          <a:chExt cx="0" cy="0"/>
        </a:xfrm>
      </p:grpSpPr>
      <p:pic>
        <p:nvPicPr>
          <p:cNvPr id="107" name="Shape 107" descr="Overlay-PictureCaption.png"/>
          <p:cNvPicPr preferRelativeResize="0"/>
          <p:nvPr/>
        </p:nvPicPr>
        <p:blipFill rotWithShape="1">
          <a:blip r:embed="rId2">
            <a:alphaModFix/>
          </a:blip>
          <a:srcRect/>
          <a:stretch/>
        </p:blipFill>
        <p:spPr>
          <a:xfrm>
            <a:off x="449262" y="187325"/>
            <a:ext cx="8535987" cy="6483349"/>
          </a:xfrm>
          <a:prstGeom prst="rect">
            <a:avLst/>
          </a:prstGeom>
          <a:noFill/>
          <a:ln>
            <a:noFill/>
          </a:ln>
        </p:spPr>
      </p:pic>
      <p:sp>
        <p:nvSpPr>
          <p:cNvPr id="108" name="Shape 108"/>
          <p:cNvSpPr txBox="1">
            <a:spLocks noGrp="1"/>
          </p:cNvSpPr>
          <p:nvPr>
            <p:ph type="title"/>
          </p:nvPr>
        </p:nvSpPr>
        <p:spPr>
          <a:xfrm>
            <a:off x="3886200" y="533400"/>
            <a:ext cx="4476749" cy="1252537"/>
          </a:xfrm>
          <a:prstGeom prst="rect">
            <a:avLst/>
          </a:prstGeom>
          <a:noFill/>
          <a:ln>
            <a:noFill/>
          </a:ln>
        </p:spPr>
        <p:txBody>
          <a:bodyPr lIns="91425" tIns="91425" rIns="91425" bIns="91425" anchor="b" anchorCtr="0"/>
          <a:lstStyle>
            <a:lvl1pPr marL="0" marR="0" lvl="0" indent="0" algn="l" rtl="0">
              <a:spcBef>
                <a:spcPts val="0"/>
              </a:spcBef>
              <a:spcAft>
                <a:spcPts val="0"/>
              </a:spcAft>
              <a:buNone/>
              <a:defRPr sz="36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09" name="Shape 109"/>
          <p:cNvSpPr txBox="1">
            <a:spLocks noGrp="1"/>
          </p:cNvSpPr>
          <p:nvPr>
            <p:ph type="body" idx="1"/>
          </p:nvPr>
        </p:nvSpPr>
        <p:spPr>
          <a:xfrm>
            <a:off x="3886123" y="1828800"/>
            <a:ext cx="4474539" cy="3809999"/>
          </a:xfrm>
          <a:prstGeom prst="rect">
            <a:avLst/>
          </a:prstGeom>
          <a:noFill/>
          <a:ln>
            <a:noFill/>
          </a:ln>
        </p:spPr>
        <p:txBody>
          <a:bodyPr lIns="91425" tIns="91425" rIns="91425" bIns="91425" anchor="t" anchorCtr="0"/>
          <a:lstStyle>
            <a:lvl1pPr marL="0" marR="0" lvl="0" indent="0" algn="l" rtl="0">
              <a:spcBef>
                <a:spcPts val="2000"/>
              </a:spcBef>
              <a:spcAft>
                <a:spcPts val="0"/>
              </a:spcAft>
              <a:buClr>
                <a:srgbClr val="001D4D"/>
              </a:buClr>
              <a:buFont typeface="Noto Sans Symbols"/>
              <a:buNone/>
              <a:defRPr sz="1800" b="0" i="0" u="none" strike="noStrike" cap="none">
                <a:solidFill>
                  <a:srgbClr val="001D4D"/>
                </a:solidFill>
                <a:latin typeface="Trebuchet MS"/>
                <a:ea typeface="Trebuchet MS"/>
                <a:cs typeface="Trebuchet MS"/>
                <a:sym typeface="Trebuchet MS"/>
              </a:defRPr>
            </a:lvl1pPr>
            <a:lvl2pPr marL="457200" marR="0" lvl="1" indent="0" algn="l" rtl="0">
              <a:spcBef>
                <a:spcPts val="600"/>
              </a:spcBef>
              <a:spcAft>
                <a:spcPts val="0"/>
              </a:spcAft>
              <a:buClr>
                <a:srgbClr val="001D4D"/>
              </a:buClr>
              <a:buFont typeface="Noto Sans Symbols"/>
              <a:buNone/>
              <a:defRPr sz="1200" b="0" i="0" u="none" strike="noStrike" cap="none">
                <a:solidFill>
                  <a:srgbClr val="001D4D"/>
                </a:solidFill>
                <a:latin typeface="Trebuchet MS"/>
                <a:ea typeface="Trebuchet MS"/>
                <a:cs typeface="Trebuchet MS"/>
                <a:sym typeface="Trebuchet MS"/>
              </a:defRPr>
            </a:lvl2pPr>
            <a:lvl3pPr marL="914400" marR="0" lvl="2" indent="0" algn="l" rtl="0">
              <a:spcBef>
                <a:spcPts val="600"/>
              </a:spcBef>
              <a:spcAft>
                <a:spcPts val="0"/>
              </a:spcAft>
              <a:buClr>
                <a:srgbClr val="001D4D"/>
              </a:buClr>
              <a:buFont typeface="Noto Sans Symbols"/>
              <a:buNone/>
              <a:defRPr sz="1000" b="0" i="0" u="none" strike="noStrike" cap="none">
                <a:solidFill>
                  <a:srgbClr val="001D4D"/>
                </a:solidFill>
                <a:latin typeface="Trebuchet MS"/>
                <a:ea typeface="Trebuchet MS"/>
                <a:cs typeface="Trebuchet MS"/>
                <a:sym typeface="Trebuchet MS"/>
              </a:defRPr>
            </a:lvl3pPr>
            <a:lvl4pPr marL="1371600" marR="0" lvl="3" indent="0" algn="l" rtl="0">
              <a:spcBef>
                <a:spcPts val="600"/>
              </a:spcBef>
              <a:spcAft>
                <a:spcPts val="0"/>
              </a:spcAft>
              <a:buClr>
                <a:srgbClr val="001D4D"/>
              </a:buClr>
              <a:buFont typeface="Noto Sans Symbols"/>
              <a:buNone/>
              <a:defRPr sz="900" b="0" i="0" u="none" strike="noStrike" cap="none">
                <a:solidFill>
                  <a:srgbClr val="001D4D"/>
                </a:solidFill>
                <a:latin typeface="Trebuchet MS"/>
                <a:ea typeface="Trebuchet MS"/>
                <a:cs typeface="Trebuchet MS"/>
                <a:sym typeface="Trebuchet MS"/>
              </a:defRPr>
            </a:lvl4pPr>
            <a:lvl5pPr marL="1828800" marR="0" lvl="4" indent="0" algn="l" rtl="0">
              <a:spcBef>
                <a:spcPts val="600"/>
              </a:spcBef>
              <a:spcAft>
                <a:spcPts val="0"/>
              </a:spcAft>
              <a:buClr>
                <a:srgbClr val="001D4D"/>
              </a:buClr>
              <a:buFont typeface="Noto Sans Symbols"/>
              <a:buNone/>
              <a:defRPr sz="900" b="0" i="0" u="none" strike="noStrike" cap="none">
                <a:solidFill>
                  <a:srgbClr val="001D4D"/>
                </a:solidFill>
                <a:latin typeface="Trebuchet MS"/>
                <a:ea typeface="Trebuchet MS"/>
                <a:cs typeface="Trebuchet MS"/>
                <a:sym typeface="Trebuchet MS"/>
              </a:defRPr>
            </a:lvl5pPr>
            <a:lvl6pPr marL="2286000" marR="0" lvl="5"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6pPr>
            <a:lvl7pPr marL="2743200" marR="0" lvl="6"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7pPr>
            <a:lvl8pPr marL="3200400" marR="0" lvl="7"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8pPr>
            <a:lvl9pPr marL="3657600" marR="0" lvl="8"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9pPr>
          </a:lstStyle>
          <a:p>
            <a:endParaRPr/>
          </a:p>
        </p:txBody>
      </p:sp>
      <p:sp>
        <p:nvSpPr>
          <p:cNvPr id="110" name="Shape 110"/>
          <p:cNvSpPr>
            <a:spLocks noGrp="1"/>
          </p:cNvSpPr>
          <p:nvPr>
            <p:ph type="pic" idx="2"/>
          </p:nvPr>
        </p:nvSpPr>
        <p:spPr>
          <a:xfrm flipH="1">
            <a:off x="188252" y="179292"/>
            <a:ext cx="3281086" cy="6483095"/>
          </a:xfrm>
          <a:prstGeom prst="round1Rect">
            <a:avLst>
              <a:gd name="adj" fmla="val 17325"/>
            </a:avLst>
          </a:prstGeom>
          <a:blipFill rotWithShape="0">
            <a:blip r:embed="rId3">
              <a:alphaModFix/>
            </a:blip>
            <a:stretch>
              <a:fillRect/>
            </a:stretch>
          </a:blipFill>
          <a:ln w="28575" cap="flat" cmpd="sng">
            <a:solidFill>
              <a:schemeClr val="lt1"/>
            </a:solidFill>
            <a:prstDash val="solid"/>
            <a:round/>
            <a:headEnd type="none" w="med" len="med"/>
            <a:tailEnd type="none" w="med" len="med"/>
          </a:ln>
        </p:spPr>
        <p:txBody>
          <a:bodyPr lIns="91425" tIns="91425" rIns="91425" bIns="91425" anchor="t" anchorCtr="0"/>
          <a:lstStyle>
            <a:lvl1pPr marL="0" marR="0" lvl="0" indent="0" algn="l" rtl="0">
              <a:spcBef>
                <a:spcPts val="2000"/>
              </a:spcBef>
              <a:spcAft>
                <a:spcPts val="0"/>
              </a:spcAft>
              <a:buClr>
                <a:srgbClr val="001D4D"/>
              </a:buClr>
              <a:buFont typeface="Noto Sans Symbols"/>
              <a:buNone/>
              <a:defRPr sz="3200" b="0" i="0" u="none" strike="noStrike" cap="none">
                <a:solidFill>
                  <a:srgbClr val="001D4D"/>
                </a:solidFill>
                <a:latin typeface="Trebuchet MS"/>
                <a:ea typeface="Trebuchet MS"/>
                <a:cs typeface="Trebuchet MS"/>
                <a:sym typeface="Trebuchet MS"/>
              </a:defRPr>
            </a:lvl1pPr>
            <a:lvl2pPr marL="457200" marR="0" lvl="1" indent="0" algn="l" rtl="0">
              <a:spcBef>
                <a:spcPts val="600"/>
              </a:spcBef>
              <a:spcAft>
                <a:spcPts val="0"/>
              </a:spcAft>
              <a:buClr>
                <a:srgbClr val="001D4D"/>
              </a:buClr>
              <a:buFont typeface="Noto Sans Symbols"/>
              <a:buNone/>
              <a:defRPr sz="2800" b="0" i="0" u="none" strike="noStrike" cap="none">
                <a:solidFill>
                  <a:srgbClr val="001D4D"/>
                </a:solidFill>
                <a:latin typeface="Trebuchet MS"/>
                <a:ea typeface="Trebuchet MS"/>
                <a:cs typeface="Trebuchet MS"/>
                <a:sym typeface="Trebuchet MS"/>
              </a:defRPr>
            </a:lvl2pPr>
            <a:lvl3pPr marL="914400" marR="0" lvl="2" indent="0" algn="l" rtl="0">
              <a:spcBef>
                <a:spcPts val="600"/>
              </a:spcBef>
              <a:spcAft>
                <a:spcPts val="0"/>
              </a:spcAft>
              <a:buClr>
                <a:srgbClr val="001D4D"/>
              </a:buClr>
              <a:buFont typeface="Noto Sans Symbols"/>
              <a:buNone/>
              <a:defRPr sz="2400" b="0" i="0" u="none" strike="noStrike" cap="none">
                <a:solidFill>
                  <a:srgbClr val="001D4D"/>
                </a:solidFill>
                <a:latin typeface="Trebuchet MS"/>
                <a:ea typeface="Trebuchet MS"/>
                <a:cs typeface="Trebuchet MS"/>
                <a:sym typeface="Trebuchet MS"/>
              </a:defRPr>
            </a:lvl3pPr>
            <a:lvl4pPr marL="1371600" marR="0" lvl="3" indent="0" algn="l" rtl="0">
              <a:spcBef>
                <a:spcPts val="600"/>
              </a:spcBef>
              <a:spcAft>
                <a:spcPts val="0"/>
              </a:spcAft>
              <a:buClr>
                <a:srgbClr val="001D4D"/>
              </a:buClr>
              <a:buFont typeface="Noto Sans Symbols"/>
              <a:buNone/>
              <a:defRPr sz="2000" b="0" i="0" u="none" strike="noStrike" cap="none">
                <a:solidFill>
                  <a:srgbClr val="001D4D"/>
                </a:solidFill>
                <a:latin typeface="Trebuchet MS"/>
                <a:ea typeface="Trebuchet MS"/>
                <a:cs typeface="Trebuchet MS"/>
                <a:sym typeface="Trebuchet MS"/>
              </a:defRPr>
            </a:lvl4pPr>
            <a:lvl5pPr marL="1828800" marR="0" lvl="4" indent="0" algn="l" rtl="0">
              <a:spcBef>
                <a:spcPts val="600"/>
              </a:spcBef>
              <a:spcAft>
                <a:spcPts val="0"/>
              </a:spcAft>
              <a:buClr>
                <a:srgbClr val="001D4D"/>
              </a:buClr>
              <a:buFont typeface="Noto Sans Symbols"/>
              <a:buNone/>
              <a:defRPr sz="2000" b="0" i="0" u="none" strike="noStrike" cap="none">
                <a:solidFill>
                  <a:srgbClr val="001D4D"/>
                </a:solidFill>
                <a:latin typeface="Trebuchet MS"/>
                <a:ea typeface="Trebuchet MS"/>
                <a:cs typeface="Trebuchet MS"/>
                <a:sym typeface="Trebuchet MS"/>
              </a:defRPr>
            </a:lvl5pPr>
            <a:lvl6pPr marL="2286000" marR="0" lvl="5" indent="0" algn="l" rtl="0">
              <a:spcBef>
                <a:spcPts val="400"/>
              </a:spcBef>
              <a:buClr>
                <a:schemeClr val="dk1"/>
              </a:buClr>
              <a:buFont typeface="Arial"/>
              <a:buNone/>
              <a:defRPr sz="2000" b="0" i="0" u="none" strike="noStrike" cap="none">
                <a:solidFill>
                  <a:schemeClr val="dk1"/>
                </a:solidFill>
                <a:latin typeface="Trebuchet MS"/>
                <a:ea typeface="Trebuchet MS"/>
                <a:cs typeface="Trebuchet MS"/>
                <a:sym typeface="Trebuchet MS"/>
              </a:defRPr>
            </a:lvl6pPr>
            <a:lvl7pPr marL="2743200" marR="0" lvl="6" indent="0" algn="l" rtl="0">
              <a:spcBef>
                <a:spcPts val="400"/>
              </a:spcBef>
              <a:buClr>
                <a:schemeClr val="dk1"/>
              </a:buClr>
              <a:buFont typeface="Arial"/>
              <a:buNone/>
              <a:defRPr sz="2000" b="0" i="0" u="none" strike="noStrike" cap="none">
                <a:solidFill>
                  <a:schemeClr val="dk1"/>
                </a:solidFill>
                <a:latin typeface="Trebuchet MS"/>
                <a:ea typeface="Trebuchet MS"/>
                <a:cs typeface="Trebuchet MS"/>
                <a:sym typeface="Trebuchet MS"/>
              </a:defRPr>
            </a:lvl7pPr>
            <a:lvl8pPr marL="3200400" marR="0" lvl="7" indent="0" algn="l" rtl="0">
              <a:spcBef>
                <a:spcPts val="400"/>
              </a:spcBef>
              <a:buClr>
                <a:schemeClr val="dk1"/>
              </a:buClr>
              <a:buFont typeface="Arial"/>
              <a:buNone/>
              <a:defRPr sz="2000" b="0" i="0" u="none" strike="noStrike" cap="none">
                <a:solidFill>
                  <a:schemeClr val="dk1"/>
                </a:solidFill>
                <a:latin typeface="Trebuchet MS"/>
                <a:ea typeface="Trebuchet MS"/>
                <a:cs typeface="Trebuchet MS"/>
                <a:sym typeface="Trebuchet MS"/>
              </a:defRPr>
            </a:lvl8pPr>
            <a:lvl9pPr marL="3657600" marR="0" lvl="8" indent="0" algn="l" rtl="0">
              <a:spcBef>
                <a:spcPts val="400"/>
              </a:spcBef>
              <a:buClr>
                <a:schemeClr val="dk1"/>
              </a:buClr>
              <a:buFont typeface="Arial"/>
              <a:buNone/>
              <a:defRPr sz="2000" b="0" i="0" u="none" strike="noStrike" cap="none">
                <a:solidFill>
                  <a:schemeClr val="dk1"/>
                </a:solidFill>
                <a:latin typeface="Trebuchet MS"/>
                <a:ea typeface="Trebuchet MS"/>
                <a:cs typeface="Trebuchet MS"/>
                <a:sym typeface="Trebuchet MS"/>
              </a:defRPr>
            </a:lvl9pPr>
          </a:lstStyle>
          <a:p>
            <a:endParaRPr/>
          </a:p>
        </p:txBody>
      </p:sp>
      <p:sp>
        <p:nvSpPr>
          <p:cNvPr id="111" name="Shape 111"/>
          <p:cNvSpPr txBox="1">
            <a:spLocks noGrp="1"/>
          </p:cNvSpPr>
          <p:nvPr>
            <p:ph type="dt" idx="10"/>
          </p:nvPr>
        </p:nvSpPr>
        <p:spPr>
          <a:xfrm>
            <a:off x="38862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12" name="Shape 112"/>
          <p:cNvSpPr txBox="1">
            <a:spLocks noGrp="1"/>
          </p:cNvSpPr>
          <p:nvPr>
            <p:ph type="ftr" idx="11"/>
          </p:nvPr>
        </p:nvSpPr>
        <p:spPr>
          <a:xfrm>
            <a:off x="5867400" y="6288087"/>
            <a:ext cx="2676525"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13" name="Shape 113"/>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pPr marL="0" marR="0" lvl="0" indent="0" algn="r" rtl="0">
                <a:spcBef>
                  <a:spcPts val="0"/>
                </a:spcBef>
                <a:spcAft>
                  <a:spcPts val="0"/>
                </a:spcAft>
                <a:buSzPct val="25000"/>
                <a:buNone/>
              </a:p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Picture with Caption, Alt.">
    <p:spTree>
      <p:nvGrpSpPr>
        <p:cNvPr id="1" name="Shape 114"/>
        <p:cNvGrpSpPr/>
        <p:nvPr/>
      </p:nvGrpSpPr>
      <p:grpSpPr>
        <a:xfrm>
          <a:off x="0" y="0"/>
          <a:ext cx="0" cy="0"/>
          <a:chOff x="0" y="0"/>
          <a:chExt cx="0" cy="0"/>
        </a:xfrm>
      </p:grpSpPr>
      <p:pic>
        <p:nvPicPr>
          <p:cNvPr id="115" name="Shape 115" descr="Overlay-PictureCaption-Extras.png"/>
          <p:cNvPicPr preferRelativeResize="0"/>
          <p:nvPr/>
        </p:nvPicPr>
        <p:blipFill rotWithShape="1">
          <a:blip r:embed="rId2">
            <a:alphaModFix/>
          </a:blip>
          <a:srcRect/>
          <a:stretch/>
        </p:blipFill>
        <p:spPr>
          <a:xfrm>
            <a:off x="158750" y="187325"/>
            <a:ext cx="8826499" cy="6483349"/>
          </a:xfrm>
          <a:prstGeom prst="rect">
            <a:avLst/>
          </a:prstGeom>
          <a:noFill/>
          <a:ln>
            <a:noFill/>
          </a:ln>
        </p:spPr>
      </p:pic>
      <p:sp>
        <p:nvSpPr>
          <p:cNvPr id="116" name="Shape 116"/>
          <p:cNvSpPr txBox="1">
            <a:spLocks noGrp="1"/>
          </p:cNvSpPr>
          <p:nvPr>
            <p:ph type="title"/>
          </p:nvPr>
        </p:nvSpPr>
        <p:spPr>
          <a:xfrm>
            <a:off x="4710953" y="533400"/>
            <a:ext cx="3657600" cy="1252537"/>
          </a:xfrm>
          <a:prstGeom prst="rect">
            <a:avLst/>
          </a:prstGeom>
          <a:noFill/>
          <a:ln>
            <a:noFill/>
          </a:ln>
        </p:spPr>
        <p:txBody>
          <a:bodyPr lIns="91425" tIns="91425" rIns="91425" bIns="91425" anchor="b" anchorCtr="0"/>
          <a:lstStyle>
            <a:lvl1pPr marL="0" marR="0" lvl="0" indent="0" algn="l" rtl="0">
              <a:spcBef>
                <a:spcPts val="0"/>
              </a:spcBef>
              <a:spcAft>
                <a:spcPts val="0"/>
              </a:spcAft>
              <a:buNone/>
              <a:defRPr sz="36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17" name="Shape 117"/>
          <p:cNvSpPr>
            <a:spLocks noGrp="1"/>
          </p:cNvSpPr>
          <p:nvPr>
            <p:ph type="pic" idx="2"/>
          </p:nvPr>
        </p:nvSpPr>
        <p:spPr>
          <a:xfrm flipH="1">
            <a:off x="596153" y="1600199"/>
            <a:ext cx="3657600" cy="3657601"/>
          </a:xfrm>
          <a:prstGeom prst="ellipse">
            <a:avLst/>
          </a:prstGeom>
          <a:blipFill rotWithShape="0">
            <a:blip r:embed="rId3">
              <a:alphaModFix/>
            </a:blip>
            <a:stretch>
              <a:fillRect/>
            </a:stretch>
          </a:blipFill>
          <a:ln w="28575" cap="flat" cmpd="sng">
            <a:solidFill>
              <a:schemeClr val="lt1"/>
            </a:solidFill>
            <a:prstDash val="solid"/>
            <a:round/>
            <a:headEnd type="none" w="med" len="med"/>
            <a:tailEnd type="none" w="med" len="med"/>
          </a:ln>
        </p:spPr>
        <p:txBody>
          <a:bodyPr lIns="91425" tIns="91425" rIns="91425" bIns="91425" anchor="t" anchorCtr="0"/>
          <a:lstStyle>
            <a:lvl1pPr marL="0" marR="0" lvl="0" indent="0" algn="l" rtl="0">
              <a:spcBef>
                <a:spcPts val="2000"/>
              </a:spcBef>
              <a:spcAft>
                <a:spcPts val="0"/>
              </a:spcAft>
              <a:buClr>
                <a:srgbClr val="001D4D"/>
              </a:buClr>
              <a:buFont typeface="Noto Sans Symbols"/>
              <a:buNone/>
              <a:defRPr sz="3200" b="0" i="0" u="none" strike="noStrike" cap="none">
                <a:solidFill>
                  <a:srgbClr val="001D4D"/>
                </a:solidFill>
                <a:latin typeface="Trebuchet MS"/>
                <a:ea typeface="Trebuchet MS"/>
                <a:cs typeface="Trebuchet MS"/>
                <a:sym typeface="Trebuchet MS"/>
              </a:defRPr>
            </a:lvl1pPr>
            <a:lvl2pPr marL="457200" marR="0" lvl="1" indent="0" algn="l" rtl="0">
              <a:spcBef>
                <a:spcPts val="600"/>
              </a:spcBef>
              <a:spcAft>
                <a:spcPts val="0"/>
              </a:spcAft>
              <a:buClr>
                <a:srgbClr val="001D4D"/>
              </a:buClr>
              <a:buFont typeface="Noto Sans Symbols"/>
              <a:buNone/>
              <a:defRPr sz="2800" b="0" i="0" u="none" strike="noStrike" cap="none">
                <a:solidFill>
                  <a:srgbClr val="001D4D"/>
                </a:solidFill>
                <a:latin typeface="Trebuchet MS"/>
                <a:ea typeface="Trebuchet MS"/>
                <a:cs typeface="Trebuchet MS"/>
                <a:sym typeface="Trebuchet MS"/>
              </a:defRPr>
            </a:lvl2pPr>
            <a:lvl3pPr marL="914400" marR="0" lvl="2" indent="0" algn="l" rtl="0">
              <a:spcBef>
                <a:spcPts val="600"/>
              </a:spcBef>
              <a:spcAft>
                <a:spcPts val="0"/>
              </a:spcAft>
              <a:buClr>
                <a:srgbClr val="001D4D"/>
              </a:buClr>
              <a:buFont typeface="Noto Sans Symbols"/>
              <a:buNone/>
              <a:defRPr sz="2400" b="0" i="0" u="none" strike="noStrike" cap="none">
                <a:solidFill>
                  <a:srgbClr val="001D4D"/>
                </a:solidFill>
                <a:latin typeface="Trebuchet MS"/>
                <a:ea typeface="Trebuchet MS"/>
                <a:cs typeface="Trebuchet MS"/>
                <a:sym typeface="Trebuchet MS"/>
              </a:defRPr>
            </a:lvl3pPr>
            <a:lvl4pPr marL="1371600" marR="0" lvl="3" indent="0" algn="l" rtl="0">
              <a:spcBef>
                <a:spcPts val="600"/>
              </a:spcBef>
              <a:spcAft>
                <a:spcPts val="0"/>
              </a:spcAft>
              <a:buClr>
                <a:srgbClr val="001D4D"/>
              </a:buClr>
              <a:buFont typeface="Noto Sans Symbols"/>
              <a:buNone/>
              <a:defRPr sz="2000" b="0" i="0" u="none" strike="noStrike" cap="none">
                <a:solidFill>
                  <a:srgbClr val="001D4D"/>
                </a:solidFill>
                <a:latin typeface="Trebuchet MS"/>
                <a:ea typeface="Trebuchet MS"/>
                <a:cs typeface="Trebuchet MS"/>
                <a:sym typeface="Trebuchet MS"/>
              </a:defRPr>
            </a:lvl4pPr>
            <a:lvl5pPr marL="1828800" marR="0" lvl="4" indent="0" algn="l" rtl="0">
              <a:spcBef>
                <a:spcPts val="600"/>
              </a:spcBef>
              <a:spcAft>
                <a:spcPts val="0"/>
              </a:spcAft>
              <a:buClr>
                <a:srgbClr val="001D4D"/>
              </a:buClr>
              <a:buFont typeface="Noto Sans Symbols"/>
              <a:buNone/>
              <a:defRPr sz="2000" b="0" i="0" u="none" strike="noStrike" cap="none">
                <a:solidFill>
                  <a:srgbClr val="001D4D"/>
                </a:solidFill>
                <a:latin typeface="Trebuchet MS"/>
                <a:ea typeface="Trebuchet MS"/>
                <a:cs typeface="Trebuchet MS"/>
                <a:sym typeface="Trebuchet MS"/>
              </a:defRPr>
            </a:lvl5pPr>
            <a:lvl6pPr marL="2286000" marR="0" lvl="5" indent="0" algn="l" rtl="0">
              <a:spcBef>
                <a:spcPts val="400"/>
              </a:spcBef>
              <a:buClr>
                <a:schemeClr val="dk1"/>
              </a:buClr>
              <a:buFont typeface="Arial"/>
              <a:buNone/>
              <a:defRPr sz="2000" b="0" i="0" u="none" strike="noStrike" cap="none">
                <a:solidFill>
                  <a:schemeClr val="dk1"/>
                </a:solidFill>
                <a:latin typeface="Trebuchet MS"/>
                <a:ea typeface="Trebuchet MS"/>
                <a:cs typeface="Trebuchet MS"/>
                <a:sym typeface="Trebuchet MS"/>
              </a:defRPr>
            </a:lvl6pPr>
            <a:lvl7pPr marL="2743200" marR="0" lvl="6" indent="0" algn="l" rtl="0">
              <a:spcBef>
                <a:spcPts val="400"/>
              </a:spcBef>
              <a:buClr>
                <a:schemeClr val="dk1"/>
              </a:buClr>
              <a:buFont typeface="Arial"/>
              <a:buNone/>
              <a:defRPr sz="2000" b="0" i="0" u="none" strike="noStrike" cap="none">
                <a:solidFill>
                  <a:schemeClr val="dk1"/>
                </a:solidFill>
                <a:latin typeface="Trebuchet MS"/>
                <a:ea typeface="Trebuchet MS"/>
                <a:cs typeface="Trebuchet MS"/>
                <a:sym typeface="Trebuchet MS"/>
              </a:defRPr>
            </a:lvl7pPr>
            <a:lvl8pPr marL="3200400" marR="0" lvl="7" indent="0" algn="l" rtl="0">
              <a:spcBef>
                <a:spcPts val="400"/>
              </a:spcBef>
              <a:buClr>
                <a:schemeClr val="dk1"/>
              </a:buClr>
              <a:buFont typeface="Arial"/>
              <a:buNone/>
              <a:defRPr sz="2000" b="0" i="0" u="none" strike="noStrike" cap="none">
                <a:solidFill>
                  <a:schemeClr val="dk1"/>
                </a:solidFill>
                <a:latin typeface="Trebuchet MS"/>
                <a:ea typeface="Trebuchet MS"/>
                <a:cs typeface="Trebuchet MS"/>
                <a:sym typeface="Trebuchet MS"/>
              </a:defRPr>
            </a:lvl8pPr>
            <a:lvl9pPr marL="3657600" marR="0" lvl="8" indent="0" algn="l" rtl="0">
              <a:spcBef>
                <a:spcPts val="400"/>
              </a:spcBef>
              <a:buClr>
                <a:schemeClr val="dk1"/>
              </a:buClr>
              <a:buFont typeface="Arial"/>
              <a:buNone/>
              <a:defRPr sz="2000" b="0" i="0" u="none" strike="noStrike" cap="none">
                <a:solidFill>
                  <a:schemeClr val="dk1"/>
                </a:solidFill>
                <a:latin typeface="Trebuchet MS"/>
                <a:ea typeface="Trebuchet MS"/>
                <a:cs typeface="Trebuchet MS"/>
                <a:sym typeface="Trebuchet MS"/>
              </a:defRPr>
            </a:lvl9pPr>
          </a:lstStyle>
          <a:p>
            <a:endParaRPr/>
          </a:p>
        </p:txBody>
      </p:sp>
      <p:sp>
        <p:nvSpPr>
          <p:cNvPr id="118" name="Shape 118"/>
          <p:cNvSpPr txBox="1">
            <a:spLocks noGrp="1"/>
          </p:cNvSpPr>
          <p:nvPr>
            <p:ph type="body" idx="1"/>
          </p:nvPr>
        </p:nvSpPr>
        <p:spPr>
          <a:xfrm>
            <a:off x="4710412" y="1828800"/>
            <a:ext cx="3657600" cy="3809999"/>
          </a:xfrm>
          <a:prstGeom prst="rect">
            <a:avLst/>
          </a:prstGeom>
          <a:noFill/>
          <a:ln>
            <a:noFill/>
          </a:ln>
        </p:spPr>
        <p:txBody>
          <a:bodyPr lIns="91425" tIns="91425" rIns="91425" bIns="91425" anchor="t" anchorCtr="0"/>
          <a:lstStyle>
            <a:lvl1pPr marL="0" marR="0" lvl="0" indent="0" algn="l" rtl="0">
              <a:spcBef>
                <a:spcPts val="2000"/>
              </a:spcBef>
              <a:spcAft>
                <a:spcPts val="0"/>
              </a:spcAft>
              <a:buClr>
                <a:srgbClr val="001D4D"/>
              </a:buClr>
              <a:buFont typeface="Noto Sans Symbols"/>
              <a:buNone/>
              <a:defRPr sz="1800" b="0" i="0" u="none" strike="noStrike" cap="none">
                <a:solidFill>
                  <a:srgbClr val="001D4D"/>
                </a:solidFill>
                <a:latin typeface="Trebuchet MS"/>
                <a:ea typeface="Trebuchet MS"/>
                <a:cs typeface="Trebuchet MS"/>
                <a:sym typeface="Trebuchet MS"/>
              </a:defRPr>
            </a:lvl1pPr>
            <a:lvl2pPr marL="457200" marR="0" lvl="1" indent="0" algn="l" rtl="0">
              <a:spcBef>
                <a:spcPts val="600"/>
              </a:spcBef>
              <a:spcAft>
                <a:spcPts val="0"/>
              </a:spcAft>
              <a:buClr>
                <a:srgbClr val="001D4D"/>
              </a:buClr>
              <a:buFont typeface="Noto Sans Symbols"/>
              <a:buNone/>
              <a:defRPr sz="1200" b="0" i="0" u="none" strike="noStrike" cap="none">
                <a:solidFill>
                  <a:srgbClr val="001D4D"/>
                </a:solidFill>
                <a:latin typeface="Trebuchet MS"/>
                <a:ea typeface="Trebuchet MS"/>
                <a:cs typeface="Trebuchet MS"/>
                <a:sym typeface="Trebuchet MS"/>
              </a:defRPr>
            </a:lvl2pPr>
            <a:lvl3pPr marL="914400" marR="0" lvl="2" indent="0" algn="l" rtl="0">
              <a:spcBef>
                <a:spcPts val="600"/>
              </a:spcBef>
              <a:spcAft>
                <a:spcPts val="0"/>
              </a:spcAft>
              <a:buClr>
                <a:srgbClr val="001D4D"/>
              </a:buClr>
              <a:buFont typeface="Noto Sans Symbols"/>
              <a:buNone/>
              <a:defRPr sz="1000" b="0" i="0" u="none" strike="noStrike" cap="none">
                <a:solidFill>
                  <a:srgbClr val="001D4D"/>
                </a:solidFill>
                <a:latin typeface="Trebuchet MS"/>
                <a:ea typeface="Trebuchet MS"/>
                <a:cs typeface="Trebuchet MS"/>
                <a:sym typeface="Trebuchet MS"/>
              </a:defRPr>
            </a:lvl3pPr>
            <a:lvl4pPr marL="1371600" marR="0" lvl="3" indent="0" algn="l" rtl="0">
              <a:spcBef>
                <a:spcPts val="600"/>
              </a:spcBef>
              <a:spcAft>
                <a:spcPts val="0"/>
              </a:spcAft>
              <a:buClr>
                <a:srgbClr val="001D4D"/>
              </a:buClr>
              <a:buFont typeface="Noto Sans Symbols"/>
              <a:buNone/>
              <a:defRPr sz="900" b="0" i="0" u="none" strike="noStrike" cap="none">
                <a:solidFill>
                  <a:srgbClr val="001D4D"/>
                </a:solidFill>
                <a:latin typeface="Trebuchet MS"/>
                <a:ea typeface="Trebuchet MS"/>
                <a:cs typeface="Trebuchet MS"/>
                <a:sym typeface="Trebuchet MS"/>
              </a:defRPr>
            </a:lvl4pPr>
            <a:lvl5pPr marL="1828800" marR="0" lvl="4" indent="0" algn="l" rtl="0">
              <a:spcBef>
                <a:spcPts val="600"/>
              </a:spcBef>
              <a:spcAft>
                <a:spcPts val="0"/>
              </a:spcAft>
              <a:buClr>
                <a:srgbClr val="001D4D"/>
              </a:buClr>
              <a:buFont typeface="Noto Sans Symbols"/>
              <a:buNone/>
              <a:defRPr sz="900" b="0" i="0" u="none" strike="noStrike" cap="none">
                <a:solidFill>
                  <a:srgbClr val="001D4D"/>
                </a:solidFill>
                <a:latin typeface="Trebuchet MS"/>
                <a:ea typeface="Trebuchet MS"/>
                <a:cs typeface="Trebuchet MS"/>
                <a:sym typeface="Trebuchet MS"/>
              </a:defRPr>
            </a:lvl5pPr>
            <a:lvl6pPr marL="2286000" marR="0" lvl="5"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6pPr>
            <a:lvl7pPr marL="2743200" marR="0" lvl="6"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7pPr>
            <a:lvl8pPr marL="3200400" marR="0" lvl="7"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8pPr>
            <a:lvl9pPr marL="3657600" marR="0" lvl="8"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9pPr>
          </a:lstStyle>
          <a:p>
            <a:endParaRPr/>
          </a:p>
        </p:txBody>
      </p:sp>
      <p:sp>
        <p:nvSpPr>
          <p:cNvPr id="119" name="Shape 119"/>
          <p:cNvSpPr txBox="1">
            <a:spLocks noGrp="1"/>
          </p:cNvSpPr>
          <p:nvPr>
            <p:ph type="dt" idx="10"/>
          </p:nvPr>
        </p:nvSpPr>
        <p:spPr>
          <a:xfrm>
            <a:off x="381000" y="6288087"/>
            <a:ext cx="1865312"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20" name="Shape 120"/>
          <p:cNvSpPr txBox="1">
            <a:spLocks noGrp="1"/>
          </p:cNvSpPr>
          <p:nvPr>
            <p:ph type="ftr" idx="11"/>
          </p:nvPr>
        </p:nvSpPr>
        <p:spPr>
          <a:xfrm>
            <a:off x="3325812" y="6288087"/>
            <a:ext cx="5218112"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21" name="Shape 121"/>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pPr marL="0" marR="0" lvl="0" indent="0" algn="r" rtl="0">
                <a:spcBef>
                  <a:spcPts val="0"/>
                </a:spcBef>
                <a:spcAft>
                  <a:spcPts val="0"/>
                </a:spcAft>
                <a:buSzPct val="25000"/>
                <a:buNone/>
              </a:p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Picture above Caption">
    <p:spTree>
      <p:nvGrpSpPr>
        <p:cNvPr id="1" name="Shape 122"/>
        <p:cNvGrpSpPr/>
        <p:nvPr/>
      </p:nvGrpSpPr>
      <p:grpSpPr>
        <a:xfrm>
          <a:off x="0" y="0"/>
          <a:ext cx="0" cy="0"/>
          <a:chOff x="0" y="0"/>
          <a:chExt cx="0" cy="0"/>
        </a:xfrm>
      </p:grpSpPr>
      <p:pic>
        <p:nvPicPr>
          <p:cNvPr id="123" name="Shape 123" descr="Overlay-PictureCaption-Extras.png"/>
          <p:cNvPicPr preferRelativeResize="0"/>
          <p:nvPr/>
        </p:nvPicPr>
        <p:blipFill rotWithShape="1">
          <a:blip r:embed="rId2">
            <a:alphaModFix/>
          </a:blip>
          <a:srcRect/>
          <a:stretch/>
        </p:blipFill>
        <p:spPr>
          <a:xfrm>
            <a:off x="158750" y="187325"/>
            <a:ext cx="8826499" cy="6483349"/>
          </a:xfrm>
          <a:prstGeom prst="rect">
            <a:avLst/>
          </a:prstGeom>
          <a:noFill/>
          <a:ln>
            <a:noFill/>
          </a:ln>
        </p:spPr>
      </p:pic>
      <p:sp>
        <p:nvSpPr>
          <p:cNvPr id="124" name="Shape 124"/>
          <p:cNvSpPr txBox="1">
            <a:spLocks noGrp="1"/>
          </p:cNvSpPr>
          <p:nvPr>
            <p:ph type="title"/>
          </p:nvPr>
        </p:nvSpPr>
        <p:spPr>
          <a:xfrm>
            <a:off x="808037" y="3778623"/>
            <a:ext cx="7560514" cy="1102658"/>
          </a:xfrm>
          <a:prstGeom prst="rect">
            <a:avLst/>
          </a:prstGeom>
          <a:noFill/>
          <a:ln>
            <a:noFill/>
          </a:ln>
        </p:spPr>
        <p:txBody>
          <a:bodyPr lIns="91425" tIns="91425" rIns="91425" bIns="91425" anchor="b" anchorCtr="0"/>
          <a:lstStyle>
            <a:lvl1pPr marL="0" marR="0" lvl="0" indent="0" algn="l" rtl="0">
              <a:spcBef>
                <a:spcPts val="0"/>
              </a:spcBef>
              <a:spcAft>
                <a:spcPts val="0"/>
              </a:spcAft>
              <a:buNone/>
              <a:defRPr sz="36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25" name="Shape 125"/>
          <p:cNvSpPr>
            <a:spLocks noGrp="1"/>
          </p:cNvSpPr>
          <p:nvPr>
            <p:ph type="pic" idx="2"/>
          </p:nvPr>
        </p:nvSpPr>
        <p:spPr>
          <a:xfrm flipH="1">
            <a:off x="871583" y="762000"/>
            <a:ext cx="7427726" cy="2989730"/>
          </a:xfrm>
          <a:prstGeom prst="roundRect">
            <a:avLst>
              <a:gd name="adj" fmla="val 7476"/>
            </a:avLst>
          </a:prstGeom>
          <a:blipFill rotWithShape="0">
            <a:blip r:embed="rId3">
              <a:alphaModFix/>
            </a:blip>
            <a:stretch>
              <a:fillRect/>
            </a:stretch>
          </a:blipFill>
          <a:ln w="28575" cap="flat" cmpd="sng">
            <a:solidFill>
              <a:schemeClr val="lt1"/>
            </a:solidFill>
            <a:prstDash val="solid"/>
            <a:round/>
            <a:headEnd type="none" w="med" len="med"/>
            <a:tailEnd type="none" w="med" len="med"/>
          </a:ln>
        </p:spPr>
        <p:txBody>
          <a:bodyPr lIns="91425" tIns="91425" rIns="91425" bIns="91425" anchor="t" anchorCtr="0"/>
          <a:lstStyle>
            <a:lvl1pPr marL="0" marR="0" lvl="0" indent="0" algn="l" rtl="0">
              <a:spcBef>
                <a:spcPts val="2000"/>
              </a:spcBef>
              <a:spcAft>
                <a:spcPts val="0"/>
              </a:spcAft>
              <a:buClr>
                <a:srgbClr val="001D4D"/>
              </a:buClr>
              <a:buFont typeface="Noto Sans Symbols"/>
              <a:buNone/>
              <a:defRPr sz="3200" b="0" i="0" u="none" strike="noStrike" cap="none">
                <a:solidFill>
                  <a:srgbClr val="001D4D"/>
                </a:solidFill>
                <a:latin typeface="Trebuchet MS"/>
                <a:ea typeface="Trebuchet MS"/>
                <a:cs typeface="Trebuchet MS"/>
                <a:sym typeface="Trebuchet MS"/>
              </a:defRPr>
            </a:lvl1pPr>
            <a:lvl2pPr marL="457200" marR="0" lvl="1" indent="0" algn="l" rtl="0">
              <a:spcBef>
                <a:spcPts val="600"/>
              </a:spcBef>
              <a:spcAft>
                <a:spcPts val="0"/>
              </a:spcAft>
              <a:buClr>
                <a:srgbClr val="001D4D"/>
              </a:buClr>
              <a:buFont typeface="Noto Sans Symbols"/>
              <a:buNone/>
              <a:defRPr sz="2800" b="0" i="0" u="none" strike="noStrike" cap="none">
                <a:solidFill>
                  <a:srgbClr val="001D4D"/>
                </a:solidFill>
                <a:latin typeface="Trebuchet MS"/>
                <a:ea typeface="Trebuchet MS"/>
                <a:cs typeface="Trebuchet MS"/>
                <a:sym typeface="Trebuchet MS"/>
              </a:defRPr>
            </a:lvl2pPr>
            <a:lvl3pPr marL="914400" marR="0" lvl="2" indent="0" algn="l" rtl="0">
              <a:spcBef>
                <a:spcPts val="600"/>
              </a:spcBef>
              <a:spcAft>
                <a:spcPts val="0"/>
              </a:spcAft>
              <a:buClr>
                <a:srgbClr val="001D4D"/>
              </a:buClr>
              <a:buFont typeface="Noto Sans Symbols"/>
              <a:buNone/>
              <a:defRPr sz="2400" b="0" i="0" u="none" strike="noStrike" cap="none">
                <a:solidFill>
                  <a:srgbClr val="001D4D"/>
                </a:solidFill>
                <a:latin typeface="Trebuchet MS"/>
                <a:ea typeface="Trebuchet MS"/>
                <a:cs typeface="Trebuchet MS"/>
                <a:sym typeface="Trebuchet MS"/>
              </a:defRPr>
            </a:lvl3pPr>
            <a:lvl4pPr marL="1371600" marR="0" lvl="3" indent="0" algn="l" rtl="0">
              <a:spcBef>
                <a:spcPts val="600"/>
              </a:spcBef>
              <a:spcAft>
                <a:spcPts val="0"/>
              </a:spcAft>
              <a:buClr>
                <a:srgbClr val="001D4D"/>
              </a:buClr>
              <a:buFont typeface="Noto Sans Symbols"/>
              <a:buNone/>
              <a:defRPr sz="2000" b="0" i="0" u="none" strike="noStrike" cap="none">
                <a:solidFill>
                  <a:srgbClr val="001D4D"/>
                </a:solidFill>
                <a:latin typeface="Trebuchet MS"/>
                <a:ea typeface="Trebuchet MS"/>
                <a:cs typeface="Trebuchet MS"/>
                <a:sym typeface="Trebuchet MS"/>
              </a:defRPr>
            </a:lvl4pPr>
            <a:lvl5pPr marL="1828800" marR="0" lvl="4" indent="0" algn="l" rtl="0">
              <a:spcBef>
                <a:spcPts val="600"/>
              </a:spcBef>
              <a:spcAft>
                <a:spcPts val="0"/>
              </a:spcAft>
              <a:buClr>
                <a:srgbClr val="001D4D"/>
              </a:buClr>
              <a:buFont typeface="Noto Sans Symbols"/>
              <a:buNone/>
              <a:defRPr sz="2000" b="0" i="0" u="none" strike="noStrike" cap="none">
                <a:solidFill>
                  <a:srgbClr val="001D4D"/>
                </a:solidFill>
                <a:latin typeface="Trebuchet MS"/>
                <a:ea typeface="Trebuchet MS"/>
                <a:cs typeface="Trebuchet MS"/>
                <a:sym typeface="Trebuchet MS"/>
              </a:defRPr>
            </a:lvl5pPr>
            <a:lvl6pPr marL="2286000" marR="0" lvl="5" indent="0" algn="l" rtl="0">
              <a:spcBef>
                <a:spcPts val="400"/>
              </a:spcBef>
              <a:buClr>
                <a:schemeClr val="dk1"/>
              </a:buClr>
              <a:buFont typeface="Arial"/>
              <a:buNone/>
              <a:defRPr sz="2000" b="0" i="0" u="none" strike="noStrike" cap="none">
                <a:solidFill>
                  <a:schemeClr val="dk1"/>
                </a:solidFill>
                <a:latin typeface="Trebuchet MS"/>
                <a:ea typeface="Trebuchet MS"/>
                <a:cs typeface="Trebuchet MS"/>
                <a:sym typeface="Trebuchet MS"/>
              </a:defRPr>
            </a:lvl6pPr>
            <a:lvl7pPr marL="2743200" marR="0" lvl="6" indent="0" algn="l" rtl="0">
              <a:spcBef>
                <a:spcPts val="400"/>
              </a:spcBef>
              <a:buClr>
                <a:schemeClr val="dk1"/>
              </a:buClr>
              <a:buFont typeface="Arial"/>
              <a:buNone/>
              <a:defRPr sz="2000" b="0" i="0" u="none" strike="noStrike" cap="none">
                <a:solidFill>
                  <a:schemeClr val="dk1"/>
                </a:solidFill>
                <a:latin typeface="Trebuchet MS"/>
                <a:ea typeface="Trebuchet MS"/>
                <a:cs typeface="Trebuchet MS"/>
                <a:sym typeface="Trebuchet MS"/>
              </a:defRPr>
            </a:lvl7pPr>
            <a:lvl8pPr marL="3200400" marR="0" lvl="7" indent="0" algn="l" rtl="0">
              <a:spcBef>
                <a:spcPts val="400"/>
              </a:spcBef>
              <a:buClr>
                <a:schemeClr val="dk1"/>
              </a:buClr>
              <a:buFont typeface="Arial"/>
              <a:buNone/>
              <a:defRPr sz="2000" b="0" i="0" u="none" strike="noStrike" cap="none">
                <a:solidFill>
                  <a:schemeClr val="dk1"/>
                </a:solidFill>
                <a:latin typeface="Trebuchet MS"/>
                <a:ea typeface="Trebuchet MS"/>
                <a:cs typeface="Trebuchet MS"/>
                <a:sym typeface="Trebuchet MS"/>
              </a:defRPr>
            </a:lvl8pPr>
            <a:lvl9pPr marL="3657600" marR="0" lvl="8" indent="0" algn="l" rtl="0">
              <a:spcBef>
                <a:spcPts val="400"/>
              </a:spcBef>
              <a:buClr>
                <a:schemeClr val="dk1"/>
              </a:buClr>
              <a:buFont typeface="Arial"/>
              <a:buNone/>
              <a:defRPr sz="2000" b="0" i="0" u="none" strike="noStrike" cap="none">
                <a:solidFill>
                  <a:schemeClr val="dk1"/>
                </a:solidFill>
                <a:latin typeface="Trebuchet MS"/>
                <a:ea typeface="Trebuchet MS"/>
                <a:cs typeface="Trebuchet MS"/>
                <a:sym typeface="Trebuchet MS"/>
              </a:defRPr>
            </a:lvl9pPr>
          </a:lstStyle>
          <a:p>
            <a:endParaRPr/>
          </a:p>
        </p:txBody>
      </p:sp>
      <p:sp>
        <p:nvSpPr>
          <p:cNvPr id="126" name="Shape 126"/>
          <p:cNvSpPr txBox="1">
            <a:spLocks noGrp="1"/>
          </p:cNvSpPr>
          <p:nvPr>
            <p:ph type="body" idx="1"/>
          </p:nvPr>
        </p:nvSpPr>
        <p:spPr>
          <a:xfrm>
            <a:off x="808033" y="4827492"/>
            <a:ext cx="7559977" cy="1220881"/>
          </a:xfrm>
          <a:prstGeom prst="rect">
            <a:avLst/>
          </a:prstGeom>
          <a:noFill/>
          <a:ln>
            <a:noFill/>
          </a:ln>
        </p:spPr>
        <p:txBody>
          <a:bodyPr lIns="91425" tIns="91425" rIns="91425" bIns="91425" anchor="t" anchorCtr="0"/>
          <a:lstStyle>
            <a:lvl1pPr marL="0" marR="0" lvl="0" indent="0" algn="l" rtl="0">
              <a:spcBef>
                <a:spcPts val="600"/>
              </a:spcBef>
              <a:spcAft>
                <a:spcPts val="0"/>
              </a:spcAft>
              <a:buClr>
                <a:srgbClr val="001D4D"/>
              </a:buClr>
              <a:buFont typeface="Noto Sans Symbols"/>
              <a:buNone/>
              <a:defRPr sz="1800" b="0" i="0" u="none" strike="noStrike" cap="none">
                <a:solidFill>
                  <a:srgbClr val="001D4D"/>
                </a:solidFill>
                <a:latin typeface="Trebuchet MS"/>
                <a:ea typeface="Trebuchet MS"/>
                <a:cs typeface="Trebuchet MS"/>
                <a:sym typeface="Trebuchet MS"/>
              </a:defRPr>
            </a:lvl1pPr>
            <a:lvl2pPr marL="457200" marR="0" lvl="1" indent="0" algn="l" rtl="0">
              <a:spcBef>
                <a:spcPts val="600"/>
              </a:spcBef>
              <a:spcAft>
                <a:spcPts val="0"/>
              </a:spcAft>
              <a:buClr>
                <a:srgbClr val="001D4D"/>
              </a:buClr>
              <a:buFont typeface="Noto Sans Symbols"/>
              <a:buNone/>
              <a:defRPr sz="1200" b="0" i="0" u="none" strike="noStrike" cap="none">
                <a:solidFill>
                  <a:srgbClr val="001D4D"/>
                </a:solidFill>
                <a:latin typeface="Trebuchet MS"/>
                <a:ea typeface="Trebuchet MS"/>
                <a:cs typeface="Trebuchet MS"/>
                <a:sym typeface="Trebuchet MS"/>
              </a:defRPr>
            </a:lvl2pPr>
            <a:lvl3pPr marL="914400" marR="0" lvl="2" indent="0" algn="l" rtl="0">
              <a:spcBef>
                <a:spcPts val="600"/>
              </a:spcBef>
              <a:spcAft>
                <a:spcPts val="0"/>
              </a:spcAft>
              <a:buClr>
                <a:srgbClr val="001D4D"/>
              </a:buClr>
              <a:buFont typeface="Noto Sans Symbols"/>
              <a:buNone/>
              <a:defRPr sz="1000" b="0" i="0" u="none" strike="noStrike" cap="none">
                <a:solidFill>
                  <a:srgbClr val="001D4D"/>
                </a:solidFill>
                <a:latin typeface="Trebuchet MS"/>
                <a:ea typeface="Trebuchet MS"/>
                <a:cs typeface="Trebuchet MS"/>
                <a:sym typeface="Trebuchet MS"/>
              </a:defRPr>
            </a:lvl3pPr>
            <a:lvl4pPr marL="1371600" marR="0" lvl="3" indent="0" algn="l" rtl="0">
              <a:spcBef>
                <a:spcPts val="600"/>
              </a:spcBef>
              <a:spcAft>
                <a:spcPts val="0"/>
              </a:spcAft>
              <a:buClr>
                <a:srgbClr val="001D4D"/>
              </a:buClr>
              <a:buFont typeface="Noto Sans Symbols"/>
              <a:buNone/>
              <a:defRPr sz="900" b="0" i="0" u="none" strike="noStrike" cap="none">
                <a:solidFill>
                  <a:srgbClr val="001D4D"/>
                </a:solidFill>
                <a:latin typeface="Trebuchet MS"/>
                <a:ea typeface="Trebuchet MS"/>
                <a:cs typeface="Trebuchet MS"/>
                <a:sym typeface="Trebuchet MS"/>
              </a:defRPr>
            </a:lvl4pPr>
            <a:lvl5pPr marL="1828800" marR="0" lvl="4" indent="0" algn="l" rtl="0">
              <a:spcBef>
                <a:spcPts val="600"/>
              </a:spcBef>
              <a:spcAft>
                <a:spcPts val="0"/>
              </a:spcAft>
              <a:buClr>
                <a:srgbClr val="001D4D"/>
              </a:buClr>
              <a:buFont typeface="Noto Sans Symbols"/>
              <a:buNone/>
              <a:defRPr sz="900" b="0" i="0" u="none" strike="noStrike" cap="none">
                <a:solidFill>
                  <a:srgbClr val="001D4D"/>
                </a:solidFill>
                <a:latin typeface="Trebuchet MS"/>
                <a:ea typeface="Trebuchet MS"/>
                <a:cs typeface="Trebuchet MS"/>
                <a:sym typeface="Trebuchet MS"/>
              </a:defRPr>
            </a:lvl5pPr>
            <a:lvl6pPr marL="2286000" marR="0" lvl="5"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6pPr>
            <a:lvl7pPr marL="2743200" marR="0" lvl="6"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7pPr>
            <a:lvl8pPr marL="3200400" marR="0" lvl="7"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8pPr>
            <a:lvl9pPr marL="3657600" marR="0" lvl="8" indent="0" algn="l" rtl="0">
              <a:spcBef>
                <a:spcPts val="180"/>
              </a:spcBef>
              <a:buClr>
                <a:schemeClr val="dk1"/>
              </a:buClr>
              <a:buFont typeface="Arial"/>
              <a:buNone/>
              <a:defRPr sz="900" b="0" i="0" u="none" strike="noStrike" cap="none">
                <a:solidFill>
                  <a:schemeClr val="dk1"/>
                </a:solidFill>
                <a:latin typeface="Trebuchet MS"/>
                <a:ea typeface="Trebuchet MS"/>
                <a:cs typeface="Trebuchet MS"/>
                <a:sym typeface="Trebuchet MS"/>
              </a:defRPr>
            </a:lvl9pPr>
          </a:lstStyle>
          <a:p>
            <a:endParaRPr/>
          </a:p>
        </p:txBody>
      </p:sp>
      <p:sp>
        <p:nvSpPr>
          <p:cNvPr id="127" name="Shape 127"/>
          <p:cNvSpPr txBox="1">
            <a:spLocks noGrp="1"/>
          </p:cNvSpPr>
          <p:nvPr>
            <p:ph type="dt" idx="10"/>
          </p:nvPr>
        </p:nvSpPr>
        <p:spPr>
          <a:xfrm>
            <a:off x="381000" y="6288087"/>
            <a:ext cx="1865312"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28" name="Shape 128"/>
          <p:cNvSpPr txBox="1">
            <a:spLocks noGrp="1"/>
          </p:cNvSpPr>
          <p:nvPr>
            <p:ph type="ftr" idx="11"/>
          </p:nvPr>
        </p:nvSpPr>
        <p:spPr>
          <a:xfrm>
            <a:off x="3325812" y="6288087"/>
            <a:ext cx="5218112"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29" name="Shape 129"/>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pPr marL="0" marR="0" lvl="0" indent="0" algn="r" rtl="0">
                <a:spcBef>
                  <a:spcPts val="0"/>
                </a:spcBef>
                <a:spcAft>
                  <a:spcPts val="0"/>
                </a:spcAft>
                <a:buSzPct val="25000"/>
                <a:buNone/>
              </a:p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130"/>
        <p:cNvGrpSpPr/>
        <p:nvPr/>
      </p:nvGrpSpPr>
      <p:grpSpPr>
        <a:xfrm>
          <a:off x="0" y="0"/>
          <a:ext cx="0" cy="0"/>
          <a:chOff x="0" y="0"/>
          <a:chExt cx="0" cy="0"/>
        </a:xfrm>
      </p:grpSpPr>
      <p:pic>
        <p:nvPicPr>
          <p:cNvPr id="131" name="Shape 131" descr="Overlay-ContentSlides.png"/>
          <p:cNvPicPr preferRelativeResize="0"/>
          <p:nvPr/>
        </p:nvPicPr>
        <p:blipFill rotWithShape="1">
          <a:blip r:embed="rId2">
            <a:alphaModFix/>
          </a:blip>
          <a:srcRect/>
          <a:stretch/>
        </p:blipFill>
        <p:spPr>
          <a:xfrm>
            <a:off x="150813" y="187325"/>
            <a:ext cx="8828086" cy="6481762"/>
          </a:xfrm>
          <a:prstGeom prst="rect">
            <a:avLst/>
          </a:prstGeom>
          <a:noFill/>
          <a:ln>
            <a:noFill/>
          </a:ln>
        </p:spPr>
      </p:pic>
      <p:sp>
        <p:nvSpPr>
          <p:cNvPr id="132" name="Shape 132"/>
          <p:cNvSpPr txBox="1">
            <a:spLocks noGrp="1"/>
          </p:cNvSpPr>
          <p:nvPr>
            <p:ph type="title"/>
          </p:nvPr>
        </p:nvSpPr>
        <p:spPr>
          <a:xfrm>
            <a:off x="779462" y="381000"/>
            <a:ext cx="7583486" cy="1044575"/>
          </a:xfrm>
          <a:prstGeom prst="rect">
            <a:avLst/>
          </a:prstGeom>
          <a:noFill/>
          <a:ln>
            <a:noFill/>
          </a:ln>
        </p:spPr>
        <p:txBody>
          <a:bodyPr lIns="91425" tIns="91425" rIns="91425" bIns="91425" anchor="b" anchorCtr="0"/>
          <a:lstStyle>
            <a:lvl1pPr marL="0" marR="0" lvl="0"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33" name="Shape 133"/>
          <p:cNvSpPr txBox="1">
            <a:spLocks noGrp="1"/>
          </p:cNvSpPr>
          <p:nvPr>
            <p:ph type="body" idx="1"/>
          </p:nvPr>
        </p:nvSpPr>
        <p:spPr>
          <a:xfrm rot="5400000">
            <a:off x="2466975" y="141288"/>
            <a:ext cx="4208462" cy="7583486"/>
          </a:xfrm>
          <a:prstGeom prst="rect">
            <a:avLst/>
          </a:prstGeom>
          <a:noFill/>
          <a:ln>
            <a:noFill/>
          </a:ln>
        </p:spPr>
        <p:txBody>
          <a:bodyPr lIns="91425" tIns="91425" rIns="91425" bIns="91425" anchor="t" anchorCtr="0"/>
          <a:lstStyle>
            <a:lvl1pPr marL="282575" marR="0" lvl="0" indent="-142875" algn="l" rtl="0">
              <a:spcBef>
                <a:spcPts val="2000"/>
              </a:spcBef>
              <a:spcAft>
                <a:spcPts val="0"/>
              </a:spcAft>
              <a:buClr>
                <a:srgbClr val="001D4D"/>
              </a:buClr>
              <a:buSzPct val="100000"/>
              <a:buFont typeface="Noto Sans Symbols"/>
              <a:buChar char="●"/>
              <a:defRPr sz="2200" b="0" i="0" u="none" strike="noStrike" cap="none">
                <a:solidFill>
                  <a:srgbClr val="001D4D"/>
                </a:solidFill>
                <a:latin typeface="Trebuchet MS"/>
                <a:ea typeface="Trebuchet MS"/>
                <a:cs typeface="Trebuchet MS"/>
                <a:sym typeface="Trebuchet MS"/>
              </a:defRPr>
            </a:lvl1pPr>
            <a:lvl2pPr marL="577850" marR="0" lvl="1" indent="-171450" algn="l" rtl="0">
              <a:spcBef>
                <a:spcPts val="6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134" name="Shape 134"/>
          <p:cNvSpPr txBox="1">
            <a:spLocks noGrp="1"/>
          </p:cNvSpPr>
          <p:nvPr>
            <p:ph type="dt" idx="10"/>
          </p:nvPr>
        </p:nvSpPr>
        <p:spPr>
          <a:xfrm>
            <a:off x="3810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35" name="Shape 135"/>
          <p:cNvSpPr txBox="1">
            <a:spLocks noGrp="1"/>
          </p:cNvSpPr>
          <p:nvPr>
            <p:ph type="ftr" idx="11"/>
          </p:nvPr>
        </p:nvSpPr>
        <p:spPr>
          <a:xfrm>
            <a:off x="3305175" y="6288087"/>
            <a:ext cx="5238750"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36" name="Shape 136"/>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pPr marL="0" marR="0" lvl="0" indent="0" algn="r" rtl="0">
                <a:spcBef>
                  <a:spcPts val="0"/>
                </a:spcBef>
                <a:spcAft>
                  <a:spcPts val="0"/>
                </a:spcAft>
                <a:buSzPct val="25000"/>
                <a:buNone/>
              </a:p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37"/>
        <p:cNvGrpSpPr/>
        <p:nvPr/>
      </p:nvGrpSpPr>
      <p:grpSpPr>
        <a:xfrm>
          <a:off x="0" y="0"/>
          <a:ext cx="0" cy="0"/>
          <a:chOff x="0" y="0"/>
          <a:chExt cx="0" cy="0"/>
        </a:xfrm>
      </p:grpSpPr>
      <p:pic>
        <p:nvPicPr>
          <p:cNvPr id="138" name="Shape 138" descr="Overlay-ContentSlides.png"/>
          <p:cNvPicPr preferRelativeResize="0"/>
          <p:nvPr/>
        </p:nvPicPr>
        <p:blipFill rotWithShape="1">
          <a:blip r:embed="rId2">
            <a:alphaModFix/>
          </a:blip>
          <a:srcRect/>
          <a:stretch/>
        </p:blipFill>
        <p:spPr>
          <a:xfrm>
            <a:off x="150813" y="187325"/>
            <a:ext cx="8828086" cy="6481762"/>
          </a:xfrm>
          <a:prstGeom prst="rect">
            <a:avLst/>
          </a:prstGeom>
          <a:noFill/>
          <a:ln>
            <a:noFill/>
          </a:ln>
        </p:spPr>
      </p:pic>
      <p:sp>
        <p:nvSpPr>
          <p:cNvPr id="139" name="Shape 139"/>
          <p:cNvSpPr txBox="1">
            <a:spLocks noGrp="1"/>
          </p:cNvSpPr>
          <p:nvPr>
            <p:ph type="title"/>
          </p:nvPr>
        </p:nvSpPr>
        <p:spPr>
          <a:xfrm rot="5400000">
            <a:off x="5373266" y="2734842"/>
            <a:ext cx="5268912" cy="1358152"/>
          </a:xfrm>
          <a:prstGeom prst="rect">
            <a:avLst/>
          </a:prstGeom>
          <a:noFill/>
          <a:ln>
            <a:noFill/>
          </a:ln>
        </p:spPr>
        <p:txBody>
          <a:bodyPr lIns="91425" tIns="91425" rIns="91425" bIns="91425" anchor="b" anchorCtr="0"/>
          <a:lstStyle>
            <a:lvl1pPr marL="0" marR="0" lvl="0"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40" name="Shape 140"/>
          <p:cNvSpPr txBox="1">
            <a:spLocks noGrp="1"/>
          </p:cNvSpPr>
          <p:nvPr>
            <p:ph type="body" idx="1"/>
          </p:nvPr>
        </p:nvSpPr>
        <p:spPr>
          <a:xfrm rot="5400000">
            <a:off x="1230313" y="328613"/>
            <a:ext cx="5268911" cy="6170612"/>
          </a:xfrm>
          <a:prstGeom prst="rect">
            <a:avLst/>
          </a:prstGeom>
          <a:noFill/>
          <a:ln>
            <a:noFill/>
          </a:ln>
        </p:spPr>
        <p:txBody>
          <a:bodyPr lIns="91425" tIns="91425" rIns="91425" bIns="91425" anchor="t" anchorCtr="0"/>
          <a:lstStyle>
            <a:lvl1pPr marL="282575" marR="0" lvl="0" indent="-142875" algn="l" rtl="0">
              <a:spcBef>
                <a:spcPts val="2000"/>
              </a:spcBef>
              <a:spcAft>
                <a:spcPts val="0"/>
              </a:spcAft>
              <a:buClr>
                <a:srgbClr val="001D4D"/>
              </a:buClr>
              <a:buSzPct val="100000"/>
              <a:buFont typeface="Noto Sans Symbols"/>
              <a:buChar char="●"/>
              <a:defRPr sz="2200" b="0" i="0" u="none" strike="noStrike" cap="none">
                <a:solidFill>
                  <a:srgbClr val="001D4D"/>
                </a:solidFill>
                <a:latin typeface="Trebuchet MS"/>
                <a:ea typeface="Trebuchet MS"/>
                <a:cs typeface="Trebuchet MS"/>
                <a:sym typeface="Trebuchet MS"/>
              </a:defRPr>
            </a:lvl1pPr>
            <a:lvl2pPr marL="577850" marR="0" lvl="1" indent="-171450" algn="l" rtl="0">
              <a:spcBef>
                <a:spcPts val="6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141" name="Shape 141"/>
          <p:cNvSpPr txBox="1">
            <a:spLocks noGrp="1"/>
          </p:cNvSpPr>
          <p:nvPr>
            <p:ph type="dt" idx="10"/>
          </p:nvPr>
        </p:nvSpPr>
        <p:spPr>
          <a:xfrm>
            <a:off x="3810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2" name="Shape 142"/>
          <p:cNvSpPr txBox="1">
            <a:spLocks noGrp="1"/>
          </p:cNvSpPr>
          <p:nvPr>
            <p:ph type="ftr" idx="11"/>
          </p:nvPr>
        </p:nvSpPr>
        <p:spPr>
          <a:xfrm>
            <a:off x="3305175" y="6288087"/>
            <a:ext cx="5238750"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3" name="Shape 143"/>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pPr marL="0" marR="0" lvl="0" indent="0" algn="r" rtl="0">
                <a:spcBef>
                  <a:spcPts val="0"/>
                </a:spcBef>
                <a:spcAft>
                  <a:spcPts val="0"/>
                </a:spcAft>
                <a:buSzPct val="25000"/>
                <a:buNone/>
              </a:p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24"/>
        <p:cNvGrpSpPr/>
        <p:nvPr/>
      </p:nvGrpSpPr>
      <p:grpSpPr>
        <a:xfrm>
          <a:off x="0" y="0"/>
          <a:ext cx="0" cy="0"/>
          <a:chOff x="0" y="0"/>
          <a:chExt cx="0" cy="0"/>
        </a:xfrm>
      </p:grpSpPr>
      <p:pic>
        <p:nvPicPr>
          <p:cNvPr id="25" name="Shape 25" descr="Overlay-ContentSlides.png"/>
          <p:cNvPicPr preferRelativeResize="0"/>
          <p:nvPr/>
        </p:nvPicPr>
        <p:blipFill rotWithShape="1">
          <a:blip r:embed="rId2">
            <a:alphaModFix/>
          </a:blip>
          <a:srcRect/>
          <a:stretch/>
        </p:blipFill>
        <p:spPr>
          <a:xfrm>
            <a:off x="150813" y="187325"/>
            <a:ext cx="8828086" cy="6481762"/>
          </a:xfrm>
          <a:prstGeom prst="rect">
            <a:avLst/>
          </a:prstGeom>
          <a:noFill/>
          <a:ln>
            <a:noFill/>
          </a:ln>
        </p:spPr>
      </p:pic>
      <p:sp>
        <p:nvSpPr>
          <p:cNvPr id="26" name="Shape 26"/>
          <p:cNvSpPr txBox="1">
            <a:spLocks noGrp="1"/>
          </p:cNvSpPr>
          <p:nvPr>
            <p:ph type="title"/>
          </p:nvPr>
        </p:nvSpPr>
        <p:spPr>
          <a:xfrm>
            <a:off x="779462" y="381000"/>
            <a:ext cx="7583486" cy="1044575"/>
          </a:xfrm>
          <a:prstGeom prst="rect">
            <a:avLst/>
          </a:prstGeom>
          <a:noFill/>
          <a:ln>
            <a:noFill/>
          </a:ln>
        </p:spPr>
        <p:txBody>
          <a:bodyPr lIns="91425" tIns="91425" rIns="91425" bIns="91425" anchor="b" anchorCtr="0"/>
          <a:lstStyle>
            <a:lvl1pPr marL="0" marR="0" lvl="0"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27" name="Shape 27"/>
          <p:cNvSpPr txBox="1">
            <a:spLocks noGrp="1"/>
          </p:cNvSpPr>
          <p:nvPr>
            <p:ph type="body" idx="1"/>
          </p:nvPr>
        </p:nvSpPr>
        <p:spPr>
          <a:xfrm>
            <a:off x="779462" y="1828800"/>
            <a:ext cx="7583486" cy="4208462"/>
          </a:xfrm>
          <a:prstGeom prst="rect">
            <a:avLst/>
          </a:prstGeom>
          <a:noFill/>
          <a:ln>
            <a:noFill/>
          </a:ln>
        </p:spPr>
        <p:txBody>
          <a:bodyPr lIns="91425" tIns="91425" rIns="91425" bIns="91425" anchor="t" anchorCtr="0"/>
          <a:lstStyle>
            <a:lvl1pPr marL="282575" marR="0" lvl="0" indent="-142875" algn="l" rtl="0">
              <a:spcBef>
                <a:spcPts val="2000"/>
              </a:spcBef>
              <a:spcAft>
                <a:spcPts val="0"/>
              </a:spcAft>
              <a:buClr>
                <a:srgbClr val="001D4D"/>
              </a:buClr>
              <a:buSzPct val="100000"/>
              <a:buFont typeface="Noto Sans Symbols"/>
              <a:buChar char="●"/>
              <a:defRPr sz="2200" b="0" i="0" u="none" strike="noStrike" cap="none">
                <a:solidFill>
                  <a:srgbClr val="001D4D"/>
                </a:solidFill>
                <a:latin typeface="Trebuchet MS"/>
                <a:ea typeface="Trebuchet MS"/>
                <a:cs typeface="Trebuchet MS"/>
                <a:sym typeface="Trebuchet MS"/>
              </a:defRPr>
            </a:lvl1pPr>
            <a:lvl2pPr marL="577850" marR="0" lvl="1" indent="-171450" algn="l" rtl="0">
              <a:spcBef>
                <a:spcPts val="6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28" name="Shape 28"/>
          <p:cNvSpPr txBox="1">
            <a:spLocks noGrp="1"/>
          </p:cNvSpPr>
          <p:nvPr>
            <p:ph type="dt" idx="10"/>
          </p:nvPr>
        </p:nvSpPr>
        <p:spPr>
          <a:xfrm>
            <a:off x="3810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ftr" idx="11"/>
          </p:nvPr>
        </p:nvSpPr>
        <p:spPr>
          <a:xfrm>
            <a:off x="3305175" y="6288087"/>
            <a:ext cx="5238750"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pPr marL="0" marR="0" lvl="0" indent="0" algn="r" rtl="0">
                <a:spcBef>
                  <a:spcPts val="0"/>
                </a:spcBef>
                <a:spcAft>
                  <a:spcPts val="0"/>
                </a:spcAft>
                <a:buSzPct val="25000"/>
                <a:buNone/>
              </a:p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31"/>
        <p:cNvGrpSpPr/>
        <p:nvPr/>
      </p:nvGrpSpPr>
      <p:grpSpPr>
        <a:xfrm>
          <a:off x="0" y="0"/>
          <a:ext cx="0" cy="0"/>
          <a:chOff x="0" y="0"/>
          <a:chExt cx="0" cy="0"/>
        </a:xfrm>
      </p:grpSpPr>
      <p:pic>
        <p:nvPicPr>
          <p:cNvPr id="32" name="Shape 32" descr="Overlay-SectionHeader.png"/>
          <p:cNvPicPr preferRelativeResize="0"/>
          <p:nvPr/>
        </p:nvPicPr>
        <p:blipFill rotWithShape="1">
          <a:blip r:embed="rId2">
            <a:alphaModFix/>
          </a:blip>
          <a:srcRect/>
          <a:stretch/>
        </p:blipFill>
        <p:spPr>
          <a:xfrm>
            <a:off x="381000" y="0"/>
            <a:ext cx="8826499" cy="6483349"/>
          </a:xfrm>
          <a:prstGeom prst="rect">
            <a:avLst/>
          </a:prstGeom>
          <a:noFill/>
          <a:ln>
            <a:noFill/>
          </a:ln>
        </p:spPr>
      </p:pic>
      <p:sp>
        <p:nvSpPr>
          <p:cNvPr id="33" name="Shape 33"/>
          <p:cNvSpPr txBox="1">
            <a:spLocks noGrp="1"/>
          </p:cNvSpPr>
          <p:nvPr>
            <p:ph type="title"/>
          </p:nvPr>
        </p:nvSpPr>
        <p:spPr>
          <a:xfrm>
            <a:off x="779462" y="2591359"/>
            <a:ext cx="7583486" cy="1362075"/>
          </a:xfrm>
          <a:prstGeom prst="rect">
            <a:avLst/>
          </a:prstGeom>
          <a:noFill/>
          <a:ln>
            <a:noFill/>
          </a:ln>
        </p:spPr>
        <p:txBody>
          <a:bodyPr lIns="91425" tIns="91425" rIns="91425" bIns="91425" anchor="b" anchorCtr="0"/>
          <a:lstStyle>
            <a:lvl1pPr marL="0" marR="0" lvl="0" indent="0" algn="l" rtl="0">
              <a:spcBef>
                <a:spcPts val="0"/>
              </a:spcBef>
              <a:spcAft>
                <a:spcPts val="0"/>
              </a:spcAft>
              <a:buNone/>
              <a:defRPr sz="4400" b="1"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34" name="Shape 34"/>
          <p:cNvSpPr txBox="1">
            <a:spLocks noGrp="1"/>
          </p:cNvSpPr>
          <p:nvPr>
            <p:ph type="body" idx="1"/>
          </p:nvPr>
        </p:nvSpPr>
        <p:spPr>
          <a:xfrm>
            <a:off x="779462" y="3950353"/>
            <a:ext cx="7583486" cy="1500187"/>
          </a:xfrm>
          <a:prstGeom prst="rect">
            <a:avLst/>
          </a:prstGeom>
          <a:noFill/>
          <a:ln>
            <a:noFill/>
          </a:ln>
        </p:spPr>
        <p:txBody>
          <a:bodyPr lIns="91425" tIns="91425" rIns="91425" bIns="91425" anchor="t" anchorCtr="0"/>
          <a:lstStyle>
            <a:lvl1pPr marL="0" marR="0" lvl="0" indent="0" algn="l" rtl="0">
              <a:spcBef>
                <a:spcPts val="600"/>
              </a:spcBef>
              <a:spcAft>
                <a:spcPts val="0"/>
              </a:spcAft>
              <a:buClr>
                <a:srgbClr val="001D4D"/>
              </a:buClr>
              <a:buFont typeface="Noto Sans Symbols"/>
              <a:buNone/>
              <a:defRPr sz="2000" b="0" i="0" u="none" strike="noStrike" cap="none">
                <a:solidFill>
                  <a:srgbClr val="001D4D"/>
                </a:solidFill>
                <a:latin typeface="Trebuchet MS"/>
                <a:ea typeface="Trebuchet MS"/>
                <a:cs typeface="Trebuchet MS"/>
                <a:sym typeface="Trebuchet MS"/>
              </a:defRPr>
            </a:lvl1pPr>
            <a:lvl2pPr marL="457200" marR="0" lvl="1" indent="0" algn="l" rtl="0">
              <a:spcBef>
                <a:spcPts val="600"/>
              </a:spcBef>
              <a:spcAft>
                <a:spcPts val="0"/>
              </a:spcAft>
              <a:buClr>
                <a:srgbClr val="888888"/>
              </a:buClr>
              <a:buFont typeface="Noto Sans Symbols"/>
              <a:buNone/>
              <a:defRPr sz="1800" b="0" i="0" u="none" strike="noStrike" cap="none">
                <a:solidFill>
                  <a:srgbClr val="888888"/>
                </a:solidFill>
                <a:latin typeface="Trebuchet MS"/>
                <a:ea typeface="Trebuchet MS"/>
                <a:cs typeface="Trebuchet MS"/>
                <a:sym typeface="Trebuchet MS"/>
              </a:defRPr>
            </a:lvl2pPr>
            <a:lvl3pPr marL="914400" marR="0" lvl="2" indent="0" algn="l" rtl="0">
              <a:spcBef>
                <a:spcPts val="600"/>
              </a:spcBef>
              <a:spcAft>
                <a:spcPts val="0"/>
              </a:spcAft>
              <a:buClr>
                <a:srgbClr val="888888"/>
              </a:buClr>
              <a:buFont typeface="Noto Sans Symbols"/>
              <a:buNone/>
              <a:defRPr sz="1600" b="0" i="0" u="none" strike="noStrike" cap="none">
                <a:solidFill>
                  <a:srgbClr val="888888"/>
                </a:solidFill>
                <a:latin typeface="Trebuchet MS"/>
                <a:ea typeface="Trebuchet MS"/>
                <a:cs typeface="Trebuchet MS"/>
                <a:sym typeface="Trebuchet MS"/>
              </a:defRPr>
            </a:lvl3pPr>
            <a:lvl4pPr marL="1371600" marR="0" lvl="3" indent="0" algn="l" rtl="0">
              <a:spcBef>
                <a:spcPts val="600"/>
              </a:spcBef>
              <a:spcAft>
                <a:spcPts val="0"/>
              </a:spcAft>
              <a:buClr>
                <a:srgbClr val="888888"/>
              </a:buClr>
              <a:buFont typeface="Noto Sans Symbols"/>
              <a:buNone/>
              <a:defRPr sz="1400" b="0" i="0" u="none" strike="noStrike" cap="none">
                <a:solidFill>
                  <a:srgbClr val="888888"/>
                </a:solidFill>
                <a:latin typeface="Trebuchet MS"/>
                <a:ea typeface="Trebuchet MS"/>
                <a:cs typeface="Trebuchet MS"/>
                <a:sym typeface="Trebuchet MS"/>
              </a:defRPr>
            </a:lvl4pPr>
            <a:lvl5pPr marL="1828800" marR="0" lvl="4" indent="0" algn="l" rtl="0">
              <a:spcBef>
                <a:spcPts val="600"/>
              </a:spcBef>
              <a:spcAft>
                <a:spcPts val="0"/>
              </a:spcAft>
              <a:buClr>
                <a:srgbClr val="888888"/>
              </a:buClr>
              <a:buFont typeface="Noto Sans Symbols"/>
              <a:buNone/>
              <a:defRPr sz="1400" b="0" i="0" u="none" strike="noStrike" cap="none">
                <a:solidFill>
                  <a:srgbClr val="888888"/>
                </a:solidFill>
                <a:latin typeface="Trebuchet MS"/>
                <a:ea typeface="Trebuchet MS"/>
                <a:cs typeface="Trebuchet MS"/>
                <a:sym typeface="Trebuchet MS"/>
              </a:defRPr>
            </a:lvl5pPr>
            <a:lvl6pPr marL="2286000" marR="0" lvl="5" indent="0" algn="l" rtl="0">
              <a:spcBef>
                <a:spcPts val="280"/>
              </a:spcBef>
              <a:buClr>
                <a:srgbClr val="888888"/>
              </a:buClr>
              <a:buFont typeface="Arial"/>
              <a:buNone/>
              <a:defRPr sz="1400" b="0" i="0" u="none" strike="noStrike" cap="none">
                <a:solidFill>
                  <a:srgbClr val="888888"/>
                </a:solidFill>
                <a:latin typeface="Trebuchet MS"/>
                <a:ea typeface="Trebuchet MS"/>
                <a:cs typeface="Trebuchet MS"/>
                <a:sym typeface="Trebuchet MS"/>
              </a:defRPr>
            </a:lvl6pPr>
            <a:lvl7pPr marL="2743200" marR="0" lvl="6" indent="0" algn="l" rtl="0">
              <a:spcBef>
                <a:spcPts val="280"/>
              </a:spcBef>
              <a:buClr>
                <a:srgbClr val="888888"/>
              </a:buClr>
              <a:buFont typeface="Arial"/>
              <a:buNone/>
              <a:defRPr sz="1400" b="0" i="0" u="none" strike="noStrike" cap="none">
                <a:solidFill>
                  <a:srgbClr val="888888"/>
                </a:solidFill>
                <a:latin typeface="Trebuchet MS"/>
                <a:ea typeface="Trebuchet MS"/>
                <a:cs typeface="Trebuchet MS"/>
                <a:sym typeface="Trebuchet MS"/>
              </a:defRPr>
            </a:lvl7pPr>
            <a:lvl8pPr marL="3200400" marR="0" lvl="7" indent="0" algn="l" rtl="0">
              <a:spcBef>
                <a:spcPts val="280"/>
              </a:spcBef>
              <a:buClr>
                <a:srgbClr val="888888"/>
              </a:buClr>
              <a:buFont typeface="Arial"/>
              <a:buNone/>
              <a:defRPr sz="1400" b="0" i="0" u="none" strike="noStrike" cap="none">
                <a:solidFill>
                  <a:srgbClr val="888888"/>
                </a:solidFill>
                <a:latin typeface="Trebuchet MS"/>
                <a:ea typeface="Trebuchet MS"/>
                <a:cs typeface="Trebuchet MS"/>
                <a:sym typeface="Trebuchet MS"/>
              </a:defRPr>
            </a:lvl8pPr>
            <a:lvl9pPr marL="3657600" marR="0" lvl="8" indent="0" algn="l" rtl="0">
              <a:spcBef>
                <a:spcPts val="280"/>
              </a:spcBef>
              <a:buClr>
                <a:srgbClr val="888888"/>
              </a:buClr>
              <a:buFont typeface="Arial"/>
              <a:buNone/>
              <a:defRPr sz="1400" b="0" i="0" u="none" strike="noStrike" cap="none">
                <a:solidFill>
                  <a:srgbClr val="888888"/>
                </a:solidFill>
                <a:latin typeface="Trebuchet MS"/>
                <a:ea typeface="Trebuchet MS"/>
                <a:cs typeface="Trebuchet MS"/>
                <a:sym typeface="Trebuchet MS"/>
              </a:defRPr>
            </a:lvl9pPr>
          </a:lstStyle>
          <a:p>
            <a:endParaRPr/>
          </a:p>
        </p:txBody>
      </p:sp>
      <p:sp>
        <p:nvSpPr>
          <p:cNvPr id="35" name="Shape 35"/>
          <p:cNvSpPr txBox="1">
            <a:spLocks noGrp="1"/>
          </p:cNvSpPr>
          <p:nvPr>
            <p:ph type="dt" idx="10"/>
          </p:nvPr>
        </p:nvSpPr>
        <p:spPr>
          <a:xfrm>
            <a:off x="3810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ftr" idx="11"/>
          </p:nvPr>
        </p:nvSpPr>
        <p:spPr>
          <a:xfrm>
            <a:off x="3305175" y="6288087"/>
            <a:ext cx="5238750"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37" name="Shape 37"/>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pPr marL="0" marR="0" lvl="0" indent="0" algn="r" rtl="0">
                <a:spcBef>
                  <a:spcPts val="0"/>
                </a:spcBef>
                <a:spcAft>
                  <a:spcPts val="0"/>
                </a:spcAft>
                <a:buSzPct val="25000"/>
                <a:buNone/>
              </a:p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38"/>
        <p:cNvGrpSpPr/>
        <p:nvPr/>
      </p:nvGrpSpPr>
      <p:grpSpPr>
        <a:xfrm>
          <a:off x="0" y="0"/>
          <a:ext cx="0" cy="0"/>
          <a:chOff x="0" y="0"/>
          <a:chExt cx="0" cy="0"/>
        </a:xfrm>
      </p:grpSpPr>
      <p:pic>
        <p:nvPicPr>
          <p:cNvPr id="39" name="Shape 39" descr="Overlay-ContentSlides.png"/>
          <p:cNvPicPr preferRelativeResize="0"/>
          <p:nvPr/>
        </p:nvPicPr>
        <p:blipFill rotWithShape="1">
          <a:blip r:embed="rId2">
            <a:alphaModFix/>
          </a:blip>
          <a:srcRect/>
          <a:stretch/>
        </p:blipFill>
        <p:spPr>
          <a:xfrm>
            <a:off x="150813" y="187325"/>
            <a:ext cx="8828086" cy="6481762"/>
          </a:xfrm>
          <a:prstGeom prst="rect">
            <a:avLst/>
          </a:prstGeom>
          <a:noFill/>
          <a:ln>
            <a:noFill/>
          </a:ln>
        </p:spPr>
      </p:pic>
      <p:sp>
        <p:nvSpPr>
          <p:cNvPr id="40" name="Shape 40"/>
          <p:cNvSpPr txBox="1">
            <a:spLocks noGrp="1"/>
          </p:cNvSpPr>
          <p:nvPr>
            <p:ph type="title"/>
          </p:nvPr>
        </p:nvSpPr>
        <p:spPr>
          <a:xfrm>
            <a:off x="779462" y="381000"/>
            <a:ext cx="7583486" cy="1044575"/>
          </a:xfrm>
          <a:prstGeom prst="rect">
            <a:avLst/>
          </a:prstGeom>
          <a:noFill/>
          <a:ln>
            <a:noFill/>
          </a:ln>
        </p:spPr>
        <p:txBody>
          <a:bodyPr lIns="91425" tIns="91425" rIns="91425" bIns="91425" anchor="b" anchorCtr="0"/>
          <a:lstStyle>
            <a:lvl1pPr marL="0" marR="0" lvl="0"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41" name="Shape 41"/>
          <p:cNvSpPr txBox="1">
            <a:spLocks noGrp="1"/>
          </p:cNvSpPr>
          <p:nvPr>
            <p:ph type="body" idx="1"/>
          </p:nvPr>
        </p:nvSpPr>
        <p:spPr>
          <a:xfrm>
            <a:off x="779462" y="1828800"/>
            <a:ext cx="3657600" cy="4219575"/>
          </a:xfrm>
          <a:prstGeom prst="rect">
            <a:avLst/>
          </a:prstGeom>
          <a:noFill/>
          <a:ln>
            <a:noFill/>
          </a:ln>
        </p:spPr>
        <p:txBody>
          <a:bodyPr lIns="91425" tIns="91425" rIns="91425" bIns="91425" anchor="t" anchorCtr="0"/>
          <a:lstStyle>
            <a:lvl1pPr marL="282575" marR="0" lvl="0" indent="-155575" algn="l" rtl="0">
              <a:spcBef>
                <a:spcPts val="20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18415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42" name="Shape 42"/>
          <p:cNvSpPr txBox="1">
            <a:spLocks noGrp="1"/>
          </p:cNvSpPr>
          <p:nvPr>
            <p:ph type="body" idx="2"/>
          </p:nvPr>
        </p:nvSpPr>
        <p:spPr>
          <a:xfrm>
            <a:off x="4688541" y="1828800"/>
            <a:ext cx="3657600" cy="4219575"/>
          </a:xfrm>
          <a:prstGeom prst="rect">
            <a:avLst/>
          </a:prstGeom>
          <a:noFill/>
          <a:ln>
            <a:noFill/>
          </a:ln>
        </p:spPr>
        <p:txBody>
          <a:bodyPr lIns="91425" tIns="91425" rIns="91425" bIns="91425" anchor="t" anchorCtr="0"/>
          <a:lstStyle>
            <a:lvl1pPr marL="282575" marR="0" lvl="0" indent="-155575" algn="l" rtl="0">
              <a:spcBef>
                <a:spcPts val="20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18415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43" name="Shape 43"/>
          <p:cNvSpPr txBox="1">
            <a:spLocks noGrp="1"/>
          </p:cNvSpPr>
          <p:nvPr>
            <p:ph type="dt" idx="10"/>
          </p:nvPr>
        </p:nvSpPr>
        <p:spPr>
          <a:xfrm>
            <a:off x="3810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ftr" idx="11"/>
          </p:nvPr>
        </p:nvSpPr>
        <p:spPr>
          <a:xfrm>
            <a:off x="3305175" y="6288087"/>
            <a:ext cx="5238750"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45" name="Shape 45"/>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pPr marL="0" marR="0" lvl="0" indent="0" algn="r" rtl="0">
                <a:spcBef>
                  <a:spcPts val="0"/>
                </a:spcBef>
                <a:spcAft>
                  <a:spcPts val="0"/>
                </a:spcAft>
                <a:buSzPct val="25000"/>
                <a:buNone/>
              </a:p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46"/>
        <p:cNvGrpSpPr/>
        <p:nvPr/>
      </p:nvGrpSpPr>
      <p:grpSpPr>
        <a:xfrm>
          <a:off x="0" y="0"/>
          <a:ext cx="0" cy="0"/>
          <a:chOff x="0" y="0"/>
          <a:chExt cx="0" cy="0"/>
        </a:xfrm>
      </p:grpSpPr>
      <p:pic>
        <p:nvPicPr>
          <p:cNvPr id="47" name="Shape 47" descr="Overlay-ContentSlides.png"/>
          <p:cNvPicPr preferRelativeResize="0"/>
          <p:nvPr/>
        </p:nvPicPr>
        <p:blipFill rotWithShape="1">
          <a:blip r:embed="rId2">
            <a:alphaModFix/>
          </a:blip>
          <a:srcRect/>
          <a:stretch/>
        </p:blipFill>
        <p:spPr>
          <a:xfrm>
            <a:off x="150813" y="187325"/>
            <a:ext cx="8828086" cy="6481762"/>
          </a:xfrm>
          <a:prstGeom prst="rect">
            <a:avLst/>
          </a:prstGeom>
          <a:noFill/>
          <a:ln>
            <a:noFill/>
          </a:ln>
        </p:spPr>
      </p:pic>
      <p:cxnSp>
        <p:nvCxnSpPr>
          <p:cNvPr id="48" name="Shape 48"/>
          <p:cNvCxnSpPr/>
          <p:nvPr/>
        </p:nvCxnSpPr>
        <p:spPr>
          <a:xfrm>
            <a:off x="874712" y="2286000"/>
            <a:ext cx="3562350" cy="1587"/>
          </a:xfrm>
          <a:prstGeom prst="straightConnector1">
            <a:avLst/>
          </a:prstGeom>
          <a:noFill/>
          <a:ln w="19050" cap="flat" cmpd="sng">
            <a:solidFill>
              <a:schemeClr val="lt1"/>
            </a:solidFill>
            <a:prstDash val="solid"/>
            <a:round/>
            <a:headEnd type="none" w="med" len="med"/>
            <a:tailEnd type="none" w="med" len="med"/>
          </a:ln>
        </p:spPr>
      </p:cxnSp>
      <p:cxnSp>
        <p:nvCxnSpPr>
          <p:cNvPr id="49" name="Shape 49"/>
          <p:cNvCxnSpPr/>
          <p:nvPr/>
        </p:nvCxnSpPr>
        <p:spPr>
          <a:xfrm>
            <a:off x="4816475" y="2286000"/>
            <a:ext cx="3565525" cy="1587"/>
          </a:xfrm>
          <a:prstGeom prst="straightConnector1">
            <a:avLst/>
          </a:prstGeom>
          <a:noFill/>
          <a:ln w="19050" cap="flat" cmpd="sng">
            <a:solidFill>
              <a:schemeClr val="lt1"/>
            </a:solidFill>
            <a:prstDash val="solid"/>
            <a:round/>
            <a:headEnd type="none" w="med" len="med"/>
            <a:tailEnd type="none" w="med" len="med"/>
          </a:ln>
        </p:spPr>
      </p:cxnSp>
      <p:cxnSp>
        <p:nvCxnSpPr>
          <p:cNvPr id="50" name="Shape 50"/>
          <p:cNvCxnSpPr/>
          <p:nvPr/>
        </p:nvCxnSpPr>
        <p:spPr>
          <a:xfrm>
            <a:off x="874712" y="2286000"/>
            <a:ext cx="3562350" cy="1587"/>
          </a:xfrm>
          <a:prstGeom prst="straightConnector1">
            <a:avLst/>
          </a:prstGeom>
          <a:noFill/>
          <a:ln w="19050" cap="flat" cmpd="sng">
            <a:solidFill>
              <a:schemeClr val="lt1"/>
            </a:solidFill>
            <a:prstDash val="solid"/>
            <a:round/>
            <a:headEnd type="none" w="med" len="med"/>
            <a:tailEnd type="none" w="med" len="med"/>
          </a:ln>
        </p:spPr>
      </p:cxnSp>
      <p:cxnSp>
        <p:nvCxnSpPr>
          <p:cNvPr id="51" name="Shape 51"/>
          <p:cNvCxnSpPr/>
          <p:nvPr/>
        </p:nvCxnSpPr>
        <p:spPr>
          <a:xfrm>
            <a:off x="4816475" y="2286000"/>
            <a:ext cx="3565525" cy="1587"/>
          </a:xfrm>
          <a:prstGeom prst="straightConnector1">
            <a:avLst/>
          </a:prstGeom>
          <a:noFill/>
          <a:ln w="19050" cap="flat" cmpd="sng">
            <a:solidFill>
              <a:schemeClr val="lt1"/>
            </a:solidFill>
            <a:prstDash val="solid"/>
            <a:round/>
            <a:headEnd type="none" w="med" len="med"/>
            <a:tailEnd type="none" w="med" len="med"/>
          </a:ln>
        </p:spPr>
      </p:cxnSp>
      <p:sp>
        <p:nvSpPr>
          <p:cNvPr id="52" name="Shape 52"/>
          <p:cNvSpPr txBox="1">
            <a:spLocks noGrp="1"/>
          </p:cNvSpPr>
          <p:nvPr>
            <p:ph type="title"/>
          </p:nvPr>
        </p:nvSpPr>
        <p:spPr>
          <a:xfrm>
            <a:off x="779462" y="381000"/>
            <a:ext cx="7583486" cy="1044387"/>
          </a:xfrm>
          <a:prstGeom prst="rect">
            <a:avLst/>
          </a:prstGeom>
          <a:noFill/>
          <a:ln>
            <a:noFill/>
          </a:ln>
        </p:spPr>
        <p:txBody>
          <a:bodyPr lIns="91425" tIns="91425" rIns="91425" bIns="91425" anchor="b" anchorCtr="0"/>
          <a:lstStyle>
            <a:lvl1pPr marL="0" marR="0" lvl="0"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53" name="Shape 53"/>
          <p:cNvSpPr txBox="1">
            <a:spLocks noGrp="1"/>
          </p:cNvSpPr>
          <p:nvPr>
            <p:ph type="body" idx="1"/>
          </p:nvPr>
        </p:nvSpPr>
        <p:spPr>
          <a:xfrm>
            <a:off x="779462" y="1438834"/>
            <a:ext cx="3657600" cy="789828"/>
          </a:xfrm>
          <a:prstGeom prst="rect">
            <a:avLst/>
          </a:prstGeom>
          <a:noFill/>
          <a:ln>
            <a:noFill/>
          </a:ln>
        </p:spPr>
        <p:txBody>
          <a:bodyPr lIns="91425" tIns="91425" rIns="91425" bIns="91425" anchor="b" anchorCtr="0"/>
          <a:lstStyle>
            <a:lvl1pPr marL="0" marR="0" lvl="0" indent="0" algn="ctr" rtl="0">
              <a:lnSpc>
                <a:spcPct val="107142"/>
              </a:lnSpc>
              <a:spcBef>
                <a:spcPts val="0"/>
              </a:spcBef>
              <a:spcAft>
                <a:spcPts val="0"/>
              </a:spcAft>
              <a:buClr>
                <a:srgbClr val="001D4D"/>
              </a:buClr>
              <a:buFont typeface="Noto Sans Symbols"/>
              <a:buNone/>
              <a:defRPr sz="2800" b="0" i="0" u="none" strike="noStrike" cap="none">
                <a:solidFill>
                  <a:srgbClr val="001D4D"/>
                </a:solidFill>
                <a:latin typeface="Trebuchet MS"/>
                <a:ea typeface="Trebuchet MS"/>
                <a:cs typeface="Trebuchet MS"/>
                <a:sym typeface="Trebuchet MS"/>
              </a:defRPr>
            </a:lvl1pPr>
            <a:lvl2pPr marL="457200" marR="0" lvl="1" indent="0" algn="l" rtl="0">
              <a:spcBef>
                <a:spcPts val="600"/>
              </a:spcBef>
              <a:spcAft>
                <a:spcPts val="0"/>
              </a:spcAft>
              <a:buClr>
                <a:srgbClr val="001D4D"/>
              </a:buClr>
              <a:buFont typeface="Noto Sans Symbols"/>
              <a:buNone/>
              <a:defRPr sz="2000" b="1" i="0" u="none" strike="noStrike" cap="none">
                <a:solidFill>
                  <a:srgbClr val="001D4D"/>
                </a:solidFill>
                <a:latin typeface="Trebuchet MS"/>
                <a:ea typeface="Trebuchet MS"/>
                <a:cs typeface="Trebuchet MS"/>
                <a:sym typeface="Trebuchet MS"/>
              </a:defRPr>
            </a:lvl2pPr>
            <a:lvl3pPr marL="914400" marR="0" lvl="2" indent="0" algn="l" rtl="0">
              <a:spcBef>
                <a:spcPts val="600"/>
              </a:spcBef>
              <a:spcAft>
                <a:spcPts val="0"/>
              </a:spcAft>
              <a:buClr>
                <a:srgbClr val="001D4D"/>
              </a:buClr>
              <a:buFont typeface="Noto Sans Symbols"/>
              <a:buNone/>
              <a:defRPr sz="1800" b="1" i="0" u="none" strike="noStrike" cap="none">
                <a:solidFill>
                  <a:srgbClr val="001D4D"/>
                </a:solidFill>
                <a:latin typeface="Trebuchet MS"/>
                <a:ea typeface="Trebuchet MS"/>
                <a:cs typeface="Trebuchet MS"/>
                <a:sym typeface="Trebuchet MS"/>
              </a:defRPr>
            </a:lvl3pPr>
            <a:lvl4pPr marL="1371600" marR="0" lvl="3" indent="0" algn="l" rtl="0">
              <a:spcBef>
                <a:spcPts val="600"/>
              </a:spcBef>
              <a:spcAft>
                <a:spcPts val="0"/>
              </a:spcAft>
              <a:buClr>
                <a:srgbClr val="001D4D"/>
              </a:buClr>
              <a:buFont typeface="Noto Sans Symbols"/>
              <a:buNone/>
              <a:defRPr sz="1600" b="1" i="0" u="none" strike="noStrike" cap="none">
                <a:solidFill>
                  <a:srgbClr val="001D4D"/>
                </a:solidFill>
                <a:latin typeface="Trebuchet MS"/>
                <a:ea typeface="Trebuchet MS"/>
                <a:cs typeface="Trebuchet MS"/>
                <a:sym typeface="Trebuchet MS"/>
              </a:defRPr>
            </a:lvl4pPr>
            <a:lvl5pPr marL="1828800" marR="0" lvl="4" indent="0" algn="l" rtl="0">
              <a:spcBef>
                <a:spcPts val="600"/>
              </a:spcBef>
              <a:spcAft>
                <a:spcPts val="0"/>
              </a:spcAft>
              <a:buClr>
                <a:srgbClr val="001D4D"/>
              </a:buClr>
              <a:buFont typeface="Noto Sans Symbols"/>
              <a:buNone/>
              <a:defRPr sz="1600" b="1" i="0" u="none" strike="noStrike" cap="none">
                <a:solidFill>
                  <a:srgbClr val="001D4D"/>
                </a:solidFill>
                <a:latin typeface="Trebuchet MS"/>
                <a:ea typeface="Trebuchet MS"/>
                <a:cs typeface="Trebuchet MS"/>
                <a:sym typeface="Trebuchet MS"/>
              </a:defRPr>
            </a:lvl5pPr>
            <a:lvl6pPr marL="2286000" marR="0" lvl="5" indent="0" algn="l" rtl="0">
              <a:spcBef>
                <a:spcPts val="320"/>
              </a:spcBef>
              <a:buClr>
                <a:schemeClr val="dk1"/>
              </a:buClr>
              <a:buFont typeface="Arial"/>
              <a:buNone/>
              <a:defRPr sz="1600" b="1" i="0" u="none" strike="noStrike" cap="none">
                <a:solidFill>
                  <a:schemeClr val="dk1"/>
                </a:solidFill>
                <a:latin typeface="Trebuchet MS"/>
                <a:ea typeface="Trebuchet MS"/>
                <a:cs typeface="Trebuchet MS"/>
                <a:sym typeface="Trebuchet MS"/>
              </a:defRPr>
            </a:lvl6pPr>
            <a:lvl7pPr marL="2743200" marR="0" lvl="6" indent="0" algn="l" rtl="0">
              <a:spcBef>
                <a:spcPts val="320"/>
              </a:spcBef>
              <a:buClr>
                <a:schemeClr val="dk1"/>
              </a:buClr>
              <a:buFont typeface="Arial"/>
              <a:buNone/>
              <a:defRPr sz="1600" b="1" i="0" u="none" strike="noStrike" cap="none">
                <a:solidFill>
                  <a:schemeClr val="dk1"/>
                </a:solidFill>
                <a:latin typeface="Trebuchet MS"/>
                <a:ea typeface="Trebuchet MS"/>
                <a:cs typeface="Trebuchet MS"/>
                <a:sym typeface="Trebuchet MS"/>
              </a:defRPr>
            </a:lvl7pPr>
            <a:lvl8pPr marL="3200400" marR="0" lvl="7" indent="0" algn="l" rtl="0">
              <a:spcBef>
                <a:spcPts val="320"/>
              </a:spcBef>
              <a:buClr>
                <a:schemeClr val="dk1"/>
              </a:buClr>
              <a:buFont typeface="Arial"/>
              <a:buNone/>
              <a:defRPr sz="1600" b="1" i="0" u="none" strike="noStrike" cap="none">
                <a:solidFill>
                  <a:schemeClr val="dk1"/>
                </a:solidFill>
                <a:latin typeface="Trebuchet MS"/>
                <a:ea typeface="Trebuchet MS"/>
                <a:cs typeface="Trebuchet MS"/>
                <a:sym typeface="Trebuchet MS"/>
              </a:defRPr>
            </a:lvl8pPr>
            <a:lvl9pPr marL="3657600" marR="0" lvl="8" indent="0" algn="l" rtl="0">
              <a:spcBef>
                <a:spcPts val="320"/>
              </a:spcBef>
              <a:buClr>
                <a:schemeClr val="dk1"/>
              </a:buClr>
              <a:buFont typeface="Arial"/>
              <a:buNone/>
              <a:defRPr sz="1600" b="1" i="0" u="none" strike="noStrike" cap="none">
                <a:solidFill>
                  <a:schemeClr val="dk1"/>
                </a:solidFill>
                <a:latin typeface="Trebuchet MS"/>
                <a:ea typeface="Trebuchet MS"/>
                <a:cs typeface="Trebuchet MS"/>
                <a:sym typeface="Trebuchet MS"/>
              </a:defRPr>
            </a:lvl9pPr>
          </a:lstStyle>
          <a:p>
            <a:endParaRPr/>
          </a:p>
        </p:txBody>
      </p:sp>
      <p:sp>
        <p:nvSpPr>
          <p:cNvPr id="54" name="Shape 54"/>
          <p:cNvSpPr txBox="1">
            <a:spLocks noGrp="1"/>
          </p:cNvSpPr>
          <p:nvPr>
            <p:ph type="body" idx="2"/>
          </p:nvPr>
        </p:nvSpPr>
        <p:spPr>
          <a:xfrm>
            <a:off x="779462" y="2362199"/>
            <a:ext cx="3657600" cy="3686174"/>
          </a:xfrm>
          <a:prstGeom prst="rect">
            <a:avLst/>
          </a:prstGeom>
          <a:noFill/>
          <a:ln>
            <a:noFill/>
          </a:ln>
        </p:spPr>
        <p:txBody>
          <a:bodyPr lIns="91425" tIns="91425" rIns="91425" bIns="91425" anchor="t" anchorCtr="0"/>
          <a:lstStyle>
            <a:lvl1pPr marL="282575" marR="0" lvl="0" indent="-155575" algn="l" rtl="0">
              <a:spcBef>
                <a:spcPts val="20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18415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Trebuchet MS"/>
                <a:ea typeface="Trebuchet MS"/>
                <a:cs typeface="Trebuchet MS"/>
                <a:sym typeface="Trebuchet MS"/>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Trebuchet MS"/>
                <a:ea typeface="Trebuchet MS"/>
                <a:cs typeface="Trebuchet MS"/>
                <a:sym typeface="Trebuchet MS"/>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Trebuchet MS"/>
                <a:ea typeface="Trebuchet MS"/>
                <a:cs typeface="Trebuchet MS"/>
                <a:sym typeface="Trebuchet MS"/>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Trebuchet MS"/>
                <a:ea typeface="Trebuchet MS"/>
                <a:cs typeface="Trebuchet MS"/>
                <a:sym typeface="Trebuchet MS"/>
              </a:defRPr>
            </a:lvl9pPr>
          </a:lstStyle>
          <a:p>
            <a:endParaRPr/>
          </a:p>
        </p:txBody>
      </p:sp>
      <p:sp>
        <p:nvSpPr>
          <p:cNvPr id="55" name="Shape 55"/>
          <p:cNvSpPr txBox="1">
            <a:spLocks noGrp="1"/>
          </p:cNvSpPr>
          <p:nvPr>
            <p:ph type="body" idx="3"/>
          </p:nvPr>
        </p:nvSpPr>
        <p:spPr>
          <a:xfrm>
            <a:off x="4705350" y="1438834"/>
            <a:ext cx="3657600" cy="789828"/>
          </a:xfrm>
          <a:prstGeom prst="rect">
            <a:avLst/>
          </a:prstGeom>
          <a:noFill/>
          <a:ln>
            <a:noFill/>
          </a:ln>
        </p:spPr>
        <p:txBody>
          <a:bodyPr lIns="91425" tIns="91425" rIns="91425" bIns="91425" anchor="b" anchorCtr="0"/>
          <a:lstStyle>
            <a:lvl1pPr marL="0" marR="0" lvl="0" indent="0" algn="ctr" rtl="0">
              <a:lnSpc>
                <a:spcPct val="107142"/>
              </a:lnSpc>
              <a:spcBef>
                <a:spcPts val="0"/>
              </a:spcBef>
              <a:spcAft>
                <a:spcPts val="0"/>
              </a:spcAft>
              <a:buClr>
                <a:srgbClr val="001D4D"/>
              </a:buClr>
              <a:buFont typeface="Noto Sans Symbols"/>
              <a:buNone/>
              <a:defRPr sz="2800" b="0" i="0" u="none" strike="noStrike" cap="none">
                <a:solidFill>
                  <a:srgbClr val="001D4D"/>
                </a:solidFill>
                <a:latin typeface="Trebuchet MS"/>
                <a:ea typeface="Trebuchet MS"/>
                <a:cs typeface="Trebuchet MS"/>
                <a:sym typeface="Trebuchet MS"/>
              </a:defRPr>
            </a:lvl1pPr>
            <a:lvl2pPr marL="457200" marR="0" lvl="1" indent="0" algn="l" rtl="0">
              <a:spcBef>
                <a:spcPts val="600"/>
              </a:spcBef>
              <a:spcAft>
                <a:spcPts val="0"/>
              </a:spcAft>
              <a:buClr>
                <a:srgbClr val="001D4D"/>
              </a:buClr>
              <a:buFont typeface="Noto Sans Symbols"/>
              <a:buNone/>
              <a:defRPr sz="2000" b="1" i="0" u="none" strike="noStrike" cap="none">
                <a:solidFill>
                  <a:srgbClr val="001D4D"/>
                </a:solidFill>
                <a:latin typeface="Trebuchet MS"/>
                <a:ea typeface="Trebuchet MS"/>
                <a:cs typeface="Trebuchet MS"/>
                <a:sym typeface="Trebuchet MS"/>
              </a:defRPr>
            </a:lvl2pPr>
            <a:lvl3pPr marL="914400" marR="0" lvl="2" indent="0" algn="l" rtl="0">
              <a:spcBef>
                <a:spcPts val="600"/>
              </a:spcBef>
              <a:spcAft>
                <a:spcPts val="0"/>
              </a:spcAft>
              <a:buClr>
                <a:srgbClr val="001D4D"/>
              </a:buClr>
              <a:buFont typeface="Noto Sans Symbols"/>
              <a:buNone/>
              <a:defRPr sz="1800" b="1" i="0" u="none" strike="noStrike" cap="none">
                <a:solidFill>
                  <a:srgbClr val="001D4D"/>
                </a:solidFill>
                <a:latin typeface="Trebuchet MS"/>
                <a:ea typeface="Trebuchet MS"/>
                <a:cs typeface="Trebuchet MS"/>
                <a:sym typeface="Trebuchet MS"/>
              </a:defRPr>
            </a:lvl3pPr>
            <a:lvl4pPr marL="1371600" marR="0" lvl="3" indent="0" algn="l" rtl="0">
              <a:spcBef>
                <a:spcPts val="600"/>
              </a:spcBef>
              <a:spcAft>
                <a:spcPts val="0"/>
              </a:spcAft>
              <a:buClr>
                <a:srgbClr val="001D4D"/>
              </a:buClr>
              <a:buFont typeface="Noto Sans Symbols"/>
              <a:buNone/>
              <a:defRPr sz="1600" b="1" i="0" u="none" strike="noStrike" cap="none">
                <a:solidFill>
                  <a:srgbClr val="001D4D"/>
                </a:solidFill>
                <a:latin typeface="Trebuchet MS"/>
                <a:ea typeface="Trebuchet MS"/>
                <a:cs typeface="Trebuchet MS"/>
                <a:sym typeface="Trebuchet MS"/>
              </a:defRPr>
            </a:lvl4pPr>
            <a:lvl5pPr marL="1828800" marR="0" lvl="4" indent="0" algn="l" rtl="0">
              <a:spcBef>
                <a:spcPts val="600"/>
              </a:spcBef>
              <a:spcAft>
                <a:spcPts val="0"/>
              </a:spcAft>
              <a:buClr>
                <a:srgbClr val="001D4D"/>
              </a:buClr>
              <a:buFont typeface="Noto Sans Symbols"/>
              <a:buNone/>
              <a:defRPr sz="1600" b="1" i="0" u="none" strike="noStrike" cap="none">
                <a:solidFill>
                  <a:srgbClr val="001D4D"/>
                </a:solidFill>
                <a:latin typeface="Trebuchet MS"/>
                <a:ea typeface="Trebuchet MS"/>
                <a:cs typeface="Trebuchet MS"/>
                <a:sym typeface="Trebuchet MS"/>
              </a:defRPr>
            </a:lvl5pPr>
            <a:lvl6pPr marL="2286000" marR="0" lvl="5" indent="0" algn="l" rtl="0">
              <a:spcBef>
                <a:spcPts val="320"/>
              </a:spcBef>
              <a:buClr>
                <a:schemeClr val="dk1"/>
              </a:buClr>
              <a:buFont typeface="Arial"/>
              <a:buNone/>
              <a:defRPr sz="1600" b="1" i="0" u="none" strike="noStrike" cap="none">
                <a:solidFill>
                  <a:schemeClr val="dk1"/>
                </a:solidFill>
                <a:latin typeface="Trebuchet MS"/>
                <a:ea typeface="Trebuchet MS"/>
                <a:cs typeface="Trebuchet MS"/>
                <a:sym typeface="Trebuchet MS"/>
              </a:defRPr>
            </a:lvl6pPr>
            <a:lvl7pPr marL="2743200" marR="0" lvl="6" indent="0" algn="l" rtl="0">
              <a:spcBef>
                <a:spcPts val="320"/>
              </a:spcBef>
              <a:buClr>
                <a:schemeClr val="dk1"/>
              </a:buClr>
              <a:buFont typeface="Arial"/>
              <a:buNone/>
              <a:defRPr sz="1600" b="1" i="0" u="none" strike="noStrike" cap="none">
                <a:solidFill>
                  <a:schemeClr val="dk1"/>
                </a:solidFill>
                <a:latin typeface="Trebuchet MS"/>
                <a:ea typeface="Trebuchet MS"/>
                <a:cs typeface="Trebuchet MS"/>
                <a:sym typeface="Trebuchet MS"/>
              </a:defRPr>
            </a:lvl7pPr>
            <a:lvl8pPr marL="3200400" marR="0" lvl="7" indent="0" algn="l" rtl="0">
              <a:spcBef>
                <a:spcPts val="320"/>
              </a:spcBef>
              <a:buClr>
                <a:schemeClr val="dk1"/>
              </a:buClr>
              <a:buFont typeface="Arial"/>
              <a:buNone/>
              <a:defRPr sz="1600" b="1" i="0" u="none" strike="noStrike" cap="none">
                <a:solidFill>
                  <a:schemeClr val="dk1"/>
                </a:solidFill>
                <a:latin typeface="Trebuchet MS"/>
                <a:ea typeface="Trebuchet MS"/>
                <a:cs typeface="Trebuchet MS"/>
                <a:sym typeface="Trebuchet MS"/>
              </a:defRPr>
            </a:lvl8pPr>
            <a:lvl9pPr marL="3657600" marR="0" lvl="8" indent="0" algn="l" rtl="0">
              <a:spcBef>
                <a:spcPts val="320"/>
              </a:spcBef>
              <a:buClr>
                <a:schemeClr val="dk1"/>
              </a:buClr>
              <a:buFont typeface="Arial"/>
              <a:buNone/>
              <a:defRPr sz="1600" b="1" i="0" u="none" strike="noStrike" cap="none">
                <a:solidFill>
                  <a:schemeClr val="dk1"/>
                </a:solidFill>
                <a:latin typeface="Trebuchet MS"/>
                <a:ea typeface="Trebuchet MS"/>
                <a:cs typeface="Trebuchet MS"/>
                <a:sym typeface="Trebuchet MS"/>
              </a:defRPr>
            </a:lvl9pPr>
          </a:lstStyle>
          <a:p>
            <a:endParaRPr/>
          </a:p>
        </p:txBody>
      </p:sp>
      <p:sp>
        <p:nvSpPr>
          <p:cNvPr id="56" name="Shape 56"/>
          <p:cNvSpPr txBox="1">
            <a:spLocks noGrp="1"/>
          </p:cNvSpPr>
          <p:nvPr>
            <p:ph type="body" idx="4"/>
          </p:nvPr>
        </p:nvSpPr>
        <p:spPr>
          <a:xfrm>
            <a:off x="4705350" y="2362199"/>
            <a:ext cx="3657600" cy="3686174"/>
          </a:xfrm>
          <a:prstGeom prst="rect">
            <a:avLst/>
          </a:prstGeom>
          <a:noFill/>
          <a:ln>
            <a:noFill/>
          </a:ln>
        </p:spPr>
        <p:txBody>
          <a:bodyPr lIns="91425" tIns="91425" rIns="91425" bIns="91425" anchor="t" anchorCtr="0"/>
          <a:lstStyle>
            <a:lvl1pPr marL="282575" marR="0" lvl="0" indent="-155575" algn="l" rtl="0">
              <a:spcBef>
                <a:spcPts val="20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18415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Trebuchet MS"/>
                <a:ea typeface="Trebuchet MS"/>
                <a:cs typeface="Trebuchet MS"/>
                <a:sym typeface="Trebuchet MS"/>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Trebuchet MS"/>
                <a:ea typeface="Trebuchet MS"/>
                <a:cs typeface="Trebuchet MS"/>
                <a:sym typeface="Trebuchet MS"/>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Trebuchet MS"/>
                <a:ea typeface="Trebuchet MS"/>
                <a:cs typeface="Trebuchet MS"/>
                <a:sym typeface="Trebuchet MS"/>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Trebuchet MS"/>
                <a:ea typeface="Trebuchet MS"/>
                <a:cs typeface="Trebuchet MS"/>
                <a:sym typeface="Trebuchet MS"/>
              </a:defRPr>
            </a:lvl9pPr>
          </a:lstStyle>
          <a:p>
            <a:endParaRPr/>
          </a:p>
        </p:txBody>
      </p:sp>
      <p:sp>
        <p:nvSpPr>
          <p:cNvPr id="57" name="Shape 57"/>
          <p:cNvSpPr txBox="1">
            <a:spLocks noGrp="1"/>
          </p:cNvSpPr>
          <p:nvPr>
            <p:ph type="dt" idx="10"/>
          </p:nvPr>
        </p:nvSpPr>
        <p:spPr>
          <a:xfrm>
            <a:off x="3810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ftr" idx="11"/>
          </p:nvPr>
        </p:nvSpPr>
        <p:spPr>
          <a:xfrm>
            <a:off x="3305175" y="6288087"/>
            <a:ext cx="5238750"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59" name="Shape 59"/>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pPr marL="0" marR="0" lvl="0" indent="0" algn="r" rtl="0">
                <a:spcBef>
                  <a:spcPts val="0"/>
                </a:spcBef>
                <a:spcAft>
                  <a:spcPts val="0"/>
                </a:spcAft>
                <a:buSzPct val="25000"/>
                <a:buNone/>
              </a:p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2 Content, Top and Bottom">
    <p:spTree>
      <p:nvGrpSpPr>
        <p:cNvPr id="1" name="Shape 60"/>
        <p:cNvGrpSpPr/>
        <p:nvPr/>
      </p:nvGrpSpPr>
      <p:grpSpPr>
        <a:xfrm>
          <a:off x="0" y="0"/>
          <a:ext cx="0" cy="0"/>
          <a:chOff x="0" y="0"/>
          <a:chExt cx="0" cy="0"/>
        </a:xfrm>
      </p:grpSpPr>
      <p:pic>
        <p:nvPicPr>
          <p:cNvPr id="61" name="Shape 61" descr="Overlay-ContentSlides.png"/>
          <p:cNvPicPr preferRelativeResize="0"/>
          <p:nvPr/>
        </p:nvPicPr>
        <p:blipFill rotWithShape="1">
          <a:blip r:embed="rId2">
            <a:alphaModFix/>
          </a:blip>
          <a:srcRect/>
          <a:stretch/>
        </p:blipFill>
        <p:spPr>
          <a:xfrm>
            <a:off x="150813" y="187325"/>
            <a:ext cx="8828086" cy="6481762"/>
          </a:xfrm>
          <a:prstGeom prst="rect">
            <a:avLst/>
          </a:prstGeom>
          <a:noFill/>
          <a:ln>
            <a:noFill/>
          </a:ln>
        </p:spPr>
      </p:pic>
      <p:sp>
        <p:nvSpPr>
          <p:cNvPr id="62" name="Shape 62"/>
          <p:cNvSpPr txBox="1">
            <a:spLocks noGrp="1"/>
          </p:cNvSpPr>
          <p:nvPr>
            <p:ph type="title"/>
          </p:nvPr>
        </p:nvSpPr>
        <p:spPr>
          <a:xfrm>
            <a:off x="779462" y="381000"/>
            <a:ext cx="7583486" cy="1044575"/>
          </a:xfrm>
          <a:prstGeom prst="rect">
            <a:avLst/>
          </a:prstGeom>
          <a:noFill/>
          <a:ln>
            <a:noFill/>
          </a:ln>
        </p:spPr>
        <p:txBody>
          <a:bodyPr lIns="91425" tIns="91425" rIns="91425" bIns="91425" anchor="b" anchorCtr="0"/>
          <a:lstStyle>
            <a:lvl1pPr marL="0" marR="0" lvl="0"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63" name="Shape 63"/>
          <p:cNvSpPr txBox="1">
            <a:spLocks noGrp="1"/>
          </p:cNvSpPr>
          <p:nvPr>
            <p:ph type="body" idx="1"/>
          </p:nvPr>
        </p:nvSpPr>
        <p:spPr>
          <a:xfrm>
            <a:off x="779462" y="1828800"/>
            <a:ext cx="7585076" cy="2057400"/>
          </a:xfrm>
          <a:prstGeom prst="rect">
            <a:avLst/>
          </a:prstGeom>
          <a:noFill/>
          <a:ln>
            <a:noFill/>
          </a:ln>
        </p:spPr>
        <p:txBody>
          <a:bodyPr lIns="91425" tIns="91425" rIns="91425" bIns="91425" anchor="t" anchorCtr="0"/>
          <a:lstStyle>
            <a:lvl1pPr marL="282575" marR="0" lvl="0" indent="-155575" algn="l" rtl="0">
              <a:spcBef>
                <a:spcPts val="20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18415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64" name="Shape 64"/>
          <p:cNvSpPr txBox="1">
            <a:spLocks noGrp="1"/>
          </p:cNvSpPr>
          <p:nvPr>
            <p:ph type="body" idx="2"/>
          </p:nvPr>
        </p:nvSpPr>
        <p:spPr>
          <a:xfrm>
            <a:off x="779462" y="3991816"/>
            <a:ext cx="7585076" cy="2057400"/>
          </a:xfrm>
          <a:prstGeom prst="rect">
            <a:avLst/>
          </a:prstGeom>
          <a:noFill/>
          <a:ln>
            <a:noFill/>
          </a:ln>
        </p:spPr>
        <p:txBody>
          <a:bodyPr lIns="91425" tIns="91425" rIns="91425" bIns="91425" anchor="t" anchorCtr="0"/>
          <a:lstStyle>
            <a:lvl1pPr marL="282575" marR="0" lvl="0" indent="-155575" algn="l" rtl="0">
              <a:spcBef>
                <a:spcPts val="20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18415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65" name="Shape 65"/>
          <p:cNvSpPr txBox="1">
            <a:spLocks noGrp="1"/>
          </p:cNvSpPr>
          <p:nvPr>
            <p:ph type="dt" idx="10"/>
          </p:nvPr>
        </p:nvSpPr>
        <p:spPr>
          <a:xfrm>
            <a:off x="3810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66" name="Shape 66"/>
          <p:cNvSpPr txBox="1">
            <a:spLocks noGrp="1"/>
          </p:cNvSpPr>
          <p:nvPr>
            <p:ph type="ftr" idx="11"/>
          </p:nvPr>
        </p:nvSpPr>
        <p:spPr>
          <a:xfrm>
            <a:off x="3305175" y="6288087"/>
            <a:ext cx="5238750"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67" name="Shape 67"/>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pPr marL="0" marR="0" lvl="0" indent="0" algn="r" rtl="0">
                <a:spcBef>
                  <a:spcPts val="0"/>
                </a:spcBef>
                <a:spcAft>
                  <a:spcPts val="0"/>
                </a:spcAft>
                <a:buSzPct val="25000"/>
                <a:buNone/>
              </a:p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3 Content">
    <p:spTree>
      <p:nvGrpSpPr>
        <p:cNvPr id="1" name="Shape 68"/>
        <p:cNvGrpSpPr/>
        <p:nvPr/>
      </p:nvGrpSpPr>
      <p:grpSpPr>
        <a:xfrm>
          <a:off x="0" y="0"/>
          <a:ext cx="0" cy="0"/>
          <a:chOff x="0" y="0"/>
          <a:chExt cx="0" cy="0"/>
        </a:xfrm>
      </p:grpSpPr>
      <p:pic>
        <p:nvPicPr>
          <p:cNvPr id="69" name="Shape 69" descr="Overlay-ContentSlides.png"/>
          <p:cNvPicPr preferRelativeResize="0"/>
          <p:nvPr/>
        </p:nvPicPr>
        <p:blipFill rotWithShape="1">
          <a:blip r:embed="rId2">
            <a:alphaModFix/>
          </a:blip>
          <a:srcRect/>
          <a:stretch/>
        </p:blipFill>
        <p:spPr>
          <a:xfrm>
            <a:off x="150813" y="187325"/>
            <a:ext cx="8828086" cy="6481762"/>
          </a:xfrm>
          <a:prstGeom prst="rect">
            <a:avLst/>
          </a:prstGeom>
          <a:noFill/>
          <a:ln>
            <a:noFill/>
          </a:ln>
        </p:spPr>
      </p:pic>
      <p:sp>
        <p:nvSpPr>
          <p:cNvPr id="70" name="Shape 70"/>
          <p:cNvSpPr txBox="1">
            <a:spLocks noGrp="1"/>
          </p:cNvSpPr>
          <p:nvPr>
            <p:ph type="title"/>
          </p:nvPr>
        </p:nvSpPr>
        <p:spPr>
          <a:xfrm>
            <a:off x="779462" y="381000"/>
            <a:ext cx="7583486" cy="1044575"/>
          </a:xfrm>
          <a:prstGeom prst="rect">
            <a:avLst/>
          </a:prstGeom>
          <a:noFill/>
          <a:ln>
            <a:noFill/>
          </a:ln>
        </p:spPr>
        <p:txBody>
          <a:bodyPr lIns="91425" tIns="91425" rIns="91425" bIns="91425" anchor="b" anchorCtr="0"/>
          <a:lstStyle>
            <a:lvl1pPr marL="0" marR="0" lvl="0"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71" name="Shape 71"/>
          <p:cNvSpPr txBox="1">
            <a:spLocks noGrp="1"/>
          </p:cNvSpPr>
          <p:nvPr>
            <p:ph type="body" idx="1"/>
          </p:nvPr>
        </p:nvSpPr>
        <p:spPr>
          <a:xfrm>
            <a:off x="4710953" y="1828800"/>
            <a:ext cx="3657600" cy="2057400"/>
          </a:xfrm>
          <a:prstGeom prst="rect">
            <a:avLst/>
          </a:prstGeom>
          <a:noFill/>
          <a:ln>
            <a:noFill/>
          </a:ln>
        </p:spPr>
        <p:txBody>
          <a:bodyPr lIns="91425" tIns="91425" rIns="91425" bIns="91425" anchor="t" anchorCtr="0"/>
          <a:lstStyle>
            <a:lvl1pPr marL="282575" marR="0" lvl="0" indent="-155575" algn="l" rtl="0">
              <a:spcBef>
                <a:spcPts val="20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18415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72" name="Shape 72"/>
          <p:cNvSpPr txBox="1">
            <a:spLocks noGrp="1"/>
          </p:cNvSpPr>
          <p:nvPr>
            <p:ph type="body" idx="2"/>
          </p:nvPr>
        </p:nvSpPr>
        <p:spPr>
          <a:xfrm>
            <a:off x="4710953" y="3991816"/>
            <a:ext cx="3657600" cy="2057400"/>
          </a:xfrm>
          <a:prstGeom prst="rect">
            <a:avLst/>
          </a:prstGeom>
          <a:noFill/>
          <a:ln>
            <a:noFill/>
          </a:ln>
        </p:spPr>
        <p:txBody>
          <a:bodyPr lIns="91425" tIns="91425" rIns="91425" bIns="91425" anchor="t" anchorCtr="0"/>
          <a:lstStyle>
            <a:lvl1pPr marL="282575" marR="0" lvl="0" indent="-155575" algn="l" rtl="0">
              <a:spcBef>
                <a:spcPts val="20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18415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73" name="Shape 73"/>
          <p:cNvSpPr txBox="1">
            <a:spLocks noGrp="1"/>
          </p:cNvSpPr>
          <p:nvPr>
            <p:ph type="body" idx="3"/>
          </p:nvPr>
        </p:nvSpPr>
        <p:spPr>
          <a:xfrm>
            <a:off x="779462" y="1828800"/>
            <a:ext cx="3657600" cy="4219575"/>
          </a:xfrm>
          <a:prstGeom prst="rect">
            <a:avLst/>
          </a:prstGeom>
          <a:noFill/>
          <a:ln>
            <a:noFill/>
          </a:ln>
        </p:spPr>
        <p:txBody>
          <a:bodyPr lIns="91425" tIns="91425" rIns="91425" bIns="91425" anchor="t" anchorCtr="0"/>
          <a:lstStyle>
            <a:lvl1pPr marL="282575" marR="0" lvl="0" indent="-155575" algn="l" rtl="0">
              <a:spcBef>
                <a:spcPts val="20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18415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74" name="Shape 74"/>
          <p:cNvSpPr txBox="1">
            <a:spLocks noGrp="1"/>
          </p:cNvSpPr>
          <p:nvPr>
            <p:ph type="dt" idx="10"/>
          </p:nvPr>
        </p:nvSpPr>
        <p:spPr>
          <a:xfrm>
            <a:off x="3810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75" name="Shape 75"/>
          <p:cNvSpPr txBox="1">
            <a:spLocks noGrp="1"/>
          </p:cNvSpPr>
          <p:nvPr>
            <p:ph type="ftr" idx="11"/>
          </p:nvPr>
        </p:nvSpPr>
        <p:spPr>
          <a:xfrm>
            <a:off x="3305175" y="6288087"/>
            <a:ext cx="5238750"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76" name="Shape 76"/>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pPr marL="0" marR="0" lvl="0" indent="0" algn="r" rtl="0">
                <a:spcBef>
                  <a:spcPts val="0"/>
                </a:spcBef>
                <a:spcAft>
                  <a:spcPts val="0"/>
                </a:spcAft>
                <a:buSzPct val="25000"/>
                <a:buNone/>
              </a:p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4 Content">
    <p:spTree>
      <p:nvGrpSpPr>
        <p:cNvPr id="1" name="Shape 77"/>
        <p:cNvGrpSpPr/>
        <p:nvPr/>
      </p:nvGrpSpPr>
      <p:grpSpPr>
        <a:xfrm>
          <a:off x="0" y="0"/>
          <a:ext cx="0" cy="0"/>
          <a:chOff x="0" y="0"/>
          <a:chExt cx="0" cy="0"/>
        </a:xfrm>
      </p:grpSpPr>
      <p:pic>
        <p:nvPicPr>
          <p:cNvPr id="78" name="Shape 78" descr="Overlay-ContentSlides.png"/>
          <p:cNvPicPr preferRelativeResize="0"/>
          <p:nvPr/>
        </p:nvPicPr>
        <p:blipFill rotWithShape="1">
          <a:blip r:embed="rId2">
            <a:alphaModFix/>
          </a:blip>
          <a:srcRect/>
          <a:stretch/>
        </p:blipFill>
        <p:spPr>
          <a:xfrm>
            <a:off x="150813" y="187325"/>
            <a:ext cx="8828086" cy="6481762"/>
          </a:xfrm>
          <a:prstGeom prst="rect">
            <a:avLst/>
          </a:prstGeom>
          <a:noFill/>
          <a:ln>
            <a:noFill/>
          </a:ln>
        </p:spPr>
      </p:pic>
      <p:sp>
        <p:nvSpPr>
          <p:cNvPr id="79" name="Shape 79"/>
          <p:cNvSpPr txBox="1">
            <a:spLocks noGrp="1"/>
          </p:cNvSpPr>
          <p:nvPr>
            <p:ph type="title"/>
          </p:nvPr>
        </p:nvSpPr>
        <p:spPr>
          <a:xfrm>
            <a:off x="779462" y="381000"/>
            <a:ext cx="7583486" cy="1044575"/>
          </a:xfrm>
          <a:prstGeom prst="rect">
            <a:avLst/>
          </a:prstGeom>
          <a:noFill/>
          <a:ln>
            <a:noFill/>
          </a:ln>
        </p:spPr>
        <p:txBody>
          <a:bodyPr lIns="91425" tIns="91425" rIns="91425" bIns="91425" anchor="b" anchorCtr="0"/>
          <a:lstStyle>
            <a:lvl1pPr marL="0" marR="0" lvl="0"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80" name="Shape 80"/>
          <p:cNvSpPr txBox="1">
            <a:spLocks noGrp="1"/>
          </p:cNvSpPr>
          <p:nvPr>
            <p:ph type="body" idx="1"/>
          </p:nvPr>
        </p:nvSpPr>
        <p:spPr>
          <a:xfrm>
            <a:off x="779462" y="1828800"/>
            <a:ext cx="3657600" cy="2057400"/>
          </a:xfrm>
          <a:prstGeom prst="rect">
            <a:avLst/>
          </a:prstGeom>
          <a:noFill/>
          <a:ln>
            <a:noFill/>
          </a:ln>
        </p:spPr>
        <p:txBody>
          <a:bodyPr lIns="91425" tIns="91425" rIns="91425" bIns="91425" anchor="t" anchorCtr="0"/>
          <a:lstStyle>
            <a:lvl1pPr marL="282575" marR="0" lvl="0" indent="-155575" algn="l" rtl="0">
              <a:spcBef>
                <a:spcPts val="20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18415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81" name="Shape 81"/>
          <p:cNvSpPr txBox="1">
            <a:spLocks noGrp="1"/>
          </p:cNvSpPr>
          <p:nvPr>
            <p:ph type="body" idx="2"/>
          </p:nvPr>
        </p:nvSpPr>
        <p:spPr>
          <a:xfrm>
            <a:off x="779462" y="3991816"/>
            <a:ext cx="3657600" cy="2057400"/>
          </a:xfrm>
          <a:prstGeom prst="rect">
            <a:avLst/>
          </a:prstGeom>
          <a:noFill/>
          <a:ln>
            <a:noFill/>
          </a:ln>
        </p:spPr>
        <p:txBody>
          <a:bodyPr lIns="91425" tIns="91425" rIns="91425" bIns="91425" anchor="t" anchorCtr="0"/>
          <a:lstStyle>
            <a:lvl1pPr marL="282575" marR="0" lvl="0" indent="-155575" algn="l" rtl="0">
              <a:spcBef>
                <a:spcPts val="20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18415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82" name="Shape 82"/>
          <p:cNvSpPr txBox="1">
            <a:spLocks noGrp="1"/>
          </p:cNvSpPr>
          <p:nvPr>
            <p:ph type="body" idx="3"/>
          </p:nvPr>
        </p:nvSpPr>
        <p:spPr>
          <a:xfrm>
            <a:off x="4710953" y="1828800"/>
            <a:ext cx="3657600" cy="2057400"/>
          </a:xfrm>
          <a:prstGeom prst="rect">
            <a:avLst/>
          </a:prstGeom>
          <a:noFill/>
          <a:ln>
            <a:noFill/>
          </a:ln>
        </p:spPr>
        <p:txBody>
          <a:bodyPr lIns="91425" tIns="91425" rIns="91425" bIns="91425" anchor="t" anchorCtr="0"/>
          <a:lstStyle>
            <a:lvl1pPr marL="282575" marR="0" lvl="0" indent="-155575" algn="l" rtl="0">
              <a:spcBef>
                <a:spcPts val="20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18415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83" name="Shape 83"/>
          <p:cNvSpPr txBox="1">
            <a:spLocks noGrp="1"/>
          </p:cNvSpPr>
          <p:nvPr>
            <p:ph type="body" idx="4"/>
          </p:nvPr>
        </p:nvSpPr>
        <p:spPr>
          <a:xfrm>
            <a:off x="4710953" y="3991816"/>
            <a:ext cx="3657600" cy="2057400"/>
          </a:xfrm>
          <a:prstGeom prst="rect">
            <a:avLst/>
          </a:prstGeom>
          <a:noFill/>
          <a:ln>
            <a:noFill/>
          </a:ln>
        </p:spPr>
        <p:txBody>
          <a:bodyPr lIns="91425" tIns="91425" rIns="91425" bIns="91425" anchor="t" anchorCtr="0"/>
          <a:lstStyle>
            <a:lvl1pPr marL="282575" marR="0" lvl="0" indent="-155575" algn="l" rtl="0">
              <a:spcBef>
                <a:spcPts val="20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1pPr>
            <a:lvl2pPr marL="577850" marR="0" lvl="1" indent="-18415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Trebuchet MS"/>
                <a:ea typeface="Trebuchet MS"/>
                <a:cs typeface="Trebuchet MS"/>
                <a:sym typeface="Trebuchet MS"/>
              </a:defRPr>
            </a:lvl9pPr>
          </a:lstStyle>
          <a:p>
            <a:endParaRPr/>
          </a:p>
        </p:txBody>
      </p:sp>
      <p:sp>
        <p:nvSpPr>
          <p:cNvPr id="84" name="Shape 84"/>
          <p:cNvSpPr txBox="1">
            <a:spLocks noGrp="1"/>
          </p:cNvSpPr>
          <p:nvPr>
            <p:ph type="dt" idx="10"/>
          </p:nvPr>
        </p:nvSpPr>
        <p:spPr>
          <a:xfrm>
            <a:off x="3810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85" name="Shape 85"/>
          <p:cNvSpPr txBox="1">
            <a:spLocks noGrp="1"/>
          </p:cNvSpPr>
          <p:nvPr>
            <p:ph type="ftr" idx="11"/>
          </p:nvPr>
        </p:nvSpPr>
        <p:spPr>
          <a:xfrm>
            <a:off x="3305175" y="6288087"/>
            <a:ext cx="5238750"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86" name="Shape 86"/>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pPr marL="0" marR="0" lvl="0" indent="0" algn="r" rtl="0">
                <a:spcBef>
                  <a:spcPts val="0"/>
                </a:spcBef>
                <a:spcAft>
                  <a:spcPts val="0"/>
                </a:spcAft>
                <a:buSzPct val="25000"/>
                <a:buNone/>
              </a:p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87"/>
        <p:cNvGrpSpPr/>
        <p:nvPr/>
      </p:nvGrpSpPr>
      <p:grpSpPr>
        <a:xfrm>
          <a:off x="0" y="0"/>
          <a:ext cx="0" cy="0"/>
          <a:chOff x="0" y="0"/>
          <a:chExt cx="0" cy="0"/>
        </a:xfrm>
      </p:grpSpPr>
      <p:pic>
        <p:nvPicPr>
          <p:cNvPr id="88" name="Shape 88" descr="Overlay-ContentSlides.png"/>
          <p:cNvPicPr preferRelativeResize="0"/>
          <p:nvPr/>
        </p:nvPicPr>
        <p:blipFill rotWithShape="1">
          <a:blip r:embed="rId2">
            <a:alphaModFix/>
          </a:blip>
          <a:srcRect/>
          <a:stretch/>
        </p:blipFill>
        <p:spPr>
          <a:xfrm>
            <a:off x="150813" y="187325"/>
            <a:ext cx="8828086" cy="6481762"/>
          </a:xfrm>
          <a:prstGeom prst="rect">
            <a:avLst/>
          </a:prstGeom>
          <a:noFill/>
          <a:ln>
            <a:noFill/>
          </a:ln>
        </p:spPr>
      </p:pic>
      <p:sp>
        <p:nvSpPr>
          <p:cNvPr id="89" name="Shape 89"/>
          <p:cNvSpPr txBox="1">
            <a:spLocks noGrp="1"/>
          </p:cNvSpPr>
          <p:nvPr>
            <p:ph type="title"/>
          </p:nvPr>
        </p:nvSpPr>
        <p:spPr>
          <a:xfrm>
            <a:off x="779462" y="381000"/>
            <a:ext cx="7583486" cy="1044575"/>
          </a:xfrm>
          <a:prstGeom prst="rect">
            <a:avLst/>
          </a:prstGeom>
          <a:noFill/>
          <a:ln>
            <a:noFill/>
          </a:ln>
        </p:spPr>
        <p:txBody>
          <a:bodyPr lIns="91425" tIns="91425" rIns="91425" bIns="91425" anchor="b" anchorCtr="0"/>
          <a:lstStyle>
            <a:lvl1pPr marL="0" marR="0" lvl="0"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90" name="Shape 90"/>
          <p:cNvSpPr txBox="1">
            <a:spLocks noGrp="1"/>
          </p:cNvSpPr>
          <p:nvPr>
            <p:ph type="dt" idx="10"/>
          </p:nvPr>
        </p:nvSpPr>
        <p:spPr>
          <a:xfrm>
            <a:off x="3810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91" name="Shape 91"/>
          <p:cNvSpPr txBox="1">
            <a:spLocks noGrp="1"/>
          </p:cNvSpPr>
          <p:nvPr>
            <p:ph type="ftr" idx="11"/>
          </p:nvPr>
        </p:nvSpPr>
        <p:spPr>
          <a:xfrm>
            <a:off x="3305175" y="6288087"/>
            <a:ext cx="5238750"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92" name="Shape 92"/>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pPr marL="0" marR="0" lvl="0" indent="0" algn="r" rtl="0">
                <a:spcBef>
                  <a:spcPts val="0"/>
                </a:spcBef>
                <a:spcAft>
                  <a:spcPts val="0"/>
                </a:spcAft>
                <a:buSzPct val="25000"/>
                <a:buNone/>
              </a:pPr>
              <a:t>‹#›</a:t>
            </a:fld>
            <a:endParaRPr lang="en-US" sz="1200" b="0" i="0" u="none" strike="noStrike" cap="none">
              <a:solidFill>
                <a:schemeClr val="dk2"/>
              </a:solidFill>
              <a:latin typeface="Trebuchet MS"/>
              <a:ea typeface="Trebuchet MS"/>
              <a:cs typeface="Trebuchet MS"/>
              <a:sym typeface="Trebuchet M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p:nvPr/>
        </p:nvSpPr>
        <p:spPr>
          <a:xfrm>
            <a:off x="190500" y="190500"/>
            <a:ext cx="8764587" cy="6478588"/>
          </a:xfrm>
          <a:prstGeom prst="round2DiagRect">
            <a:avLst>
              <a:gd name="adj1" fmla="val 9416"/>
              <a:gd name="adj2" fmla="val 0"/>
            </a:avLst>
          </a:prstGeom>
          <a:gradFill>
            <a:gsLst>
              <a:gs pos="0">
                <a:srgbClr val="B27A00"/>
              </a:gs>
              <a:gs pos="13000">
                <a:srgbClr val="B27A00"/>
              </a:gs>
              <a:gs pos="100000">
                <a:schemeClr val="lt1"/>
              </a:gs>
            </a:gsLst>
            <a:lin ang="5400000" scaled="0"/>
          </a:gradFill>
          <a:ln>
            <a:noFill/>
          </a:ln>
        </p:spPr>
        <p:txBody>
          <a:bodyPr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1" name="Shape 11"/>
          <p:cNvSpPr txBox="1">
            <a:spLocks noGrp="1"/>
          </p:cNvSpPr>
          <p:nvPr>
            <p:ph type="title"/>
          </p:nvPr>
        </p:nvSpPr>
        <p:spPr>
          <a:xfrm>
            <a:off x="779462" y="381000"/>
            <a:ext cx="7583486" cy="1044575"/>
          </a:xfrm>
          <a:prstGeom prst="rect">
            <a:avLst/>
          </a:prstGeom>
          <a:noFill/>
          <a:ln>
            <a:noFill/>
          </a:ln>
        </p:spPr>
        <p:txBody>
          <a:bodyPr lIns="91425" tIns="91425" rIns="91425" bIns="91425" anchor="b" anchorCtr="0"/>
          <a:lstStyle>
            <a:lvl1pPr marL="0" marR="0" lvl="0"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1pPr>
            <a:lvl2pPr marL="0" marR="0" lvl="1"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2pPr>
            <a:lvl3pPr marL="0" marR="0" lvl="2"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3pPr>
            <a:lvl4pPr marL="0" marR="0" lvl="3"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4pPr>
            <a:lvl5pPr marL="0" marR="0" lvl="4"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5pPr>
            <a:lvl6pPr marL="457200" marR="0" lvl="5"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6pPr>
            <a:lvl7pPr marL="914400" marR="0" lvl="6"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7pPr>
            <a:lvl8pPr marL="1371600" marR="0" lvl="7"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8pPr>
            <a:lvl9pPr marL="1828800" marR="0" lvl="8" indent="0" algn="l" rtl="0">
              <a:spcBef>
                <a:spcPts val="0"/>
              </a:spcBef>
              <a:spcAft>
                <a:spcPts val="0"/>
              </a:spcAft>
              <a:buNone/>
              <a:defRPr sz="3800" b="0" i="0" u="none" strike="noStrike" cap="none">
                <a:solidFill>
                  <a:srgbClr val="001D4D"/>
                </a:solidFill>
                <a:latin typeface="Trebuchet MS"/>
                <a:ea typeface="Trebuchet MS"/>
                <a:cs typeface="Trebuchet MS"/>
                <a:sym typeface="Trebuchet MS"/>
              </a:defRPr>
            </a:lvl9pPr>
          </a:lstStyle>
          <a:p>
            <a:endParaRPr/>
          </a:p>
        </p:txBody>
      </p:sp>
      <p:sp>
        <p:nvSpPr>
          <p:cNvPr id="12" name="Shape 12"/>
          <p:cNvSpPr txBox="1">
            <a:spLocks noGrp="1"/>
          </p:cNvSpPr>
          <p:nvPr>
            <p:ph type="body" idx="1"/>
          </p:nvPr>
        </p:nvSpPr>
        <p:spPr>
          <a:xfrm>
            <a:off x="779462" y="1828800"/>
            <a:ext cx="7583486" cy="4208462"/>
          </a:xfrm>
          <a:prstGeom prst="rect">
            <a:avLst/>
          </a:prstGeom>
          <a:noFill/>
          <a:ln>
            <a:noFill/>
          </a:ln>
        </p:spPr>
        <p:txBody>
          <a:bodyPr lIns="91425" tIns="91425" rIns="91425" bIns="91425" anchor="t" anchorCtr="0"/>
          <a:lstStyle>
            <a:lvl1pPr marL="282575" marR="0" lvl="0" indent="-142875" algn="l" rtl="0">
              <a:spcBef>
                <a:spcPts val="2000"/>
              </a:spcBef>
              <a:spcAft>
                <a:spcPts val="0"/>
              </a:spcAft>
              <a:buClr>
                <a:srgbClr val="001D4D"/>
              </a:buClr>
              <a:buSzPct val="100000"/>
              <a:buFont typeface="Noto Sans Symbols"/>
              <a:buChar char="●"/>
              <a:defRPr sz="2200" b="0" i="0" u="none" strike="noStrike" cap="none">
                <a:solidFill>
                  <a:srgbClr val="001D4D"/>
                </a:solidFill>
                <a:latin typeface="Trebuchet MS"/>
                <a:ea typeface="Trebuchet MS"/>
                <a:cs typeface="Trebuchet MS"/>
                <a:sym typeface="Trebuchet MS"/>
              </a:defRPr>
            </a:lvl1pPr>
            <a:lvl2pPr marL="577850" marR="0" lvl="1" indent="-171450" algn="l" rtl="0">
              <a:spcBef>
                <a:spcPts val="600"/>
              </a:spcBef>
              <a:spcAft>
                <a:spcPts val="0"/>
              </a:spcAft>
              <a:buClr>
                <a:srgbClr val="001D4D"/>
              </a:buClr>
              <a:buSzPct val="100000"/>
              <a:buFont typeface="Noto Sans Symbols"/>
              <a:buChar char="●"/>
              <a:defRPr sz="2000" b="0" i="0" u="none" strike="noStrike" cap="none">
                <a:solidFill>
                  <a:srgbClr val="001D4D"/>
                </a:solidFill>
                <a:latin typeface="Trebuchet MS"/>
                <a:ea typeface="Trebuchet MS"/>
                <a:cs typeface="Trebuchet MS"/>
                <a:sym typeface="Trebuchet MS"/>
              </a:defRPr>
            </a:lvl2pPr>
            <a:lvl3pPr marL="860425" marR="0" lvl="2" indent="-17462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3pPr>
            <a:lvl4pPr marL="1143000" marR="0" lvl="3" indent="-177800"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4pPr>
            <a:lvl5pPr marL="1425575" marR="0" lvl="4" indent="-168275" algn="l" rtl="0">
              <a:spcBef>
                <a:spcPts val="600"/>
              </a:spcBef>
              <a:spcAft>
                <a:spcPts val="0"/>
              </a:spcAft>
              <a:buClr>
                <a:srgbClr val="001D4D"/>
              </a:buClr>
              <a:buSzPct val="100000"/>
              <a:buFont typeface="Noto Sans Symbols"/>
              <a:buChar char="●"/>
              <a:defRPr sz="1800" b="0" i="0" u="none" strike="noStrike" cap="none">
                <a:solidFill>
                  <a:srgbClr val="001D4D"/>
                </a:solidFill>
                <a:latin typeface="Trebuchet MS"/>
                <a:ea typeface="Trebuchet MS"/>
                <a:cs typeface="Trebuchet MS"/>
                <a:sym typeface="Trebuchet MS"/>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Trebuchet MS"/>
                <a:ea typeface="Trebuchet MS"/>
                <a:cs typeface="Trebuchet MS"/>
                <a:sym typeface="Trebuchet MS"/>
              </a:defRPr>
            </a:lvl9pPr>
          </a:lstStyle>
          <a:p>
            <a:endParaRPr/>
          </a:p>
        </p:txBody>
      </p:sp>
      <p:sp>
        <p:nvSpPr>
          <p:cNvPr id="13" name="Shape 13"/>
          <p:cNvSpPr txBox="1">
            <a:spLocks noGrp="1"/>
          </p:cNvSpPr>
          <p:nvPr>
            <p:ph type="dt" idx="10"/>
          </p:nvPr>
        </p:nvSpPr>
        <p:spPr>
          <a:xfrm>
            <a:off x="381000" y="6288087"/>
            <a:ext cx="1887538" cy="365125"/>
          </a:xfrm>
          <a:prstGeom prst="rect">
            <a:avLst/>
          </a:prstGeom>
          <a:noFill/>
          <a:ln>
            <a:noFill/>
          </a:ln>
        </p:spPr>
        <p:txBody>
          <a:bodyPr lIns="91425" tIns="91425" rIns="91425" bIns="91425" anchor="ctr" anchorCtr="0"/>
          <a:lstStyle>
            <a:lvl1pPr marL="0" marR="0" lvl="0" indent="0" algn="l"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ftr" idx="11"/>
          </p:nvPr>
        </p:nvSpPr>
        <p:spPr>
          <a:xfrm>
            <a:off x="3305175" y="6288087"/>
            <a:ext cx="5238750" cy="365125"/>
          </a:xfrm>
          <a:prstGeom prst="rect">
            <a:avLst/>
          </a:prstGeom>
          <a:noFill/>
          <a:ln>
            <a:noFill/>
          </a:ln>
        </p:spPr>
        <p:txBody>
          <a:bodyPr lIns="91425" tIns="91425" rIns="91425" bIns="91425" anchor="ctr" anchorCtr="0"/>
          <a:lstStyle>
            <a:lvl1pPr marL="0" marR="0" lvl="0" indent="0" algn="r" rtl="0">
              <a:spcBef>
                <a:spcPts val="0"/>
              </a:spcBef>
              <a:spcAft>
                <a:spcPts val="0"/>
              </a:spcAft>
              <a:buNone/>
              <a:defRPr sz="1200" b="0" i="0" u="none" strike="noStrike" cap="none">
                <a:solidFill>
                  <a:schemeClr val="lt2"/>
                </a:solidFill>
                <a:latin typeface="Trebuchet MS"/>
                <a:ea typeface="Trebuchet MS"/>
                <a:cs typeface="Trebuchet MS"/>
                <a:sym typeface="Trebuchet MS"/>
              </a:defRPr>
            </a:lvl1pPr>
            <a:lvl2pPr marL="457200" marR="0" lvl="1" indent="0" algn="l" rtl="0">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spcBef>
                <a:spcPts val="0"/>
              </a:spcBef>
              <a:buNone/>
              <a:defRPr sz="1800" b="0" i="0" u="none" strike="noStrike" cap="none">
                <a:solidFill>
                  <a:schemeClr val="dk1"/>
                </a:solidFill>
                <a:latin typeface="Arial"/>
                <a:ea typeface="Arial"/>
                <a:cs typeface="Arial"/>
                <a:sym typeface="Arial"/>
              </a:defRPr>
            </a:lvl6pPr>
            <a:lvl7pPr marL="2743200" marR="0" lvl="6" indent="0" algn="l" rtl="0">
              <a:spcBef>
                <a:spcPts val="0"/>
              </a:spcBef>
              <a:buNone/>
              <a:defRPr sz="1800" b="0" i="0" u="none" strike="noStrike" cap="none">
                <a:solidFill>
                  <a:schemeClr val="dk1"/>
                </a:solidFill>
                <a:latin typeface="Arial"/>
                <a:ea typeface="Arial"/>
                <a:cs typeface="Arial"/>
                <a:sym typeface="Arial"/>
              </a:defRPr>
            </a:lvl7pPr>
            <a:lvl8pPr marL="3200400" marR="0" lvl="7" indent="0" algn="l" rtl="0">
              <a:spcBef>
                <a:spcPts val="0"/>
              </a:spcBef>
              <a:buNone/>
              <a:defRPr sz="1800" b="0" i="0" u="none" strike="noStrike" cap="none">
                <a:solidFill>
                  <a:schemeClr val="dk1"/>
                </a:solidFill>
                <a:latin typeface="Arial"/>
                <a:ea typeface="Arial"/>
                <a:cs typeface="Arial"/>
                <a:sym typeface="Arial"/>
              </a:defRPr>
            </a:lvl8pPr>
            <a:lvl9pPr marL="3657600" marR="0" lvl="8" indent="0" algn="l" rtl="0">
              <a:spcBef>
                <a:spcPts val="0"/>
              </a:spcBef>
              <a:buNone/>
              <a:defRPr sz="1800" b="0" i="0" u="none" strike="noStrike" cap="none">
                <a:solidFill>
                  <a:schemeClr val="dk1"/>
                </a:solidFill>
                <a:latin typeface="Arial"/>
                <a:ea typeface="Arial"/>
                <a:cs typeface="Arial"/>
                <a:sym typeface="Arial"/>
              </a:defRPr>
            </a:lvl9pPr>
          </a:lstStyle>
          <a:p>
            <a:endParaRPr/>
          </a:p>
        </p:txBody>
      </p:sp>
      <p:sp>
        <p:nvSpPr>
          <p:cNvPr id="15" name="Shape 15"/>
          <p:cNvSpPr txBox="1">
            <a:spLocks noGrp="1"/>
          </p:cNvSpPr>
          <p:nvPr>
            <p:ph type="sldNum" idx="12"/>
          </p:nvPr>
        </p:nvSpPr>
        <p:spPr>
          <a:xfrm>
            <a:off x="8404225" y="219075"/>
            <a:ext cx="493713" cy="365125"/>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US" sz="1200" b="0" i="0" u="none" strike="noStrike" cap="none">
                <a:solidFill>
                  <a:schemeClr val="dk2"/>
                </a:solidFill>
                <a:latin typeface="Trebuchet MS"/>
                <a:ea typeface="Trebuchet MS"/>
                <a:cs typeface="Trebuchet MS"/>
                <a:sym typeface="Trebuchet MS"/>
              </a:rPr>
              <a:pPr marL="0" marR="0" lvl="0" indent="0" algn="r" rtl="0">
                <a:spcBef>
                  <a:spcPts val="0"/>
                </a:spcBef>
                <a:spcAft>
                  <a:spcPts val="0"/>
                </a:spcAft>
                <a:buSzPct val="25000"/>
                <a:buNone/>
              </a:pPr>
              <a:t>‹#›</a:t>
            </a:fld>
            <a:endParaRPr lang="en-US" sz="1200" b="0" i="0" u="none" strike="noStrike" cap="none">
              <a:solidFill>
                <a:schemeClr val="dk2"/>
              </a:solidFill>
              <a:latin typeface="Trebuchet MS"/>
              <a:ea typeface="Trebuchet MS"/>
              <a:cs typeface="Trebuchet MS"/>
              <a:sym typeface="Trebuchet MS"/>
            </a:endParaRPr>
          </a:p>
        </p:txBody>
      </p:sp>
      <p:pic>
        <p:nvPicPr>
          <p:cNvPr id="16" name="Shape 16" descr="FIULogo_H_CMYK_fx.png"/>
          <p:cNvPicPr preferRelativeResize="0"/>
          <p:nvPr/>
        </p:nvPicPr>
        <p:blipFill rotWithShape="1">
          <a:blip r:embed="rId18">
            <a:alphaModFix/>
          </a:blip>
          <a:srcRect/>
          <a:stretch/>
        </p:blipFill>
        <p:spPr>
          <a:xfrm>
            <a:off x="6103937" y="5959475"/>
            <a:ext cx="2430462" cy="693737"/>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8.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Shape 149"/>
          <p:cNvSpPr txBox="1">
            <a:spLocks noGrp="1"/>
          </p:cNvSpPr>
          <p:nvPr>
            <p:ph type="ctrTitle"/>
          </p:nvPr>
        </p:nvSpPr>
        <p:spPr>
          <a:xfrm>
            <a:off x="135925" y="1510687"/>
            <a:ext cx="8686800" cy="3900900"/>
          </a:xfrm>
          <a:prstGeom prst="rect">
            <a:avLst/>
          </a:prstGeom>
          <a:noFill/>
          <a:ln>
            <a:noFill/>
          </a:ln>
        </p:spPr>
        <p:txBody>
          <a:bodyPr lIns="91425" tIns="45700" rIns="91425" bIns="45700" anchor="b" anchorCtr="0">
            <a:noAutofit/>
          </a:bodyPr>
          <a:lstStyle/>
          <a:p>
            <a:pPr marL="0" marR="0" lvl="0" indent="0" algn="ctr" rtl="0">
              <a:spcBef>
                <a:spcPts val="0"/>
              </a:spcBef>
              <a:spcAft>
                <a:spcPts val="0"/>
              </a:spcAft>
              <a:buSzPct val="25000"/>
              <a:buNone/>
            </a:pPr>
            <a:r>
              <a:rPr lang="en-US" sz="4400" b="0" i="0" u="none" strike="noStrike" cap="none" dirty="0">
                <a:solidFill>
                  <a:srgbClr val="001D4D"/>
                </a:solidFill>
                <a:latin typeface="Trebuchet MS"/>
                <a:ea typeface="Trebuchet MS"/>
                <a:cs typeface="Trebuchet MS"/>
                <a:sym typeface="Trebuchet MS"/>
              </a:rPr>
              <a:t>Virtual Roll Call</a:t>
            </a:r>
          </a:p>
          <a:p>
            <a:pPr marL="0" marR="0" lvl="0" indent="0" algn="ctr" rtl="0">
              <a:spcBef>
                <a:spcPts val="0"/>
              </a:spcBef>
              <a:spcAft>
                <a:spcPts val="0"/>
              </a:spcAft>
              <a:buSzPct val="25000"/>
              <a:buNone/>
            </a:pPr>
            <a:endParaRPr sz="2900" dirty="0"/>
          </a:p>
          <a:p>
            <a:pPr lvl="0" algn="ctr">
              <a:buSzPct val="25000"/>
            </a:pPr>
            <a:r>
              <a:rPr lang="en-US" sz="2500" b="1" i="0" u="none" strike="noStrike" cap="none" dirty="0">
                <a:solidFill>
                  <a:srgbClr val="001D4D"/>
                </a:solidFill>
                <a:latin typeface="Trebuchet MS"/>
                <a:ea typeface="Trebuchet MS"/>
                <a:cs typeface="Trebuchet MS"/>
                <a:sym typeface="Trebuchet MS"/>
              </a:rPr>
              <a:t>Team Member(s):</a:t>
            </a:r>
            <a:r>
              <a:rPr lang="en-US" sz="2500" b="0" i="0" u="none" strike="noStrike" cap="none" dirty="0">
                <a:solidFill>
                  <a:srgbClr val="001D4D"/>
                </a:solidFill>
                <a:latin typeface="Trebuchet MS"/>
                <a:ea typeface="Trebuchet MS"/>
                <a:cs typeface="Trebuchet MS"/>
                <a:sym typeface="Trebuchet MS"/>
              </a:rPr>
              <a:t> </a:t>
            </a:r>
            <a:br>
              <a:rPr lang="en-US" sz="2500" b="0" i="0" u="none" strike="noStrike" cap="none" dirty="0">
                <a:solidFill>
                  <a:srgbClr val="001D4D"/>
                </a:solidFill>
                <a:latin typeface="Trebuchet MS"/>
                <a:ea typeface="Trebuchet MS"/>
                <a:cs typeface="Trebuchet MS"/>
                <a:sym typeface="Trebuchet MS"/>
              </a:rPr>
            </a:br>
            <a:r>
              <a:rPr lang="en-US" sz="2500" b="0" i="0" u="none" strike="noStrike" cap="none" dirty="0">
                <a:solidFill>
                  <a:srgbClr val="001D4D"/>
                </a:solidFill>
                <a:latin typeface="Trebuchet MS"/>
                <a:ea typeface="Trebuchet MS"/>
                <a:cs typeface="Trebuchet MS"/>
                <a:sym typeface="Trebuchet MS"/>
              </a:rPr>
              <a:t>Eric Fernandez, Oscar A Yannelli</a:t>
            </a:r>
            <a:br>
              <a:rPr lang="en-US" sz="2500" b="0" i="0" u="none" strike="noStrike" cap="none" dirty="0">
                <a:solidFill>
                  <a:srgbClr val="001D4D"/>
                </a:solidFill>
                <a:latin typeface="Trebuchet MS"/>
                <a:ea typeface="Trebuchet MS"/>
                <a:cs typeface="Trebuchet MS"/>
                <a:sym typeface="Trebuchet MS"/>
              </a:rPr>
            </a:br>
            <a:r>
              <a:rPr lang="en-US" sz="2500" b="1" i="0" u="none" strike="noStrike" cap="none" dirty="0">
                <a:solidFill>
                  <a:srgbClr val="001D4D"/>
                </a:solidFill>
                <a:sym typeface="Trebuchet MS"/>
              </a:rPr>
              <a:t>Product </a:t>
            </a:r>
            <a:r>
              <a:rPr lang="en-US" sz="2500" b="1" dirty="0"/>
              <a:t>Owner: </a:t>
            </a:r>
            <a:r>
              <a:rPr lang="en-US" sz="2500" dirty="0"/>
              <a:t>Jason Cohen</a:t>
            </a:r>
            <a:endParaRPr lang="en-US" sz="2500" b="0" i="0" u="none" strike="noStrike" cap="none" dirty="0">
              <a:solidFill>
                <a:srgbClr val="001D4D"/>
              </a:solidFill>
              <a:latin typeface="Trebuchet MS"/>
              <a:ea typeface="Trebuchet MS"/>
              <a:cs typeface="Trebuchet MS"/>
              <a:sym typeface="Trebuchet MS"/>
            </a:endParaRPr>
          </a:p>
          <a:p>
            <a:pPr marL="0" marR="0" lvl="0" indent="0" algn="ctr" rtl="0">
              <a:spcBef>
                <a:spcPts val="0"/>
              </a:spcBef>
              <a:spcAft>
                <a:spcPts val="0"/>
              </a:spcAft>
              <a:buSzPct val="25000"/>
              <a:buNone/>
            </a:pPr>
            <a:r>
              <a:rPr lang="en-US" sz="2500" b="1" dirty="0"/>
              <a:t>Instructor:</a:t>
            </a:r>
            <a:r>
              <a:rPr lang="en-US" sz="2500" dirty="0"/>
              <a:t> Masoud Sadjadi</a:t>
            </a:r>
            <a:br>
              <a:rPr lang="en-US" sz="2800" b="0" i="0" u="none" strike="noStrike" cap="none" dirty="0">
                <a:solidFill>
                  <a:srgbClr val="001D4D"/>
                </a:solidFill>
                <a:latin typeface="Trebuchet MS"/>
                <a:ea typeface="Trebuchet MS"/>
                <a:cs typeface="Trebuchet MS"/>
                <a:sym typeface="Trebuchet MS"/>
              </a:rPr>
            </a:br>
            <a:br>
              <a:rPr lang="en-US" sz="4400" b="0" i="0" u="none" strike="noStrike" cap="none" dirty="0">
                <a:solidFill>
                  <a:srgbClr val="001D4D"/>
                </a:solidFill>
                <a:latin typeface="Trebuchet MS"/>
                <a:ea typeface="Trebuchet MS"/>
                <a:cs typeface="Trebuchet MS"/>
                <a:sym typeface="Trebuchet MS"/>
              </a:rPr>
            </a:br>
            <a:r>
              <a:rPr lang="en-US" sz="1800" b="0" i="0" u="none" strike="noStrike" cap="none" dirty="0">
                <a:solidFill>
                  <a:srgbClr val="001D4D"/>
                </a:solidFill>
                <a:latin typeface="Trebuchet MS"/>
                <a:ea typeface="Trebuchet MS"/>
                <a:cs typeface="Trebuchet MS"/>
                <a:sym typeface="Trebuchet MS"/>
              </a:rPr>
              <a:t>School of Computing and Information Sciences</a:t>
            </a:r>
            <a:br>
              <a:rPr lang="en-US" sz="1800" b="0" i="0" u="none" strike="noStrike" cap="none" dirty="0">
                <a:solidFill>
                  <a:srgbClr val="001D4D"/>
                </a:solidFill>
                <a:latin typeface="Trebuchet MS"/>
                <a:ea typeface="Trebuchet MS"/>
                <a:cs typeface="Trebuchet MS"/>
                <a:sym typeface="Trebuchet MS"/>
              </a:rPr>
            </a:br>
            <a:r>
              <a:rPr lang="en-US" sz="1800" b="0" i="0" u="none" strike="noStrike" cap="none" dirty="0">
                <a:solidFill>
                  <a:srgbClr val="001D4D"/>
                </a:solidFill>
                <a:latin typeface="Trebuchet MS"/>
                <a:ea typeface="Trebuchet MS"/>
                <a:cs typeface="Trebuchet MS"/>
                <a:sym typeface="Trebuchet MS"/>
              </a:rPr>
              <a:t>Florida International University</a:t>
            </a:r>
          </a:p>
        </p:txBody>
      </p:sp>
      <p:sp>
        <p:nvSpPr>
          <p:cNvPr id="150" name="Shape 150"/>
          <p:cNvSpPr txBox="1">
            <a:spLocks noGrp="1"/>
          </p:cNvSpPr>
          <p:nvPr>
            <p:ph type="subTitle" idx="1"/>
          </p:nvPr>
        </p:nvSpPr>
        <p:spPr>
          <a:xfrm>
            <a:off x="228600" y="5643562"/>
            <a:ext cx="8686800" cy="1219199"/>
          </a:xfrm>
          <a:prstGeom prst="rect">
            <a:avLst/>
          </a:prstGeom>
          <a:noFill/>
          <a:ln>
            <a:noFill/>
          </a:ln>
        </p:spPr>
        <p:txBody>
          <a:bodyPr lIns="91425" tIns="45700" rIns="91425" bIns="45700" anchor="t" anchorCtr="0">
            <a:noAutofit/>
          </a:bodyPr>
          <a:lstStyle/>
          <a:p>
            <a:pPr marL="0" marR="0" lvl="0" indent="0" algn="ctr" rtl="0">
              <a:spcBef>
                <a:spcPts val="0"/>
              </a:spcBef>
              <a:spcAft>
                <a:spcPts val="0"/>
              </a:spcAft>
              <a:buClr>
                <a:schemeClr val="lt1"/>
              </a:buClr>
              <a:buSzPct val="25000"/>
              <a:buFont typeface="Noto Sans Symbols"/>
              <a:buNone/>
            </a:pPr>
            <a:r>
              <a:rPr lang="en-US">
                <a:solidFill>
                  <a:srgbClr val="666666"/>
                </a:solidFill>
              </a:rPr>
              <a:t> </a:t>
            </a:r>
          </a:p>
        </p:txBody>
      </p:sp>
      <p:sp>
        <p:nvSpPr>
          <p:cNvPr id="151" name="Shape 151"/>
          <p:cNvSpPr txBox="1"/>
          <p:nvPr/>
        </p:nvSpPr>
        <p:spPr>
          <a:xfrm>
            <a:off x="135925" y="556025"/>
            <a:ext cx="8686800" cy="722700"/>
          </a:xfrm>
          <a:prstGeom prst="rect">
            <a:avLst/>
          </a:prstGeom>
          <a:noFill/>
          <a:ln>
            <a:noFill/>
          </a:ln>
        </p:spPr>
        <p:txBody>
          <a:bodyPr lIns="91425" tIns="45700" rIns="91425" bIns="45700" anchor="b" anchorCtr="0">
            <a:noAutofit/>
          </a:bodyPr>
          <a:lstStyle/>
          <a:p>
            <a:pPr marL="0" marR="0" lvl="0" indent="0" algn="ctr" rtl="0">
              <a:spcBef>
                <a:spcPts val="0"/>
              </a:spcBef>
              <a:spcAft>
                <a:spcPts val="0"/>
              </a:spcAft>
              <a:buSzPct val="25000"/>
              <a:buNone/>
            </a:pPr>
            <a:r>
              <a:rPr lang="en-US" sz="3600" b="0" i="0" u="none" strike="noStrike" cap="none" dirty="0">
                <a:solidFill>
                  <a:srgbClr val="001D4D"/>
                </a:solidFill>
                <a:latin typeface="Trebuchet MS"/>
                <a:ea typeface="Trebuchet MS"/>
                <a:cs typeface="Trebuchet MS"/>
                <a:sym typeface="Trebuchet MS"/>
              </a:rPr>
              <a:t>Final Presentation</a:t>
            </a:r>
          </a:p>
          <a:p>
            <a:pPr lvl="0" algn="ctr" rtl="0">
              <a:spcBef>
                <a:spcPts val="0"/>
              </a:spcBef>
              <a:buClr>
                <a:schemeClr val="dk1"/>
              </a:buClr>
              <a:buSzPct val="25000"/>
              <a:buFont typeface="Arial"/>
              <a:buNone/>
            </a:pPr>
            <a:r>
              <a:rPr lang="en-US" sz="2600" dirty="0">
                <a:solidFill>
                  <a:srgbClr val="001D4D"/>
                </a:solidFill>
                <a:latin typeface="Trebuchet MS"/>
                <a:ea typeface="Trebuchet MS"/>
                <a:cs typeface="Trebuchet MS"/>
                <a:sym typeface="Trebuchet MS"/>
              </a:rPr>
              <a:t>Summer 2017</a:t>
            </a:r>
          </a:p>
        </p:txBody>
      </p:sp>
      <p:pic>
        <p:nvPicPr>
          <p:cNvPr id="3" name="Picture 2" descr="A close up of a sign&#10;&#10;Description generated with very high confidence">
            <a:extLst>
              <a:ext uri="{FF2B5EF4-FFF2-40B4-BE49-F238E27FC236}">
                <a16:creationId xmlns:a16="http://schemas.microsoft.com/office/drawing/2014/main" id="{5F5EA481-F343-4CDA-BC2D-5BC0664002A0}"/>
              </a:ext>
            </a:extLst>
          </p:cNvPr>
          <p:cNvPicPr>
            <a:picLocks noChangeAspect="1"/>
          </p:cNvPicPr>
          <p:nvPr/>
        </p:nvPicPr>
        <p:blipFill>
          <a:blip r:embed="rId3"/>
          <a:stretch>
            <a:fillRect/>
          </a:stretch>
        </p:blipFill>
        <p:spPr>
          <a:xfrm>
            <a:off x="468297" y="4711296"/>
            <a:ext cx="1396014" cy="186450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pic>
        <p:nvPicPr>
          <p:cNvPr id="4" name="Picture 3" descr="::::::Desktop:Officer_documents.png"/>
          <p:cNvPicPr/>
          <p:nvPr/>
        </p:nvPicPr>
        <p:blipFill>
          <a:blip r:embed="rId3"/>
          <a:srcRect/>
          <a:stretch>
            <a:fillRect/>
          </a:stretch>
        </p:blipFill>
        <p:spPr bwMode="auto">
          <a:xfrm>
            <a:off x="468417" y="339309"/>
            <a:ext cx="8409020" cy="5675483"/>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pic>
        <p:nvPicPr>
          <p:cNvPr id="3" name="Picture 2" descr="::::::Desktop:Officer_download_document.png"/>
          <p:cNvPicPr/>
          <p:nvPr/>
        </p:nvPicPr>
        <p:blipFill>
          <a:blip r:embed="rId3"/>
          <a:srcRect/>
          <a:stretch>
            <a:fillRect/>
          </a:stretch>
        </p:blipFill>
        <p:spPr bwMode="auto">
          <a:xfrm>
            <a:off x="359410" y="670973"/>
            <a:ext cx="8446145" cy="5307873"/>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pic>
        <p:nvPicPr>
          <p:cNvPr id="5" name="Picture 4" descr="C:\Users\ericf\AppData\Local\Microsoft\Windows\INetCache\Content.Word\DocumentChangeOfStatus.jpg"/>
          <p:cNvPicPr/>
          <p:nvPr/>
        </p:nvPicPr>
        <p:blipFill rotWithShape="1">
          <a:blip r:embed="rId3">
            <a:extLst>
              <a:ext uri="{28A0092B-C50C-407E-A947-70E740481C1C}">
                <a14:useLocalDpi xmlns:a14="http://schemas.microsoft.com/office/drawing/2010/main" val="0"/>
              </a:ext>
            </a:extLst>
          </a:blip>
          <a:srcRect t="1" b="34316"/>
          <a:stretch/>
        </p:blipFill>
        <p:spPr bwMode="auto">
          <a:xfrm>
            <a:off x="519545" y="1380931"/>
            <a:ext cx="8081819" cy="3862873"/>
          </a:xfrm>
          <a:prstGeom prst="rect">
            <a:avLst/>
          </a:prstGeom>
          <a:noFill/>
          <a:ln>
            <a:noFill/>
          </a:ln>
          <a:extLst>
            <a:ext uri="{53640926-AAD7-44d8-BBD7-CCE9431645EC}">
              <a14:shadowObscured xmlns="" xmlns:a14="http://schemas.microsoft.com/office/drawing/2010/main" xmlns:mv="urn:schemas-microsoft-com:mac:vml" xmlns:mc="http://schemas.openxmlformats.org/markup-compatibility/2006"/>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Shape 214"/>
          <p:cNvSpPr txBox="1">
            <a:spLocks noGrp="1"/>
          </p:cNvSpPr>
          <p:nvPr>
            <p:ph type="title"/>
          </p:nvPr>
        </p:nvSpPr>
        <p:spPr>
          <a:xfrm>
            <a:off x="779462" y="152870"/>
            <a:ext cx="7583400" cy="696588"/>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dirty="0">
                <a:solidFill>
                  <a:srgbClr val="001D4D"/>
                </a:solidFill>
                <a:latin typeface="Trebuchet MS"/>
                <a:ea typeface="Trebuchet MS"/>
                <a:cs typeface="Trebuchet MS"/>
                <a:sym typeface="Trebuchet MS"/>
              </a:rPr>
              <a:t>User Stor</a:t>
            </a:r>
            <a:r>
              <a:rPr lang="en-US" dirty="0"/>
              <a:t>y #244 Add User Log</a:t>
            </a:r>
          </a:p>
        </p:txBody>
      </p:sp>
      <p:sp>
        <p:nvSpPr>
          <p:cNvPr id="215" name="Shape 215"/>
          <p:cNvSpPr txBox="1">
            <a:spLocks noGrp="1"/>
          </p:cNvSpPr>
          <p:nvPr>
            <p:ph type="body" idx="1"/>
          </p:nvPr>
        </p:nvSpPr>
        <p:spPr>
          <a:xfrm>
            <a:off x="779462" y="1852316"/>
            <a:ext cx="7583400" cy="4208400"/>
          </a:xfrm>
          <a:prstGeom prst="rect">
            <a:avLst/>
          </a:prstGeom>
          <a:noFill/>
          <a:ln>
            <a:noFill/>
          </a:ln>
        </p:spPr>
        <p:txBody>
          <a:bodyPr lIns="91425" tIns="45700" rIns="91425" bIns="45700" anchor="t" anchorCtr="0">
            <a:noAutofit/>
          </a:bodyPr>
          <a:lstStyle/>
          <a:p>
            <a:pPr marL="342900" indent="-342900"/>
            <a:r>
              <a:rPr lang="en-US" sz="2200" b="0" i="0" u="none" strike="noStrike" cap="none" dirty="0">
                <a:solidFill>
                  <a:srgbClr val="001D4D"/>
                </a:solidFill>
                <a:latin typeface="Trebuchet MS"/>
                <a:ea typeface="Trebuchet MS"/>
                <a:cs typeface="Trebuchet MS"/>
                <a:sym typeface="Trebuchet MS"/>
              </a:rPr>
              <a:t>The system will record every time a Officer clicks on a document, saving the document, the Officer, the time. </a:t>
            </a:r>
          </a:p>
          <a:p>
            <a:pPr marL="342900" indent="-342900"/>
            <a:r>
              <a:rPr lang="en-US" dirty="0"/>
              <a:t>When the Officer, click done with the document, the Logs will show the status and the time of reading of the document. </a:t>
            </a:r>
          </a:p>
          <a:p>
            <a:pPr marL="342900" indent="-342900"/>
            <a:r>
              <a:rPr lang="en-US" sz="2200" b="0" i="0" u="none" strike="noStrike" cap="none" dirty="0">
                <a:solidFill>
                  <a:srgbClr val="001D4D"/>
                </a:solidFill>
                <a:latin typeface="Trebuchet MS"/>
                <a:ea typeface="Trebuchet MS"/>
                <a:cs typeface="Trebuchet MS"/>
                <a:sym typeface="Trebuchet MS"/>
              </a:rPr>
              <a:t>The logs can not be deleted. </a:t>
            </a:r>
          </a:p>
          <a:p>
            <a:pPr marL="342900" indent="-342900"/>
            <a:r>
              <a:rPr lang="en-US" dirty="0"/>
              <a:t>Only the supervisor will have access to the logs.</a:t>
            </a:r>
            <a:endParaRPr sz="2200" b="0" i="0" u="none" strike="noStrike" cap="none" dirty="0">
              <a:solidFill>
                <a:srgbClr val="001D4D"/>
              </a:solidFill>
              <a:latin typeface="Trebuchet MS"/>
              <a:ea typeface="Trebuchet MS"/>
              <a:cs typeface="Trebuchet MS"/>
              <a:sym typeface="Trebuchet MS"/>
            </a:endParaRPr>
          </a:p>
        </p:txBody>
      </p:sp>
      <p:sp>
        <p:nvSpPr>
          <p:cNvPr id="2" name="TextBox 1"/>
          <p:cNvSpPr txBox="1"/>
          <p:nvPr/>
        </p:nvSpPr>
        <p:spPr>
          <a:xfrm>
            <a:off x="4768273" y="1166091"/>
            <a:ext cx="184666" cy="307777"/>
          </a:xfrm>
          <a:prstGeom prst="rect">
            <a:avLst/>
          </a:prstGeom>
          <a:noFill/>
        </p:spPr>
        <p:txBody>
          <a:bodyPr wrap="none" rtlCol="0">
            <a:spAutoFit/>
          </a:bodyPr>
          <a:lstStyle/>
          <a:p>
            <a:endParaRPr lang="en-US" dirty="0"/>
          </a:p>
        </p:txBody>
      </p:sp>
      <p:sp>
        <p:nvSpPr>
          <p:cNvPr id="3" name="TextBox 2"/>
          <p:cNvSpPr txBox="1"/>
          <p:nvPr/>
        </p:nvSpPr>
        <p:spPr>
          <a:xfrm>
            <a:off x="576185" y="810878"/>
            <a:ext cx="8313529" cy="1231106"/>
          </a:xfrm>
          <a:prstGeom prst="rect">
            <a:avLst/>
          </a:prstGeom>
          <a:noFill/>
        </p:spPr>
        <p:txBody>
          <a:bodyPr wrap="square" rtlCol="0">
            <a:spAutoFit/>
          </a:bodyPr>
          <a:lstStyle/>
          <a:p>
            <a:r>
              <a:rPr lang="en-US" sz="2000" b="1" dirty="0">
                <a:latin typeface="Trebuchet MS"/>
                <a:cs typeface="Trebuchet MS"/>
              </a:rPr>
              <a:t>Every time an officer accesses a document the log has to save this action, by recording the user the date and the document acceded. There is need of showing this information in the supervisor profile</a:t>
            </a:r>
          </a:p>
          <a:p>
            <a:endParaRPr lang="en-US" dirty="0"/>
          </a:p>
        </p:txBody>
      </p:sp>
    </p:spTree>
    <p:extLst>
      <p:ext uri="{BB962C8B-B14F-4D97-AF65-F5344CB8AC3E}">
        <p14:creationId xmlns:p14="http://schemas.microsoft.com/office/powerpoint/2010/main" val="32028463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pic>
        <p:nvPicPr>
          <p:cNvPr id="3" name="Picture 2" descr="::::::Desktop:Supervisor_logs.png"/>
          <p:cNvPicPr/>
          <p:nvPr/>
        </p:nvPicPr>
        <p:blipFill>
          <a:blip r:embed="rId3"/>
          <a:srcRect/>
          <a:stretch>
            <a:fillRect/>
          </a:stretch>
        </p:blipFill>
        <p:spPr bwMode="auto">
          <a:xfrm>
            <a:off x="474047" y="1212980"/>
            <a:ext cx="8379429" cy="427342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pic>
        <p:nvPicPr>
          <p:cNvPr id="5" name="Picture 4" descr="C:\Users\ericf\AppData\Local\Microsoft\Windows\INetCache\Content.Word\Log_diagram.jpg"/>
          <p:cNvPicPr/>
          <p:nvPr/>
        </p:nvPicPr>
        <p:blipFill rotWithShape="1">
          <a:blip r:embed="rId3">
            <a:extLst>
              <a:ext uri="{28A0092B-C50C-407E-A947-70E740481C1C}">
                <a14:useLocalDpi xmlns:a14="http://schemas.microsoft.com/office/drawing/2010/main" val="0"/>
              </a:ext>
            </a:extLst>
          </a:blip>
          <a:srcRect b="34087"/>
          <a:stretch/>
        </p:blipFill>
        <p:spPr bwMode="auto">
          <a:xfrm>
            <a:off x="554182" y="1446244"/>
            <a:ext cx="8312727" cy="4254759"/>
          </a:xfrm>
          <a:prstGeom prst="rect">
            <a:avLst/>
          </a:prstGeom>
          <a:noFill/>
          <a:ln>
            <a:noFill/>
          </a:ln>
          <a:extLst>
            <a:ext uri="{53640926-AAD7-44d8-BBD7-CCE9431645EC}">
              <a14:shadowObscured xmlns="" xmlns:a14="http://schemas.microsoft.com/office/drawing/2010/main" xmlns:mv="urn:schemas-microsoft-com:mac:vml" xmlns:mc="http://schemas.openxmlformats.org/markup-compatibility/2006"/>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Shape 221"/>
          <p:cNvSpPr txBox="1">
            <a:spLocks noGrp="1"/>
          </p:cNvSpPr>
          <p:nvPr>
            <p:ph type="title"/>
          </p:nvPr>
        </p:nvSpPr>
        <p:spPr>
          <a:xfrm>
            <a:off x="779462" y="138567"/>
            <a:ext cx="7583400" cy="721327"/>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dirty="0">
                <a:solidFill>
                  <a:srgbClr val="001D4D"/>
                </a:solidFill>
                <a:latin typeface="Trebuchet MS"/>
                <a:ea typeface="Trebuchet MS"/>
                <a:cs typeface="Trebuchet MS"/>
                <a:sym typeface="Trebuchet MS"/>
              </a:rPr>
              <a:t>User Stor</a:t>
            </a:r>
            <a:r>
              <a:rPr lang="en-US" dirty="0"/>
              <a:t>y #231 Change Role View</a:t>
            </a:r>
          </a:p>
        </p:txBody>
      </p:sp>
      <p:sp>
        <p:nvSpPr>
          <p:cNvPr id="222" name="Shape 222"/>
          <p:cNvSpPr txBox="1">
            <a:spLocks noGrp="1"/>
          </p:cNvSpPr>
          <p:nvPr>
            <p:ph type="body" idx="1"/>
          </p:nvPr>
        </p:nvSpPr>
        <p:spPr>
          <a:xfrm>
            <a:off x="779462" y="1828800"/>
            <a:ext cx="7583400" cy="4208400"/>
          </a:xfrm>
          <a:prstGeom prst="rect">
            <a:avLst/>
          </a:prstGeom>
          <a:noFill/>
          <a:ln>
            <a:noFill/>
          </a:ln>
        </p:spPr>
        <p:txBody>
          <a:bodyPr lIns="91425" tIns="45700" rIns="91425" bIns="45700" anchor="t" anchorCtr="0">
            <a:noAutofit/>
          </a:bodyPr>
          <a:lstStyle/>
          <a:p>
            <a:pPr marL="342900" indent="-342900"/>
            <a:r>
              <a:rPr lang="en-US" sz="2200" b="0" i="0" u="none" strike="noStrike" cap="none" dirty="0">
                <a:solidFill>
                  <a:srgbClr val="001D4D"/>
                </a:solidFill>
                <a:latin typeface="Trebuchet MS"/>
                <a:ea typeface="Trebuchet MS"/>
                <a:cs typeface="Trebuchet MS"/>
                <a:sym typeface="Trebuchet MS"/>
              </a:rPr>
              <a:t>The Administrator can see the page as an supervisor</a:t>
            </a:r>
          </a:p>
          <a:p>
            <a:pPr marL="342900" indent="-342900"/>
            <a:r>
              <a:rPr lang="en-US" dirty="0"/>
              <a:t>The supervisor can see the page as an Officer</a:t>
            </a:r>
          </a:p>
          <a:p>
            <a:pPr marL="342900" indent="-342900"/>
            <a:r>
              <a:rPr lang="en-US" sz="2200" b="0" i="0" u="none" strike="noStrike" cap="none" dirty="0">
                <a:solidFill>
                  <a:srgbClr val="001D4D"/>
                </a:solidFill>
                <a:latin typeface="Trebuchet MS"/>
                <a:ea typeface="Trebuchet MS"/>
                <a:cs typeface="Trebuchet MS"/>
                <a:sym typeface="Trebuchet MS"/>
              </a:rPr>
              <a:t>The Supervisor, can add a document and go to the Officer view and check the Document is in the right category and is showing the right way without to have to logout. </a:t>
            </a:r>
          </a:p>
          <a:p>
            <a:pPr marL="342900" indent="-342900"/>
            <a:endParaRPr sz="2200" b="0" i="0" u="none" strike="noStrike" cap="none" dirty="0">
              <a:solidFill>
                <a:srgbClr val="001D4D"/>
              </a:solidFill>
              <a:latin typeface="Trebuchet MS"/>
              <a:ea typeface="Trebuchet MS"/>
              <a:cs typeface="Trebuchet MS"/>
              <a:sym typeface="Trebuchet MS"/>
            </a:endParaRPr>
          </a:p>
        </p:txBody>
      </p:sp>
      <p:sp>
        <p:nvSpPr>
          <p:cNvPr id="3" name="TextBox 2"/>
          <p:cNvSpPr txBox="1"/>
          <p:nvPr/>
        </p:nvSpPr>
        <p:spPr>
          <a:xfrm>
            <a:off x="611462" y="839843"/>
            <a:ext cx="8184181" cy="1231106"/>
          </a:xfrm>
          <a:prstGeom prst="rect">
            <a:avLst/>
          </a:prstGeom>
          <a:noFill/>
        </p:spPr>
        <p:txBody>
          <a:bodyPr wrap="square" rtlCol="0">
            <a:spAutoFit/>
          </a:bodyPr>
          <a:lstStyle/>
          <a:p>
            <a:r>
              <a:rPr lang="en-US" sz="2000" b="1" dirty="0">
                <a:latin typeface="Trebuchet MS"/>
                <a:cs typeface="Trebuchet MS"/>
              </a:rPr>
              <a:t>As an Administrator, I would like to change my role based view to Supervisor or Officer, so that I can check that customization additions and documents are being added properly </a:t>
            </a:r>
          </a:p>
          <a:p>
            <a:endParaRPr lang="en-US" dirty="0"/>
          </a:p>
        </p:txBody>
      </p:sp>
    </p:spTree>
    <p:extLst>
      <p:ext uri="{BB962C8B-B14F-4D97-AF65-F5344CB8AC3E}">
        <p14:creationId xmlns:p14="http://schemas.microsoft.com/office/powerpoint/2010/main" val="20420195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pic>
        <p:nvPicPr>
          <p:cNvPr id="7" name="Picture 6" descr="::::::Desktop:Administrator_categories.png"/>
          <p:cNvPicPr/>
          <p:nvPr/>
        </p:nvPicPr>
        <p:blipFill>
          <a:blip r:embed="rId3"/>
          <a:srcRect/>
          <a:stretch>
            <a:fillRect/>
          </a:stretch>
        </p:blipFill>
        <p:spPr bwMode="auto">
          <a:xfrm>
            <a:off x="527136" y="335487"/>
            <a:ext cx="8230498" cy="5751195"/>
          </a:xfrm>
          <a:prstGeom prst="rect">
            <a:avLst/>
          </a:prstGeom>
          <a:noFill/>
          <a:ln w="9525">
            <a:noFill/>
            <a:miter lim="800000"/>
            <a:headEnd/>
            <a:tailEnd/>
          </a:ln>
        </p:spPr>
      </p:pic>
    </p:spTree>
    <p:extLst>
      <p:ext uri="{BB962C8B-B14F-4D97-AF65-F5344CB8AC3E}">
        <p14:creationId xmlns:p14="http://schemas.microsoft.com/office/powerpoint/2010/main" val="20420195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Shape 228"/>
          <p:cNvSpPr txBox="1">
            <a:spLocks noGrp="1"/>
          </p:cNvSpPr>
          <p:nvPr>
            <p:ph type="title"/>
          </p:nvPr>
        </p:nvSpPr>
        <p:spPr>
          <a:xfrm>
            <a:off x="646545" y="254023"/>
            <a:ext cx="7885545" cy="582782"/>
          </a:xfrm>
          <a:prstGeom prst="rect">
            <a:avLst/>
          </a:prstGeom>
          <a:noFill/>
          <a:ln>
            <a:noFill/>
          </a:ln>
        </p:spPr>
        <p:txBody>
          <a:bodyPr lIns="91425" tIns="45700" rIns="91425" bIns="45700" anchor="b" anchorCtr="0">
            <a:noAutofit/>
          </a:bodyPr>
          <a:lstStyle/>
          <a:p>
            <a:pPr lvl="0">
              <a:buSzPct val="25000"/>
            </a:pPr>
            <a:r>
              <a:rPr lang="en-US" sz="3600" b="0" i="0" u="none" strike="noStrike" cap="none" dirty="0">
                <a:solidFill>
                  <a:srgbClr val="001D4D"/>
                </a:solidFill>
                <a:sym typeface="Trebuchet MS"/>
              </a:rPr>
              <a:t>User Stor</a:t>
            </a:r>
            <a:r>
              <a:rPr lang="en-US" sz="3600" dirty="0"/>
              <a:t>y #245 Archived Documents </a:t>
            </a:r>
          </a:p>
        </p:txBody>
      </p:sp>
      <p:sp>
        <p:nvSpPr>
          <p:cNvPr id="229" name="Shape 229"/>
          <p:cNvSpPr txBox="1">
            <a:spLocks noGrp="1"/>
          </p:cNvSpPr>
          <p:nvPr>
            <p:ph type="body" idx="1"/>
          </p:nvPr>
        </p:nvSpPr>
        <p:spPr>
          <a:xfrm>
            <a:off x="779462" y="1828800"/>
            <a:ext cx="7583400" cy="4208400"/>
          </a:xfrm>
          <a:prstGeom prst="rect">
            <a:avLst/>
          </a:prstGeom>
          <a:noFill/>
          <a:ln>
            <a:noFill/>
          </a:ln>
        </p:spPr>
        <p:txBody>
          <a:bodyPr lIns="91425" tIns="45700" rIns="91425" bIns="45700" anchor="t" anchorCtr="0">
            <a:noAutofit/>
          </a:bodyPr>
          <a:lstStyle/>
          <a:p>
            <a:pPr marL="342900" indent="-342900"/>
            <a:r>
              <a:rPr lang="en-US" sz="2200" b="0" i="0" u="none" strike="noStrike" cap="none" dirty="0">
                <a:solidFill>
                  <a:srgbClr val="001D4D"/>
                </a:solidFill>
                <a:latin typeface="Trebuchet MS"/>
                <a:ea typeface="Trebuchet MS"/>
                <a:cs typeface="Trebuchet MS"/>
                <a:sym typeface="Trebuchet MS"/>
              </a:rPr>
              <a:t>Documents older than 7 days should not show in the categories for the Officer unless they are pinned Documents. </a:t>
            </a:r>
          </a:p>
          <a:p>
            <a:pPr marL="342900" indent="-342900"/>
            <a:r>
              <a:rPr lang="en-US" dirty="0"/>
              <a:t>The archive Documents will be shown in a link under the categories, and will show the older than 7 days that are not pinned. </a:t>
            </a:r>
          </a:p>
          <a:p>
            <a:pPr marL="342900" indent="-342900"/>
            <a:r>
              <a:rPr lang="en-US" dirty="0"/>
              <a:t>The physical archive, will be possible only by the Administrator, which can enter a range of dates and all the Documents enter in this range will be deleted, except the pinned  </a:t>
            </a:r>
            <a:endParaRPr sz="2200" b="0" i="0" u="none" strike="noStrike" cap="none" dirty="0">
              <a:solidFill>
                <a:srgbClr val="001D4D"/>
              </a:solidFill>
              <a:latin typeface="Trebuchet MS"/>
              <a:ea typeface="Trebuchet MS"/>
              <a:cs typeface="Trebuchet MS"/>
              <a:sym typeface="Trebuchet MS"/>
            </a:endParaRPr>
          </a:p>
        </p:txBody>
      </p:sp>
      <p:sp>
        <p:nvSpPr>
          <p:cNvPr id="4" name="TextBox 3"/>
          <p:cNvSpPr txBox="1"/>
          <p:nvPr/>
        </p:nvSpPr>
        <p:spPr>
          <a:xfrm>
            <a:off x="4087091" y="1177636"/>
            <a:ext cx="184666" cy="307777"/>
          </a:xfrm>
          <a:prstGeom prst="rect">
            <a:avLst/>
          </a:prstGeom>
          <a:noFill/>
        </p:spPr>
        <p:txBody>
          <a:bodyPr wrap="none" rtlCol="0">
            <a:spAutoFit/>
          </a:bodyPr>
          <a:lstStyle/>
          <a:p>
            <a:endParaRPr lang="en-US" dirty="0"/>
          </a:p>
        </p:txBody>
      </p:sp>
      <p:sp>
        <p:nvSpPr>
          <p:cNvPr id="5" name="Rectangle 4"/>
          <p:cNvSpPr/>
          <p:nvPr/>
        </p:nvSpPr>
        <p:spPr>
          <a:xfrm>
            <a:off x="646544" y="767535"/>
            <a:ext cx="8231911" cy="1015663"/>
          </a:xfrm>
          <a:prstGeom prst="rect">
            <a:avLst/>
          </a:prstGeom>
        </p:spPr>
        <p:txBody>
          <a:bodyPr wrap="square">
            <a:spAutoFit/>
          </a:bodyPr>
          <a:lstStyle/>
          <a:p>
            <a:r>
              <a:rPr lang="en-US" sz="2000" b="1" dirty="0">
                <a:latin typeface="Trebuchet MS"/>
                <a:cs typeface="Trebuchet MS"/>
              </a:rPr>
              <a:t>As a officer I will like to have all documents older than 7 days moved. As an administrator, I like the option to physically delete documents based on a date range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pic>
        <p:nvPicPr>
          <p:cNvPr id="8" name="Picture 7" descr="::::::Desktop:Officer_main_page.png"/>
          <p:cNvPicPr/>
          <p:nvPr/>
        </p:nvPicPr>
        <p:blipFill>
          <a:blip r:embed="rId3"/>
          <a:srcRect/>
          <a:stretch>
            <a:fillRect/>
          </a:stretch>
        </p:blipFill>
        <p:spPr bwMode="auto">
          <a:xfrm>
            <a:off x="456436" y="440365"/>
            <a:ext cx="8432982" cy="5586408"/>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505991" y="381000"/>
            <a:ext cx="7583486" cy="1044575"/>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dirty="0">
                <a:solidFill>
                  <a:srgbClr val="001D4D"/>
                </a:solidFill>
                <a:latin typeface="Trebuchet MS"/>
                <a:ea typeface="Trebuchet MS"/>
                <a:cs typeface="Trebuchet MS"/>
                <a:sym typeface="Trebuchet MS"/>
              </a:rPr>
              <a:t>Pro</a:t>
            </a:r>
            <a:r>
              <a:rPr lang="en-US" dirty="0"/>
              <a:t>ject</a:t>
            </a:r>
            <a:r>
              <a:rPr lang="en-US" sz="3800" b="0" i="0" u="none" strike="noStrike" cap="none" dirty="0">
                <a:solidFill>
                  <a:srgbClr val="001D4D"/>
                </a:solidFill>
                <a:latin typeface="Trebuchet MS"/>
                <a:ea typeface="Trebuchet MS"/>
                <a:cs typeface="Trebuchet MS"/>
                <a:sym typeface="Trebuchet MS"/>
              </a:rPr>
              <a:t> definition</a:t>
            </a:r>
          </a:p>
        </p:txBody>
      </p:sp>
      <p:sp>
        <p:nvSpPr>
          <p:cNvPr id="4" name="Shape 156"/>
          <p:cNvSpPr txBox="1"/>
          <p:nvPr/>
        </p:nvSpPr>
        <p:spPr>
          <a:xfrm>
            <a:off x="505991" y="1265777"/>
            <a:ext cx="5724097" cy="5206500"/>
          </a:xfrm>
          <a:prstGeom prst="rect">
            <a:avLst/>
          </a:prstGeom>
          <a:noFill/>
          <a:ln>
            <a:noFill/>
          </a:ln>
        </p:spPr>
        <p:txBody>
          <a:bodyPr lIns="91425" tIns="91425" rIns="91425" bIns="91425" anchor="ctr" anchorCtr="0">
            <a:noAutofit/>
          </a:bodyPr>
          <a:lstStyle/>
          <a:p>
            <a:pPr lvl="0" rtl="0">
              <a:spcBef>
                <a:spcPts val="0"/>
              </a:spcBef>
              <a:buNone/>
            </a:pPr>
            <a:r>
              <a:rPr lang="en-US" sz="1500" dirty="0">
                <a:solidFill>
                  <a:schemeClr val="dk1"/>
                </a:solidFill>
              </a:rPr>
              <a:t>Police Officers use a roll call system as a means to relay important information at the beginning of each shift. Unfortunately, many officers are sometimes unable to attend roll due to various circumstances such as traffic, court obligations, and early assignments. Virtual Roll Call was a solution deemed fit by the Pinecrest Police Department in order to allow officers to view information provided at roll call at their earliest convenience, without missing any vital information.</a:t>
            </a:r>
          </a:p>
          <a:p>
            <a:pPr lvl="0" rtl="0">
              <a:spcBef>
                <a:spcPts val="0"/>
              </a:spcBef>
              <a:buNone/>
            </a:pPr>
            <a:endParaRPr sz="1500" dirty="0">
              <a:solidFill>
                <a:schemeClr val="dk1"/>
              </a:solidFill>
            </a:endParaRPr>
          </a:p>
          <a:p>
            <a:pPr lvl="0" rtl="0">
              <a:spcBef>
                <a:spcPts val="0"/>
              </a:spcBef>
              <a:buNone/>
            </a:pPr>
            <a:r>
              <a:rPr lang="en-US" sz="1500" dirty="0">
                <a:solidFill>
                  <a:schemeClr val="dk1"/>
                </a:solidFill>
              </a:rPr>
              <a:t>Virtual Roll Call is a web application that allows Supervisors to upload documents to the system, and Officers to view/download these documents. The application is completely customizable by Administrators, who can add/edit/delete users from the system, add categories to upload documents under, and change logo and the department name, so that other police departments can use the system in the future.</a:t>
            </a:r>
          </a:p>
          <a:p>
            <a:pPr lvl="0" rtl="0">
              <a:spcBef>
                <a:spcPts val="0"/>
              </a:spcBef>
              <a:buNone/>
            </a:pPr>
            <a:endParaRPr sz="1500" dirty="0">
              <a:solidFill>
                <a:schemeClr val="dk1"/>
              </a:solidFill>
            </a:endParaRPr>
          </a:p>
          <a:p>
            <a:pPr lvl="0" rtl="0">
              <a:spcBef>
                <a:spcPts val="0"/>
              </a:spcBef>
              <a:buNone/>
            </a:pPr>
            <a:r>
              <a:rPr lang="en-US" sz="1500" dirty="0">
                <a:solidFill>
                  <a:schemeClr val="dk1"/>
                </a:solidFill>
              </a:rPr>
              <a:t>By having the roll call system virtualized, officers are always up to date on the latest briefings, and can carry out their tasks efficiently, which will be a great service to the community as a whole.</a:t>
            </a:r>
          </a:p>
        </p:txBody>
      </p:sp>
      <p:pic>
        <p:nvPicPr>
          <p:cNvPr id="6" name="Picture 5" descr="A close up of a sign&#10;&#10;Description generated with very high confidence">
            <a:extLst>
              <a:ext uri="{FF2B5EF4-FFF2-40B4-BE49-F238E27FC236}">
                <a16:creationId xmlns:a16="http://schemas.microsoft.com/office/drawing/2014/main" id="{0B91B38B-E243-4BB2-82E8-A531BF0B2E1E}"/>
              </a:ext>
            </a:extLst>
          </p:cNvPr>
          <p:cNvPicPr>
            <a:picLocks noChangeAspect="1"/>
          </p:cNvPicPr>
          <p:nvPr/>
        </p:nvPicPr>
        <p:blipFill>
          <a:blip r:embed="rId3"/>
          <a:stretch>
            <a:fillRect/>
          </a:stretch>
        </p:blipFill>
        <p:spPr>
          <a:xfrm>
            <a:off x="6478479" y="1425575"/>
            <a:ext cx="2132860" cy="2848632"/>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pic>
        <p:nvPicPr>
          <p:cNvPr id="8" name="Picture 7" descr="::::::Desktop:Administrator_archive_documents.png"/>
          <p:cNvPicPr/>
          <p:nvPr/>
        </p:nvPicPr>
        <p:blipFill>
          <a:blip r:embed="rId3"/>
          <a:srcRect/>
          <a:stretch>
            <a:fillRect/>
          </a:stretch>
        </p:blipFill>
        <p:spPr bwMode="auto">
          <a:xfrm>
            <a:off x="494599" y="399085"/>
            <a:ext cx="8370858" cy="5579761"/>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pic>
        <p:nvPicPr>
          <p:cNvPr id="5" name="Picture 4" descr="C:\Users\ericf\AppData\Local\Microsoft\Windows\INetCache\Content.Word\archive_logical_Diagram.jpg"/>
          <p:cNvPicPr/>
          <p:nvPr/>
        </p:nvPicPr>
        <p:blipFill rotWithShape="1">
          <a:blip r:embed="rId3">
            <a:extLst>
              <a:ext uri="{28A0092B-C50C-407E-A947-70E740481C1C}">
                <a14:useLocalDpi xmlns:a14="http://schemas.microsoft.com/office/drawing/2010/main" val="0"/>
              </a:ext>
            </a:extLst>
          </a:blip>
          <a:srcRect b="21323"/>
          <a:stretch/>
        </p:blipFill>
        <p:spPr bwMode="auto">
          <a:xfrm>
            <a:off x="311727" y="427181"/>
            <a:ext cx="8532091" cy="5530273"/>
          </a:xfrm>
          <a:prstGeom prst="rect">
            <a:avLst/>
          </a:prstGeom>
          <a:noFill/>
          <a:ln>
            <a:noFill/>
          </a:ln>
          <a:extLst>
            <a:ext uri="{53640926-AAD7-44d8-BBD7-CCE9431645EC}">
              <a14:shadowObscured xmlns="" xmlns:a14="http://schemas.microsoft.com/office/drawing/2010/main" xmlns:mv="urn:schemas-microsoft-com:mac:vml" xmlns:mc="http://schemas.openxmlformats.org/markup-compatibility/2006"/>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pic>
        <p:nvPicPr>
          <p:cNvPr id="3" name="Picture 2" descr="C:\Users\ericf\AppData\Local\Microsoft\Windows\INetCache\Content.Word\Archive_doc_physicalDiagram.png"/>
          <p:cNvPicPr/>
          <p:nvPr/>
        </p:nvPicPr>
        <p:blipFill rotWithShape="1">
          <a:blip r:embed="rId3">
            <a:extLst>
              <a:ext uri="{28A0092B-C50C-407E-A947-70E740481C1C}">
                <a14:useLocalDpi xmlns:a14="http://schemas.microsoft.com/office/drawing/2010/main" val="0"/>
              </a:ext>
            </a:extLst>
          </a:blip>
          <a:srcRect b="25520"/>
          <a:stretch/>
        </p:blipFill>
        <p:spPr bwMode="auto">
          <a:xfrm>
            <a:off x="404090" y="508000"/>
            <a:ext cx="8324273" cy="5253182"/>
          </a:xfrm>
          <a:prstGeom prst="rect">
            <a:avLst/>
          </a:prstGeom>
          <a:noFill/>
          <a:ln>
            <a:noFill/>
          </a:ln>
          <a:extLst>
            <a:ext uri="{53640926-AAD7-44d8-BBD7-CCE9431645EC}">
              <a14:shadowObscured xmlns="" xmlns:a14="http://schemas.microsoft.com/office/drawing/2010/main" xmlns:mv="urn:schemas-microsoft-com:mac:vml" xmlns:mc="http://schemas.openxmlformats.org/markup-compatibility/2006"/>
            </a:ext>
          </a:extLst>
        </p:spPr>
      </p:pic>
    </p:spTree>
    <p:extLst>
      <p:ext uri="{BB962C8B-B14F-4D97-AF65-F5344CB8AC3E}">
        <p14:creationId xmlns:p14="http://schemas.microsoft.com/office/powerpoint/2010/main" val="27445026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Shape 235"/>
          <p:cNvSpPr txBox="1">
            <a:spLocks noGrp="1"/>
          </p:cNvSpPr>
          <p:nvPr>
            <p:ph type="title"/>
          </p:nvPr>
        </p:nvSpPr>
        <p:spPr>
          <a:xfrm>
            <a:off x="779462" y="381000"/>
            <a:ext cx="7583400" cy="1044600"/>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dirty="0">
                <a:solidFill>
                  <a:srgbClr val="001D4D"/>
                </a:solidFill>
                <a:latin typeface="Trebuchet MS"/>
                <a:ea typeface="Trebuchet MS"/>
                <a:cs typeface="Trebuchet MS"/>
                <a:sym typeface="Trebuchet MS"/>
              </a:rPr>
              <a:t>Test Cases</a:t>
            </a:r>
          </a:p>
        </p:txBody>
      </p:sp>
      <p:pic>
        <p:nvPicPr>
          <p:cNvPr id="3" name="Picture 2">
            <a:extLst>
              <a:ext uri="{FF2B5EF4-FFF2-40B4-BE49-F238E27FC236}">
                <a16:creationId xmlns:a16="http://schemas.microsoft.com/office/drawing/2014/main" id="{B6242AE5-2813-4490-8288-118FC0381742}"/>
              </a:ext>
            </a:extLst>
          </p:cNvPr>
          <p:cNvPicPr>
            <a:picLocks noChangeAspect="1"/>
          </p:cNvPicPr>
          <p:nvPr/>
        </p:nvPicPr>
        <p:blipFill>
          <a:blip r:embed="rId3"/>
          <a:stretch>
            <a:fillRect/>
          </a:stretch>
        </p:blipFill>
        <p:spPr>
          <a:xfrm>
            <a:off x="1472000" y="1771402"/>
            <a:ext cx="6200000" cy="3819048"/>
          </a:xfrm>
          <a:prstGeom prst="rect">
            <a:avLst/>
          </a:prstGeom>
        </p:spPr>
      </p:pic>
    </p:spTree>
    <p:extLst>
      <p:ext uri="{BB962C8B-B14F-4D97-AF65-F5344CB8AC3E}">
        <p14:creationId xmlns:p14="http://schemas.microsoft.com/office/powerpoint/2010/main" val="4727353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Shape 235"/>
          <p:cNvSpPr txBox="1">
            <a:spLocks noGrp="1"/>
          </p:cNvSpPr>
          <p:nvPr>
            <p:ph type="title"/>
          </p:nvPr>
        </p:nvSpPr>
        <p:spPr>
          <a:xfrm>
            <a:off x="779462" y="381000"/>
            <a:ext cx="7583400" cy="1044600"/>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dirty="0">
                <a:solidFill>
                  <a:srgbClr val="001D4D"/>
                </a:solidFill>
                <a:latin typeface="Trebuchet MS"/>
                <a:ea typeface="Trebuchet MS"/>
                <a:cs typeface="Trebuchet MS"/>
                <a:sym typeface="Trebuchet MS"/>
              </a:rPr>
              <a:t>Test Cases</a:t>
            </a:r>
          </a:p>
        </p:txBody>
      </p:sp>
      <p:pic>
        <p:nvPicPr>
          <p:cNvPr id="2" name="Picture 1">
            <a:extLst>
              <a:ext uri="{FF2B5EF4-FFF2-40B4-BE49-F238E27FC236}">
                <a16:creationId xmlns:a16="http://schemas.microsoft.com/office/drawing/2014/main" id="{2FD61ED2-FE9F-4B47-A6AA-8FA860895F85}"/>
              </a:ext>
            </a:extLst>
          </p:cNvPr>
          <p:cNvPicPr>
            <a:picLocks noChangeAspect="1"/>
          </p:cNvPicPr>
          <p:nvPr/>
        </p:nvPicPr>
        <p:blipFill>
          <a:blip r:embed="rId3"/>
          <a:stretch>
            <a:fillRect/>
          </a:stretch>
        </p:blipFill>
        <p:spPr>
          <a:xfrm>
            <a:off x="1495809" y="1773914"/>
            <a:ext cx="6152381" cy="3571429"/>
          </a:xfrm>
          <a:prstGeom prst="rect">
            <a:avLst/>
          </a:prstGeom>
        </p:spPr>
      </p:pic>
    </p:spTree>
    <p:extLst>
      <p:ext uri="{BB962C8B-B14F-4D97-AF65-F5344CB8AC3E}">
        <p14:creationId xmlns:p14="http://schemas.microsoft.com/office/powerpoint/2010/main" val="20781853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Shape 235"/>
          <p:cNvSpPr txBox="1">
            <a:spLocks noGrp="1"/>
          </p:cNvSpPr>
          <p:nvPr>
            <p:ph type="title"/>
          </p:nvPr>
        </p:nvSpPr>
        <p:spPr>
          <a:xfrm>
            <a:off x="779462" y="381000"/>
            <a:ext cx="7583400" cy="1044600"/>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dirty="0">
                <a:solidFill>
                  <a:srgbClr val="001D4D"/>
                </a:solidFill>
                <a:latin typeface="Trebuchet MS"/>
                <a:ea typeface="Trebuchet MS"/>
                <a:cs typeface="Trebuchet MS"/>
                <a:sym typeface="Trebuchet MS"/>
              </a:rPr>
              <a:t>Test Cases</a:t>
            </a:r>
          </a:p>
        </p:txBody>
      </p:sp>
      <p:pic>
        <p:nvPicPr>
          <p:cNvPr id="3" name="Picture 2">
            <a:extLst>
              <a:ext uri="{FF2B5EF4-FFF2-40B4-BE49-F238E27FC236}">
                <a16:creationId xmlns:a16="http://schemas.microsoft.com/office/drawing/2014/main" id="{B5A15782-6520-459E-BB65-2B3A8994FAB5}"/>
              </a:ext>
            </a:extLst>
          </p:cNvPr>
          <p:cNvPicPr>
            <a:picLocks noChangeAspect="1"/>
          </p:cNvPicPr>
          <p:nvPr/>
        </p:nvPicPr>
        <p:blipFill>
          <a:blip r:embed="rId3"/>
          <a:stretch>
            <a:fillRect/>
          </a:stretch>
        </p:blipFill>
        <p:spPr>
          <a:xfrm>
            <a:off x="1429143" y="1667095"/>
            <a:ext cx="6285714" cy="3523809"/>
          </a:xfrm>
          <a:prstGeom prst="rect">
            <a:avLst/>
          </a:prstGeom>
        </p:spPr>
      </p:pic>
    </p:spTree>
    <p:extLst>
      <p:ext uri="{BB962C8B-B14F-4D97-AF65-F5344CB8AC3E}">
        <p14:creationId xmlns:p14="http://schemas.microsoft.com/office/powerpoint/2010/main" val="14803760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Shape 235"/>
          <p:cNvSpPr txBox="1">
            <a:spLocks noGrp="1"/>
          </p:cNvSpPr>
          <p:nvPr>
            <p:ph type="title"/>
          </p:nvPr>
        </p:nvSpPr>
        <p:spPr>
          <a:xfrm>
            <a:off x="779462" y="381000"/>
            <a:ext cx="7583400" cy="1044600"/>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dirty="0">
                <a:solidFill>
                  <a:srgbClr val="001D4D"/>
                </a:solidFill>
                <a:latin typeface="Trebuchet MS"/>
                <a:ea typeface="Trebuchet MS"/>
                <a:cs typeface="Trebuchet MS"/>
                <a:sym typeface="Trebuchet MS"/>
              </a:rPr>
              <a:t>Test Cases</a:t>
            </a:r>
          </a:p>
        </p:txBody>
      </p:sp>
      <p:pic>
        <p:nvPicPr>
          <p:cNvPr id="3" name="Picture 2">
            <a:extLst>
              <a:ext uri="{FF2B5EF4-FFF2-40B4-BE49-F238E27FC236}">
                <a16:creationId xmlns:a16="http://schemas.microsoft.com/office/drawing/2014/main" id="{A3EC9475-0C86-46C9-A0B6-49D4AA222A0B}"/>
              </a:ext>
            </a:extLst>
          </p:cNvPr>
          <p:cNvPicPr>
            <a:picLocks noChangeAspect="1"/>
          </p:cNvPicPr>
          <p:nvPr/>
        </p:nvPicPr>
        <p:blipFill>
          <a:blip r:embed="rId3"/>
          <a:stretch>
            <a:fillRect/>
          </a:stretch>
        </p:blipFill>
        <p:spPr>
          <a:xfrm>
            <a:off x="1486285" y="1971857"/>
            <a:ext cx="6171429" cy="2914286"/>
          </a:xfrm>
          <a:prstGeom prst="rect">
            <a:avLst/>
          </a:prstGeom>
        </p:spPr>
      </p:pic>
    </p:spTree>
    <p:extLst>
      <p:ext uri="{BB962C8B-B14F-4D97-AF65-F5344CB8AC3E}">
        <p14:creationId xmlns:p14="http://schemas.microsoft.com/office/powerpoint/2010/main" val="42832932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Shape 235"/>
          <p:cNvSpPr txBox="1">
            <a:spLocks noGrp="1"/>
          </p:cNvSpPr>
          <p:nvPr>
            <p:ph type="title"/>
          </p:nvPr>
        </p:nvSpPr>
        <p:spPr>
          <a:xfrm>
            <a:off x="779462" y="381000"/>
            <a:ext cx="7583400" cy="1044600"/>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dirty="0">
                <a:solidFill>
                  <a:srgbClr val="001D4D"/>
                </a:solidFill>
                <a:latin typeface="Trebuchet MS"/>
                <a:ea typeface="Trebuchet MS"/>
                <a:cs typeface="Trebuchet MS"/>
                <a:sym typeface="Trebuchet MS"/>
              </a:rPr>
              <a:t>Test Cases</a:t>
            </a:r>
          </a:p>
        </p:txBody>
      </p:sp>
      <p:pic>
        <p:nvPicPr>
          <p:cNvPr id="3" name="Picture 2">
            <a:extLst>
              <a:ext uri="{FF2B5EF4-FFF2-40B4-BE49-F238E27FC236}">
                <a16:creationId xmlns:a16="http://schemas.microsoft.com/office/drawing/2014/main" id="{E0832A85-6807-40E4-9838-0D7CCC879AA7}"/>
              </a:ext>
            </a:extLst>
          </p:cNvPr>
          <p:cNvPicPr>
            <a:picLocks noChangeAspect="1"/>
          </p:cNvPicPr>
          <p:nvPr/>
        </p:nvPicPr>
        <p:blipFill>
          <a:blip r:embed="rId3"/>
          <a:stretch>
            <a:fillRect/>
          </a:stretch>
        </p:blipFill>
        <p:spPr>
          <a:xfrm>
            <a:off x="1467238" y="2209952"/>
            <a:ext cx="6209524" cy="2438095"/>
          </a:xfrm>
          <a:prstGeom prst="rect">
            <a:avLst/>
          </a:prstGeom>
        </p:spPr>
      </p:pic>
    </p:spTree>
    <p:extLst>
      <p:ext uri="{BB962C8B-B14F-4D97-AF65-F5344CB8AC3E}">
        <p14:creationId xmlns:p14="http://schemas.microsoft.com/office/powerpoint/2010/main" val="29214322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Shape 235"/>
          <p:cNvSpPr txBox="1">
            <a:spLocks noGrp="1"/>
          </p:cNvSpPr>
          <p:nvPr>
            <p:ph type="title"/>
          </p:nvPr>
        </p:nvSpPr>
        <p:spPr>
          <a:xfrm>
            <a:off x="779462" y="381000"/>
            <a:ext cx="7583400" cy="1044600"/>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dirty="0">
                <a:solidFill>
                  <a:srgbClr val="001D4D"/>
                </a:solidFill>
                <a:latin typeface="Trebuchet MS"/>
                <a:ea typeface="Trebuchet MS"/>
                <a:cs typeface="Trebuchet MS"/>
                <a:sym typeface="Trebuchet MS"/>
              </a:rPr>
              <a:t>Test Cases</a:t>
            </a:r>
          </a:p>
        </p:txBody>
      </p:sp>
      <p:pic>
        <p:nvPicPr>
          <p:cNvPr id="2" name="Picture 1">
            <a:extLst>
              <a:ext uri="{FF2B5EF4-FFF2-40B4-BE49-F238E27FC236}">
                <a16:creationId xmlns:a16="http://schemas.microsoft.com/office/drawing/2014/main" id="{1042F07B-8CF1-4ECB-BB63-7373C8E8029C}"/>
              </a:ext>
            </a:extLst>
          </p:cNvPr>
          <p:cNvPicPr>
            <a:picLocks noChangeAspect="1"/>
          </p:cNvPicPr>
          <p:nvPr/>
        </p:nvPicPr>
        <p:blipFill>
          <a:blip r:embed="rId3"/>
          <a:stretch>
            <a:fillRect/>
          </a:stretch>
        </p:blipFill>
        <p:spPr>
          <a:xfrm>
            <a:off x="1481524" y="2076619"/>
            <a:ext cx="6180952" cy="2704762"/>
          </a:xfrm>
          <a:prstGeom prst="rect">
            <a:avLst/>
          </a:prstGeom>
        </p:spPr>
      </p:pic>
    </p:spTree>
    <p:extLst>
      <p:ext uri="{BB962C8B-B14F-4D97-AF65-F5344CB8AC3E}">
        <p14:creationId xmlns:p14="http://schemas.microsoft.com/office/powerpoint/2010/main" val="5018553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Shape 235"/>
          <p:cNvSpPr txBox="1">
            <a:spLocks noGrp="1"/>
          </p:cNvSpPr>
          <p:nvPr>
            <p:ph type="title"/>
          </p:nvPr>
        </p:nvSpPr>
        <p:spPr>
          <a:xfrm>
            <a:off x="779462" y="381000"/>
            <a:ext cx="7583400" cy="1044600"/>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dirty="0">
                <a:solidFill>
                  <a:srgbClr val="001D4D"/>
                </a:solidFill>
                <a:latin typeface="Trebuchet MS"/>
                <a:ea typeface="Trebuchet MS"/>
                <a:cs typeface="Trebuchet MS"/>
                <a:sym typeface="Trebuchet MS"/>
              </a:rPr>
              <a:t>Test Cases</a:t>
            </a:r>
          </a:p>
        </p:txBody>
      </p:sp>
      <p:pic>
        <p:nvPicPr>
          <p:cNvPr id="2" name="Picture 1">
            <a:extLst>
              <a:ext uri="{FF2B5EF4-FFF2-40B4-BE49-F238E27FC236}">
                <a16:creationId xmlns:a16="http://schemas.microsoft.com/office/drawing/2014/main" id="{D444B1B0-8B81-4083-98FC-45E58E4CAD24}"/>
              </a:ext>
            </a:extLst>
          </p:cNvPr>
          <p:cNvPicPr>
            <a:picLocks noChangeAspect="1"/>
          </p:cNvPicPr>
          <p:nvPr/>
        </p:nvPicPr>
        <p:blipFill>
          <a:blip r:embed="rId3"/>
          <a:stretch>
            <a:fillRect/>
          </a:stretch>
        </p:blipFill>
        <p:spPr>
          <a:xfrm>
            <a:off x="1462087" y="2171700"/>
            <a:ext cx="6219825" cy="2514600"/>
          </a:xfrm>
          <a:prstGeom prst="rect">
            <a:avLst/>
          </a:prstGeom>
        </p:spPr>
      </p:pic>
    </p:spTree>
    <p:extLst>
      <p:ext uri="{BB962C8B-B14F-4D97-AF65-F5344CB8AC3E}">
        <p14:creationId xmlns:p14="http://schemas.microsoft.com/office/powerpoint/2010/main" val="42095497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Shape 172"/>
          <p:cNvSpPr txBox="1">
            <a:spLocks noGrp="1"/>
          </p:cNvSpPr>
          <p:nvPr>
            <p:ph type="title"/>
          </p:nvPr>
        </p:nvSpPr>
        <p:spPr>
          <a:xfrm>
            <a:off x="672930" y="293658"/>
            <a:ext cx="7583400" cy="754627"/>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dirty="0">
                <a:solidFill>
                  <a:srgbClr val="001D4D"/>
                </a:solidFill>
                <a:latin typeface="Trebuchet MS"/>
                <a:ea typeface="Trebuchet MS"/>
                <a:cs typeface="Trebuchet MS"/>
                <a:sym typeface="Trebuchet MS"/>
              </a:rPr>
              <a:t>Requirements: Use Cases</a:t>
            </a:r>
          </a:p>
        </p:txBody>
      </p:sp>
      <p:pic>
        <p:nvPicPr>
          <p:cNvPr id="4" name="Picture 3" descr="C:\Users\ericf\AppData\Local\Microsoft\Windows\INetCache\Content.Word\RolesFeaturesObjectDesign (1).jpg"/>
          <p:cNvPicPr/>
          <p:nvPr/>
        </p:nvPicPr>
        <p:blipFill>
          <a:blip r:embed="rId3">
            <a:extLst>
              <a:ext uri="{28A0092B-C50C-407E-A947-70E740481C1C}">
                <a14:useLocalDpi xmlns:a14="http://schemas.microsoft.com/office/drawing/2010/main" val="0"/>
              </a:ext>
            </a:extLst>
          </a:blip>
          <a:srcRect/>
          <a:stretch>
            <a:fillRect/>
          </a:stretch>
        </p:blipFill>
        <p:spPr bwMode="auto">
          <a:xfrm>
            <a:off x="779462" y="1222129"/>
            <a:ext cx="5239859" cy="5367782"/>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505991" y="381001"/>
            <a:ext cx="7583486" cy="577788"/>
          </a:xfrm>
          <a:prstGeom prst="rect">
            <a:avLst/>
          </a:prstGeom>
          <a:noFill/>
          <a:ln>
            <a:noFill/>
          </a:ln>
        </p:spPr>
        <p:txBody>
          <a:bodyPr lIns="91425" tIns="45700" rIns="91425" bIns="45700" anchor="b" anchorCtr="0">
            <a:noAutofit/>
          </a:bodyPr>
          <a:lstStyle/>
          <a:p>
            <a:pPr lvl="0">
              <a:buSzPct val="25000"/>
            </a:pPr>
            <a:r>
              <a:rPr lang="en-US" sz="3200" dirty="0"/>
              <a:t>Shortcomings</a:t>
            </a:r>
            <a:endParaRPr lang="en-US" sz="3200" b="0" i="0" u="none" strike="noStrike" cap="none" dirty="0">
              <a:solidFill>
                <a:srgbClr val="001D4D"/>
              </a:solidFill>
              <a:latin typeface="Trebuchet MS"/>
              <a:ea typeface="Trebuchet MS"/>
              <a:cs typeface="Trebuchet MS"/>
              <a:sym typeface="Trebuchet MS"/>
            </a:endParaRPr>
          </a:p>
        </p:txBody>
      </p:sp>
      <p:pic>
        <p:nvPicPr>
          <p:cNvPr id="2" name="Picture 1">
            <a:extLst>
              <a:ext uri="{FF2B5EF4-FFF2-40B4-BE49-F238E27FC236}">
                <a16:creationId xmlns:a16="http://schemas.microsoft.com/office/drawing/2014/main" id="{51B37E1C-BFFF-421E-80A2-725915B89336}"/>
              </a:ext>
            </a:extLst>
          </p:cNvPr>
          <p:cNvPicPr>
            <a:picLocks noChangeAspect="1"/>
          </p:cNvPicPr>
          <p:nvPr/>
        </p:nvPicPr>
        <p:blipFill>
          <a:blip r:embed="rId3"/>
          <a:stretch>
            <a:fillRect/>
          </a:stretch>
        </p:blipFill>
        <p:spPr>
          <a:xfrm>
            <a:off x="621053" y="1529576"/>
            <a:ext cx="8054251" cy="315783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312106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505991" y="381001"/>
            <a:ext cx="7583486" cy="577788"/>
          </a:xfrm>
          <a:prstGeom prst="rect">
            <a:avLst/>
          </a:prstGeom>
          <a:noFill/>
          <a:ln>
            <a:noFill/>
          </a:ln>
        </p:spPr>
        <p:txBody>
          <a:bodyPr lIns="91425" tIns="45700" rIns="91425" bIns="45700" anchor="b" anchorCtr="0">
            <a:noAutofit/>
          </a:bodyPr>
          <a:lstStyle/>
          <a:p>
            <a:pPr lvl="0">
              <a:buSzPct val="25000"/>
            </a:pPr>
            <a:r>
              <a:rPr lang="en-US" sz="3200" dirty="0"/>
              <a:t>Shortcomings</a:t>
            </a:r>
            <a:endParaRPr lang="en-US" sz="3200" b="0" i="0" u="none" strike="noStrike" cap="none" dirty="0">
              <a:solidFill>
                <a:srgbClr val="001D4D"/>
              </a:solidFill>
              <a:latin typeface="Trebuchet MS"/>
              <a:ea typeface="Trebuchet MS"/>
              <a:cs typeface="Trebuchet MS"/>
              <a:sym typeface="Trebuchet MS"/>
            </a:endParaRPr>
          </a:p>
        </p:txBody>
      </p:sp>
      <p:pic>
        <p:nvPicPr>
          <p:cNvPr id="3" name="Picture 2">
            <a:extLst>
              <a:ext uri="{FF2B5EF4-FFF2-40B4-BE49-F238E27FC236}">
                <a16:creationId xmlns:a16="http://schemas.microsoft.com/office/drawing/2014/main" id="{E7659A71-32B2-4B57-80FF-462DD08F3DD6}"/>
              </a:ext>
            </a:extLst>
          </p:cNvPr>
          <p:cNvPicPr>
            <a:picLocks noChangeAspect="1"/>
          </p:cNvPicPr>
          <p:nvPr/>
        </p:nvPicPr>
        <p:blipFill rotWithShape="1">
          <a:blip r:embed="rId3"/>
          <a:srcRect b="33404"/>
          <a:stretch/>
        </p:blipFill>
        <p:spPr>
          <a:xfrm>
            <a:off x="642923" y="1516176"/>
            <a:ext cx="8096297" cy="219469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913391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505991" y="381001"/>
            <a:ext cx="7583486" cy="577788"/>
          </a:xfrm>
          <a:prstGeom prst="rect">
            <a:avLst/>
          </a:prstGeom>
          <a:noFill/>
          <a:ln>
            <a:noFill/>
          </a:ln>
        </p:spPr>
        <p:txBody>
          <a:bodyPr lIns="91425" tIns="45700" rIns="91425" bIns="45700" anchor="b" anchorCtr="0">
            <a:noAutofit/>
          </a:bodyPr>
          <a:lstStyle/>
          <a:p>
            <a:pPr lvl="0">
              <a:buSzPct val="25000"/>
            </a:pPr>
            <a:r>
              <a:rPr lang="en-US" sz="3200" dirty="0"/>
              <a:t>Shortcomings</a:t>
            </a:r>
            <a:endParaRPr lang="en-US" sz="3200" b="0" i="0" u="none" strike="noStrike" cap="none" dirty="0">
              <a:solidFill>
                <a:srgbClr val="001D4D"/>
              </a:solidFill>
              <a:latin typeface="Trebuchet MS"/>
              <a:ea typeface="Trebuchet MS"/>
              <a:cs typeface="Trebuchet MS"/>
              <a:sym typeface="Trebuchet MS"/>
            </a:endParaRPr>
          </a:p>
        </p:txBody>
      </p:sp>
      <p:pic>
        <p:nvPicPr>
          <p:cNvPr id="2" name="Picture 1">
            <a:extLst>
              <a:ext uri="{FF2B5EF4-FFF2-40B4-BE49-F238E27FC236}">
                <a16:creationId xmlns:a16="http://schemas.microsoft.com/office/drawing/2014/main" id="{D23EC045-C182-49B5-BB8B-B615E7969BF3}"/>
              </a:ext>
            </a:extLst>
          </p:cNvPr>
          <p:cNvPicPr>
            <a:picLocks noChangeAspect="1"/>
          </p:cNvPicPr>
          <p:nvPr/>
        </p:nvPicPr>
        <p:blipFill rotWithShape="1">
          <a:blip r:embed="rId3"/>
          <a:srcRect b="32930"/>
          <a:stretch/>
        </p:blipFill>
        <p:spPr>
          <a:xfrm>
            <a:off x="642923" y="1455938"/>
            <a:ext cx="8096297" cy="236146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101731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505991" y="381001"/>
            <a:ext cx="7583486" cy="577788"/>
          </a:xfrm>
          <a:prstGeom prst="rect">
            <a:avLst/>
          </a:prstGeom>
          <a:noFill/>
          <a:ln>
            <a:noFill/>
          </a:ln>
        </p:spPr>
        <p:txBody>
          <a:bodyPr lIns="91425" tIns="45700" rIns="91425" bIns="45700" anchor="b" anchorCtr="0">
            <a:noAutofit/>
          </a:bodyPr>
          <a:lstStyle/>
          <a:p>
            <a:pPr lvl="0">
              <a:buSzPct val="25000"/>
            </a:pPr>
            <a:r>
              <a:rPr lang="en-US" sz="3200" dirty="0"/>
              <a:t>Shortcomings</a:t>
            </a:r>
            <a:endParaRPr lang="en-US" sz="3200" b="0" i="0" u="none" strike="noStrike" cap="none" dirty="0">
              <a:solidFill>
                <a:srgbClr val="001D4D"/>
              </a:solidFill>
              <a:latin typeface="Trebuchet MS"/>
              <a:ea typeface="Trebuchet MS"/>
              <a:cs typeface="Trebuchet MS"/>
              <a:sym typeface="Trebuchet MS"/>
            </a:endParaRPr>
          </a:p>
        </p:txBody>
      </p:sp>
      <p:pic>
        <p:nvPicPr>
          <p:cNvPr id="6" name="Picture 5">
            <a:extLst>
              <a:ext uri="{FF2B5EF4-FFF2-40B4-BE49-F238E27FC236}">
                <a16:creationId xmlns:a16="http://schemas.microsoft.com/office/drawing/2014/main" id="{E685A27E-9B45-4937-826D-CD9EFC0A53D8}"/>
              </a:ext>
            </a:extLst>
          </p:cNvPr>
          <p:cNvPicPr>
            <a:picLocks noChangeAspect="1"/>
          </p:cNvPicPr>
          <p:nvPr/>
        </p:nvPicPr>
        <p:blipFill>
          <a:blip r:embed="rId3"/>
          <a:stretch>
            <a:fillRect/>
          </a:stretch>
        </p:blipFill>
        <p:spPr>
          <a:xfrm>
            <a:off x="687312" y="958789"/>
            <a:ext cx="8096297" cy="508143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795222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505991" y="381001"/>
            <a:ext cx="7583486" cy="577788"/>
          </a:xfrm>
          <a:prstGeom prst="rect">
            <a:avLst/>
          </a:prstGeom>
          <a:noFill/>
          <a:ln>
            <a:noFill/>
          </a:ln>
        </p:spPr>
        <p:txBody>
          <a:bodyPr lIns="91425" tIns="45700" rIns="91425" bIns="45700" anchor="b" anchorCtr="0">
            <a:noAutofit/>
          </a:bodyPr>
          <a:lstStyle/>
          <a:p>
            <a:pPr lvl="0">
              <a:buSzPct val="25000"/>
            </a:pPr>
            <a:r>
              <a:rPr lang="en-US" sz="3200" dirty="0"/>
              <a:t>Shortcomings</a:t>
            </a:r>
            <a:endParaRPr lang="en-US" sz="3200" b="0" i="0" u="none" strike="noStrike" cap="none" dirty="0">
              <a:solidFill>
                <a:srgbClr val="001D4D"/>
              </a:solidFill>
              <a:latin typeface="Trebuchet MS"/>
              <a:ea typeface="Trebuchet MS"/>
              <a:cs typeface="Trebuchet MS"/>
              <a:sym typeface="Trebuchet MS"/>
            </a:endParaRPr>
          </a:p>
        </p:txBody>
      </p:sp>
      <p:pic>
        <p:nvPicPr>
          <p:cNvPr id="4" name="Picture 3">
            <a:extLst>
              <a:ext uri="{FF2B5EF4-FFF2-40B4-BE49-F238E27FC236}">
                <a16:creationId xmlns:a16="http://schemas.microsoft.com/office/drawing/2014/main" id="{5B2FBF3B-2EF3-4011-8CE1-68B3F27A4E2A}"/>
              </a:ext>
            </a:extLst>
          </p:cNvPr>
          <p:cNvPicPr>
            <a:picLocks noChangeAspect="1"/>
          </p:cNvPicPr>
          <p:nvPr/>
        </p:nvPicPr>
        <p:blipFill rotWithShape="1">
          <a:blip r:embed="rId3"/>
          <a:srcRect b="29810"/>
          <a:stretch/>
        </p:blipFill>
        <p:spPr>
          <a:xfrm>
            <a:off x="642923" y="1198487"/>
            <a:ext cx="8096297" cy="235258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3927346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505991" y="381001"/>
            <a:ext cx="7583486" cy="577788"/>
          </a:xfrm>
          <a:prstGeom prst="rect">
            <a:avLst/>
          </a:prstGeom>
          <a:noFill/>
          <a:ln>
            <a:noFill/>
          </a:ln>
        </p:spPr>
        <p:txBody>
          <a:bodyPr lIns="91425" tIns="45700" rIns="91425" bIns="45700" anchor="b" anchorCtr="0">
            <a:noAutofit/>
          </a:bodyPr>
          <a:lstStyle/>
          <a:p>
            <a:pPr lvl="0">
              <a:buSzPct val="25000"/>
            </a:pPr>
            <a:r>
              <a:rPr lang="en-US" sz="3200" dirty="0"/>
              <a:t>Wish List</a:t>
            </a:r>
            <a:endParaRPr lang="en-US" sz="3200" b="0" i="0" u="none" strike="noStrike" cap="none" dirty="0">
              <a:solidFill>
                <a:srgbClr val="001D4D"/>
              </a:solidFill>
              <a:latin typeface="Trebuchet MS"/>
              <a:ea typeface="Trebuchet MS"/>
              <a:cs typeface="Trebuchet MS"/>
              <a:sym typeface="Trebuchet MS"/>
            </a:endParaRPr>
          </a:p>
        </p:txBody>
      </p:sp>
      <p:pic>
        <p:nvPicPr>
          <p:cNvPr id="2" name="Picture 1">
            <a:extLst>
              <a:ext uri="{FF2B5EF4-FFF2-40B4-BE49-F238E27FC236}">
                <a16:creationId xmlns:a16="http://schemas.microsoft.com/office/drawing/2014/main" id="{948CAB7A-974D-4984-8AAB-EA623D0B3D21}"/>
              </a:ext>
            </a:extLst>
          </p:cNvPr>
          <p:cNvPicPr>
            <a:picLocks noChangeAspect="1"/>
          </p:cNvPicPr>
          <p:nvPr/>
        </p:nvPicPr>
        <p:blipFill>
          <a:blip r:embed="rId3"/>
          <a:stretch>
            <a:fillRect/>
          </a:stretch>
        </p:blipFill>
        <p:spPr>
          <a:xfrm>
            <a:off x="642923" y="1198486"/>
            <a:ext cx="8096297" cy="219181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099128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505991" y="381001"/>
            <a:ext cx="7583486" cy="577788"/>
          </a:xfrm>
          <a:prstGeom prst="rect">
            <a:avLst/>
          </a:prstGeom>
          <a:noFill/>
          <a:ln>
            <a:noFill/>
          </a:ln>
        </p:spPr>
        <p:txBody>
          <a:bodyPr lIns="91425" tIns="45700" rIns="91425" bIns="45700" anchor="b" anchorCtr="0">
            <a:noAutofit/>
          </a:bodyPr>
          <a:lstStyle/>
          <a:p>
            <a:pPr lvl="0">
              <a:buSzPct val="25000"/>
            </a:pPr>
            <a:r>
              <a:rPr lang="en-US" sz="3200" dirty="0"/>
              <a:t>Wish List</a:t>
            </a:r>
            <a:endParaRPr lang="en-US" sz="3200" b="0" i="0" u="none" strike="noStrike" cap="none" dirty="0">
              <a:solidFill>
                <a:srgbClr val="001D4D"/>
              </a:solidFill>
              <a:latin typeface="Trebuchet MS"/>
              <a:ea typeface="Trebuchet MS"/>
              <a:cs typeface="Trebuchet MS"/>
              <a:sym typeface="Trebuchet MS"/>
            </a:endParaRPr>
          </a:p>
        </p:txBody>
      </p:sp>
      <p:pic>
        <p:nvPicPr>
          <p:cNvPr id="5" name="Picture 4">
            <a:extLst>
              <a:ext uri="{FF2B5EF4-FFF2-40B4-BE49-F238E27FC236}">
                <a16:creationId xmlns:a16="http://schemas.microsoft.com/office/drawing/2014/main" id="{BBF4FA29-7CB8-413B-BA44-9411EF0016E0}"/>
              </a:ext>
            </a:extLst>
          </p:cNvPr>
          <p:cNvPicPr>
            <a:picLocks noChangeAspect="1"/>
          </p:cNvPicPr>
          <p:nvPr/>
        </p:nvPicPr>
        <p:blipFill>
          <a:blip r:embed="rId3"/>
          <a:stretch>
            <a:fillRect/>
          </a:stretch>
        </p:blipFill>
        <p:spPr>
          <a:xfrm>
            <a:off x="642923" y="1198486"/>
            <a:ext cx="8096297" cy="2305568"/>
          </a:xfrm>
          <a:prstGeom prst="rect">
            <a:avLst/>
          </a:prstGeom>
        </p:spPr>
      </p:pic>
    </p:spTree>
    <p:extLst>
      <p:ext uri="{BB962C8B-B14F-4D97-AF65-F5344CB8AC3E}">
        <p14:creationId xmlns:p14="http://schemas.microsoft.com/office/powerpoint/2010/main" val="40941689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505991" y="381001"/>
            <a:ext cx="7583486" cy="577788"/>
          </a:xfrm>
          <a:prstGeom prst="rect">
            <a:avLst/>
          </a:prstGeom>
          <a:noFill/>
          <a:ln>
            <a:noFill/>
          </a:ln>
        </p:spPr>
        <p:txBody>
          <a:bodyPr lIns="91425" tIns="45700" rIns="91425" bIns="45700" anchor="b" anchorCtr="0">
            <a:noAutofit/>
          </a:bodyPr>
          <a:lstStyle/>
          <a:p>
            <a:pPr lvl="0">
              <a:buSzPct val="25000"/>
            </a:pPr>
            <a:r>
              <a:rPr lang="en-US" sz="3200" dirty="0"/>
              <a:t>Wish List</a:t>
            </a:r>
            <a:endParaRPr lang="en-US" sz="3200" b="0" i="0" u="none" strike="noStrike" cap="none" dirty="0">
              <a:solidFill>
                <a:srgbClr val="001D4D"/>
              </a:solidFill>
              <a:latin typeface="Trebuchet MS"/>
              <a:ea typeface="Trebuchet MS"/>
              <a:cs typeface="Trebuchet MS"/>
              <a:sym typeface="Trebuchet MS"/>
            </a:endParaRPr>
          </a:p>
        </p:txBody>
      </p:sp>
      <p:pic>
        <p:nvPicPr>
          <p:cNvPr id="6" name="Picture 5">
            <a:extLst>
              <a:ext uri="{FF2B5EF4-FFF2-40B4-BE49-F238E27FC236}">
                <a16:creationId xmlns:a16="http://schemas.microsoft.com/office/drawing/2014/main" id="{218467B1-0790-4A68-B2CD-902AFA665D2C}"/>
              </a:ext>
            </a:extLst>
          </p:cNvPr>
          <p:cNvPicPr>
            <a:picLocks noChangeAspect="1"/>
          </p:cNvPicPr>
          <p:nvPr/>
        </p:nvPicPr>
        <p:blipFill>
          <a:blip r:embed="rId3"/>
          <a:stretch>
            <a:fillRect/>
          </a:stretch>
        </p:blipFill>
        <p:spPr>
          <a:xfrm>
            <a:off x="642923" y="1198486"/>
            <a:ext cx="8096297" cy="2278759"/>
          </a:xfrm>
          <a:prstGeom prst="rect">
            <a:avLst/>
          </a:prstGeom>
        </p:spPr>
      </p:pic>
    </p:spTree>
    <p:extLst>
      <p:ext uri="{BB962C8B-B14F-4D97-AF65-F5344CB8AC3E}">
        <p14:creationId xmlns:p14="http://schemas.microsoft.com/office/powerpoint/2010/main" val="39921293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Shape 242"/>
          <p:cNvSpPr txBox="1">
            <a:spLocks noGrp="1"/>
          </p:cNvSpPr>
          <p:nvPr>
            <p:ph type="title"/>
          </p:nvPr>
        </p:nvSpPr>
        <p:spPr>
          <a:xfrm>
            <a:off x="779462" y="381000"/>
            <a:ext cx="7583486" cy="1044575"/>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dirty="0">
                <a:solidFill>
                  <a:srgbClr val="001D4D"/>
                </a:solidFill>
                <a:latin typeface="Trebuchet MS"/>
                <a:ea typeface="Trebuchet MS"/>
                <a:cs typeface="Trebuchet MS"/>
                <a:sym typeface="Trebuchet MS"/>
              </a:rPr>
              <a:t>Summary</a:t>
            </a:r>
          </a:p>
        </p:txBody>
      </p:sp>
      <p:sp>
        <p:nvSpPr>
          <p:cNvPr id="243" name="Shape 243"/>
          <p:cNvSpPr txBox="1">
            <a:spLocks noGrp="1"/>
          </p:cNvSpPr>
          <p:nvPr>
            <p:ph type="body" idx="1"/>
          </p:nvPr>
        </p:nvSpPr>
        <p:spPr>
          <a:xfrm>
            <a:off x="779462" y="1548881"/>
            <a:ext cx="7583486" cy="4208462"/>
          </a:xfrm>
          <a:prstGeom prst="rect">
            <a:avLst/>
          </a:prstGeom>
          <a:noFill/>
          <a:ln>
            <a:noFill/>
          </a:ln>
        </p:spPr>
        <p:txBody>
          <a:bodyPr lIns="91425" tIns="45700" rIns="91425" bIns="45700" anchor="t" anchorCtr="0">
            <a:noAutofit/>
          </a:bodyPr>
          <a:lstStyle/>
          <a:p>
            <a:pPr marL="282575" marR="0" lvl="0" indent="-282575" algn="l" rtl="0">
              <a:spcBef>
                <a:spcPts val="0"/>
              </a:spcBef>
              <a:spcAft>
                <a:spcPts val="0"/>
              </a:spcAft>
              <a:buClr>
                <a:srgbClr val="001D4D"/>
              </a:buClr>
              <a:buSzPct val="100000"/>
              <a:buFont typeface="Noto Sans Symbols"/>
              <a:buChar char="●"/>
            </a:pPr>
            <a:r>
              <a:rPr lang="en-US" sz="2200" b="0" i="0" u="none" strike="noStrike" cap="none" dirty="0">
                <a:solidFill>
                  <a:srgbClr val="001D4D"/>
                </a:solidFill>
                <a:latin typeface="Trebuchet MS"/>
                <a:ea typeface="Trebuchet MS"/>
                <a:cs typeface="Trebuchet MS"/>
                <a:sym typeface="Trebuchet MS"/>
              </a:rPr>
              <a:t>Summary</a:t>
            </a:r>
          </a:p>
          <a:p>
            <a:pPr marL="571500" indent="-571500">
              <a:spcBef>
                <a:spcPts val="0"/>
              </a:spcBef>
              <a:buClr>
                <a:srgbClr val="081E3F"/>
              </a:buClr>
              <a:buFont typeface="Arial" panose="020B0604020202020204" pitchFamily="34" charset="0"/>
              <a:buChar char="•"/>
              <a:defRPr/>
            </a:pPr>
            <a:r>
              <a:rPr lang="en-US" sz="1800" dirty="0">
                <a:sym typeface="Arial"/>
              </a:rPr>
              <a:t>We were able to fix previous bug and add required new features to start using app in production.</a:t>
            </a:r>
          </a:p>
          <a:p>
            <a:pPr marL="571500" indent="-571500">
              <a:spcBef>
                <a:spcPts val="0"/>
              </a:spcBef>
              <a:buClr>
                <a:srgbClr val="081E3F"/>
              </a:buClr>
              <a:buFont typeface="Arial" panose="020B0604020202020204" pitchFamily="34" charset="0"/>
              <a:buChar char="•"/>
              <a:defRPr/>
            </a:pPr>
            <a:r>
              <a:rPr lang="en-US" sz="1800" dirty="0">
                <a:sym typeface="Arial"/>
              </a:rPr>
              <a:t>We did a lot of enhancement of user interface. </a:t>
            </a:r>
          </a:p>
          <a:p>
            <a:pPr marL="571500" indent="-571500">
              <a:spcBef>
                <a:spcPts val="0"/>
              </a:spcBef>
              <a:buClr>
                <a:srgbClr val="081E3F"/>
              </a:buClr>
              <a:buFont typeface="Arial" panose="020B0604020202020204" pitchFamily="34" charset="0"/>
              <a:buChar char="•"/>
              <a:defRPr/>
            </a:pPr>
            <a:r>
              <a:rPr lang="en-US" sz="1800" dirty="0">
                <a:sym typeface="Arial"/>
              </a:rPr>
              <a:t>We managed to implement the new required features of Logs, Document Status and Document Confirmation.</a:t>
            </a:r>
          </a:p>
          <a:p>
            <a:pPr marL="571500" indent="-571500">
              <a:spcBef>
                <a:spcPts val="0"/>
              </a:spcBef>
              <a:buClr>
                <a:srgbClr val="081E3F"/>
              </a:buClr>
              <a:buFont typeface="Arial" panose="020B0604020202020204" pitchFamily="34" charset="0"/>
              <a:buChar char="•"/>
              <a:defRPr/>
            </a:pPr>
            <a:r>
              <a:rPr lang="en-US" sz="1800" dirty="0">
                <a:sym typeface="Arial"/>
              </a:rPr>
              <a:t>We also implemented Report Capabilities with option to filter and option to Export Report to PDF and Excel.</a:t>
            </a:r>
            <a:endParaRPr lang="en-US" sz="2200" b="0" i="0" u="none" strike="noStrike" cap="none" dirty="0">
              <a:solidFill>
                <a:srgbClr val="001D4D"/>
              </a:solidFill>
              <a:latin typeface="Trebuchet MS"/>
              <a:ea typeface="Trebuchet MS"/>
              <a:cs typeface="Trebuchet MS"/>
              <a:sym typeface="Trebuchet MS"/>
            </a:endParaRPr>
          </a:p>
          <a:p>
            <a:pPr marL="282575" marR="0" lvl="0" indent="-282575" algn="l" rtl="0">
              <a:spcBef>
                <a:spcPts val="2000"/>
              </a:spcBef>
              <a:spcAft>
                <a:spcPts val="0"/>
              </a:spcAft>
              <a:buClr>
                <a:srgbClr val="001D4D"/>
              </a:buClr>
              <a:buSzPct val="100000"/>
              <a:buFont typeface="Noto Sans Symbols"/>
              <a:buChar char="●"/>
            </a:pPr>
            <a:r>
              <a:rPr lang="en-US" sz="2200" b="0" i="0" u="none" strike="noStrike" cap="none" dirty="0">
                <a:solidFill>
                  <a:srgbClr val="001D4D"/>
                </a:solidFill>
                <a:latin typeface="Trebuchet MS"/>
                <a:ea typeface="Trebuchet MS"/>
                <a:cs typeface="Trebuchet MS"/>
                <a:sym typeface="Trebuchet MS"/>
              </a:rPr>
              <a:t>Contact</a:t>
            </a:r>
          </a:p>
          <a:p>
            <a:pPr marL="638175" lvl="1" indent="-342900"/>
            <a:r>
              <a:rPr lang="en-US" sz="1800" b="0" i="0" u="none" strike="noStrike" cap="none" dirty="0">
                <a:solidFill>
                  <a:srgbClr val="001D4D"/>
                </a:solidFill>
                <a:latin typeface="Trebuchet MS"/>
                <a:ea typeface="Trebuchet MS"/>
                <a:cs typeface="Trebuchet MS"/>
                <a:sym typeface="Trebuchet MS"/>
              </a:rPr>
              <a:t>Eric A. Fernandez </a:t>
            </a:r>
            <a:r>
              <a:rPr lang="en-US" sz="1800" b="0" i="0" u="none" strike="noStrike" cap="none" dirty="0">
                <a:solidFill>
                  <a:schemeClr val="tx1"/>
                </a:solidFill>
                <a:latin typeface="Trebuchet MS"/>
                <a:ea typeface="Trebuchet MS"/>
                <a:cs typeface="Trebuchet MS"/>
                <a:sym typeface="Trebuchet MS"/>
              </a:rPr>
              <a:t>(</a:t>
            </a:r>
            <a:r>
              <a:rPr lang="de-DE" sz="1800" dirty="0">
                <a:solidFill>
                  <a:schemeClr val="tx1"/>
                </a:solidFill>
              </a:rPr>
              <a:t>efern187@fiu.edu)</a:t>
            </a:r>
          </a:p>
          <a:p>
            <a:pPr marL="638175" lvl="1" indent="-342900"/>
            <a:r>
              <a:rPr lang="en-US" sz="1800" dirty="0"/>
              <a:t>Oscar A. </a:t>
            </a:r>
            <a:r>
              <a:rPr lang="en-US" sz="1800" dirty="0" err="1"/>
              <a:t>Yannelli</a:t>
            </a:r>
            <a:r>
              <a:rPr lang="en-US" sz="1800" dirty="0"/>
              <a:t> </a:t>
            </a:r>
            <a:r>
              <a:rPr lang="en-US" sz="1800" dirty="0">
                <a:solidFill>
                  <a:schemeClr val="tx1"/>
                </a:solidFill>
              </a:rPr>
              <a:t>(oyann001@fiu.edu)</a:t>
            </a:r>
          </a:p>
          <a:p>
            <a:pPr marL="282575" marR="0" lvl="0" indent="-282575" algn="l" rtl="0">
              <a:spcBef>
                <a:spcPts val="2000"/>
              </a:spcBef>
              <a:spcAft>
                <a:spcPts val="0"/>
              </a:spcAft>
              <a:buClr>
                <a:srgbClr val="001D4D"/>
              </a:buClr>
              <a:buSzPct val="100000"/>
              <a:buFont typeface="Noto Sans Symbols"/>
              <a:buChar char="●"/>
            </a:pPr>
            <a:r>
              <a:rPr lang="en-US" sz="2200" b="0" i="0" u="none" strike="noStrike" cap="none" dirty="0">
                <a:solidFill>
                  <a:srgbClr val="001D4D"/>
                </a:solidFill>
                <a:latin typeface="Trebuchet MS"/>
                <a:ea typeface="Trebuchet MS"/>
                <a:cs typeface="Trebuchet MS"/>
                <a:sym typeface="Trebuchet MS"/>
              </a:rPr>
              <a:t>Questions?</a:t>
            </a:r>
          </a:p>
          <a:p>
            <a:pPr marL="282575" marR="0" lvl="0" indent="-282575" algn="l" rtl="0">
              <a:spcBef>
                <a:spcPts val="2000"/>
              </a:spcBef>
              <a:spcAft>
                <a:spcPts val="0"/>
              </a:spcAft>
              <a:buClr>
                <a:srgbClr val="001D4D"/>
              </a:buClr>
              <a:buSzPct val="100000"/>
              <a:buFont typeface="Noto Sans Symbols"/>
              <a:buChar char="●"/>
            </a:pPr>
            <a:r>
              <a:rPr lang="en-US" sz="2200" b="0" i="0" u="none" strike="noStrike" cap="none" dirty="0">
                <a:solidFill>
                  <a:srgbClr val="001D4D"/>
                </a:solidFill>
                <a:latin typeface="Trebuchet MS"/>
                <a:ea typeface="Trebuchet MS"/>
                <a:cs typeface="Trebuchet MS"/>
                <a:sym typeface="Trebuchet MS"/>
              </a:rPr>
              <a:t>Thank You!</a:t>
            </a:r>
          </a:p>
          <a:p>
            <a:pPr marL="0" marR="0" lvl="0" indent="0" algn="l" rtl="0">
              <a:spcBef>
                <a:spcPts val="2000"/>
              </a:spcBef>
              <a:spcAft>
                <a:spcPts val="0"/>
              </a:spcAft>
              <a:buNone/>
            </a:pPr>
            <a:endParaRPr dirty="0"/>
          </a:p>
        </p:txBody>
      </p:sp>
      <p:pic>
        <p:nvPicPr>
          <p:cNvPr id="4" name="Shape 619"/>
          <p:cNvPicPr preferRelativeResize="0"/>
          <p:nvPr/>
        </p:nvPicPr>
        <p:blipFill>
          <a:blip r:embed="rId3">
            <a:alphaModFix/>
          </a:blip>
          <a:stretch>
            <a:fillRect/>
          </a:stretch>
        </p:blipFill>
        <p:spPr>
          <a:xfrm>
            <a:off x="5559195" y="306356"/>
            <a:ext cx="1662805" cy="1586226"/>
          </a:xfrm>
          <a:prstGeom prst="rect">
            <a:avLst/>
          </a:prstGeom>
          <a:noFill/>
          <a:ln>
            <a:noFill/>
          </a:ln>
        </p:spPr>
      </p:pic>
      <p:pic>
        <p:nvPicPr>
          <p:cNvPr id="5" name="Shape 620"/>
          <p:cNvPicPr preferRelativeResize="0"/>
          <p:nvPr/>
        </p:nvPicPr>
        <p:blipFill>
          <a:blip r:embed="rId4">
            <a:alphaModFix/>
          </a:blip>
          <a:stretch>
            <a:fillRect/>
          </a:stretch>
        </p:blipFill>
        <p:spPr>
          <a:xfrm>
            <a:off x="6875135" y="4275034"/>
            <a:ext cx="1763564" cy="1033341"/>
          </a:xfrm>
          <a:prstGeom prst="rect">
            <a:avLst/>
          </a:prstGeom>
          <a:noFill/>
          <a:ln>
            <a:noFill/>
          </a:ln>
        </p:spPr>
      </p:pic>
      <p:pic>
        <p:nvPicPr>
          <p:cNvPr id="6" name="Shape 621"/>
          <p:cNvPicPr preferRelativeResize="0"/>
          <p:nvPr/>
        </p:nvPicPr>
        <p:blipFill>
          <a:blip r:embed="rId5">
            <a:alphaModFix/>
          </a:blip>
          <a:stretch>
            <a:fillRect/>
          </a:stretch>
        </p:blipFill>
        <p:spPr>
          <a:xfrm>
            <a:off x="5873693" y="4307402"/>
            <a:ext cx="1033810" cy="1033788"/>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Shape 179"/>
          <p:cNvSpPr txBox="1">
            <a:spLocks noGrp="1"/>
          </p:cNvSpPr>
          <p:nvPr>
            <p:ph type="title"/>
          </p:nvPr>
        </p:nvSpPr>
        <p:spPr>
          <a:xfrm>
            <a:off x="779462" y="227640"/>
            <a:ext cx="7583400" cy="802553"/>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dirty="0">
                <a:solidFill>
                  <a:srgbClr val="001D4D"/>
                </a:solidFill>
                <a:latin typeface="Trebuchet MS"/>
                <a:ea typeface="Trebuchet MS"/>
                <a:cs typeface="Trebuchet MS"/>
                <a:sym typeface="Trebuchet MS"/>
              </a:rPr>
              <a:t>System Design: Architecture</a:t>
            </a:r>
          </a:p>
        </p:txBody>
      </p:sp>
      <p:pic>
        <p:nvPicPr>
          <p:cNvPr id="4" name="Shape 199"/>
          <p:cNvPicPr preferRelativeResize="0"/>
          <p:nvPr/>
        </p:nvPicPr>
        <p:blipFill>
          <a:blip r:embed="rId3">
            <a:alphaModFix/>
          </a:blip>
          <a:stretch>
            <a:fillRect/>
          </a:stretch>
        </p:blipFill>
        <p:spPr>
          <a:xfrm>
            <a:off x="824674" y="1655595"/>
            <a:ext cx="3629557" cy="1905715"/>
          </a:xfrm>
          <a:prstGeom prst="rect">
            <a:avLst/>
          </a:prstGeom>
          <a:noFill/>
          <a:ln>
            <a:noFill/>
          </a:ln>
        </p:spPr>
      </p:pic>
      <p:pic>
        <p:nvPicPr>
          <p:cNvPr id="5" name="Shape 200"/>
          <p:cNvPicPr preferRelativeResize="0"/>
          <p:nvPr/>
        </p:nvPicPr>
        <p:blipFill>
          <a:blip r:embed="rId4">
            <a:alphaModFix/>
          </a:blip>
          <a:stretch>
            <a:fillRect/>
          </a:stretch>
        </p:blipFill>
        <p:spPr>
          <a:xfrm>
            <a:off x="4876923" y="4301718"/>
            <a:ext cx="3485939" cy="1505758"/>
          </a:xfrm>
          <a:prstGeom prst="rect">
            <a:avLst/>
          </a:prstGeom>
          <a:noFill/>
          <a:ln>
            <a:noFill/>
          </a:ln>
        </p:spPr>
      </p:pic>
      <p:sp>
        <p:nvSpPr>
          <p:cNvPr id="6" name="Shape 201"/>
          <p:cNvSpPr txBox="1"/>
          <p:nvPr/>
        </p:nvSpPr>
        <p:spPr>
          <a:xfrm>
            <a:off x="721125" y="1164420"/>
            <a:ext cx="3649800" cy="564600"/>
          </a:xfrm>
          <a:prstGeom prst="rect">
            <a:avLst/>
          </a:prstGeom>
          <a:noFill/>
          <a:ln>
            <a:noFill/>
          </a:ln>
        </p:spPr>
        <p:txBody>
          <a:bodyPr lIns="91425" tIns="91425" rIns="91425" bIns="91425" anchor="t" anchorCtr="0">
            <a:noAutofit/>
          </a:bodyPr>
          <a:lstStyle/>
          <a:p>
            <a:pPr lvl="0">
              <a:spcBef>
                <a:spcPts val="0"/>
              </a:spcBef>
              <a:buNone/>
            </a:pPr>
            <a:r>
              <a:rPr lang="en-US" sz="2400" b="1" dirty="0"/>
              <a:t>Model-View Controller</a:t>
            </a:r>
          </a:p>
        </p:txBody>
      </p:sp>
      <p:sp>
        <p:nvSpPr>
          <p:cNvPr id="7" name="Shape 202"/>
          <p:cNvSpPr txBox="1"/>
          <p:nvPr/>
        </p:nvSpPr>
        <p:spPr>
          <a:xfrm>
            <a:off x="5095125" y="3649214"/>
            <a:ext cx="3649800" cy="564600"/>
          </a:xfrm>
          <a:prstGeom prst="rect">
            <a:avLst/>
          </a:prstGeom>
          <a:noFill/>
          <a:ln>
            <a:noFill/>
          </a:ln>
        </p:spPr>
        <p:txBody>
          <a:bodyPr lIns="91425" tIns="91425" rIns="91425" bIns="91425" anchor="t" anchorCtr="0">
            <a:noAutofit/>
          </a:bodyPr>
          <a:lstStyle/>
          <a:p>
            <a:pPr lvl="0" rtl="0">
              <a:spcBef>
                <a:spcPts val="0"/>
              </a:spcBef>
              <a:buNone/>
            </a:pPr>
            <a:r>
              <a:rPr lang="en-US" sz="2400" b="1" dirty="0"/>
              <a:t>Client-Server Model</a:t>
            </a:r>
          </a:p>
        </p:txBody>
      </p:sp>
      <p:sp>
        <p:nvSpPr>
          <p:cNvPr id="8" name="Shape 203"/>
          <p:cNvSpPr txBox="1"/>
          <p:nvPr/>
        </p:nvSpPr>
        <p:spPr>
          <a:xfrm>
            <a:off x="779462" y="4042785"/>
            <a:ext cx="3335548" cy="1905253"/>
          </a:xfrm>
          <a:prstGeom prst="rect">
            <a:avLst/>
          </a:prstGeom>
          <a:noFill/>
          <a:ln w="9525" cap="flat" cmpd="sng">
            <a:solidFill>
              <a:srgbClr val="0B5394"/>
            </a:solidFill>
            <a:prstDash val="solid"/>
            <a:round/>
            <a:headEnd type="none" w="med" len="med"/>
            <a:tailEnd type="none" w="med" len="med"/>
          </a:ln>
        </p:spPr>
        <p:txBody>
          <a:bodyPr lIns="91425" tIns="91425" rIns="91425" bIns="91425" anchor="t" anchorCtr="0">
            <a:noAutofit/>
          </a:bodyPr>
          <a:lstStyle/>
          <a:p>
            <a:pPr lvl="0" rtl="0">
              <a:lnSpc>
                <a:spcPct val="115000"/>
              </a:lnSpc>
              <a:spcBef>
                <a:spcPts val="0"/>
              </a:spcBef>
              <a:buClr>
                <a:schemeClr val="dk1"/>
              </a:buClr>
              <a:buSzPct val="84615"/>
              <a:buFont typeface="Arial"/>
              <a:buNone/>
            </a:pPr>
            <a:r>
              <a:rPr lang="en-US" sz="1300" dirty="0">
                <a:solidFill>
                  <a:schemeClr val="dk1"/>
                </a:solidFill>
              </a:rPr>
              <a:t>Our system uses the Client-Server model, which is an application structure used in distributed applications. The client makes requests to the server via the internet,, and the server responds to the client with the requested function.. Virtual Roll Call is hosted on a Linux Ubuntu virtual machine, and clients are able to use the application and perform actions through the server.</a:t>
            </a:r>
          </a:p>
        </p:txBody>
      </p:sp>
      <p:sp>
        <p:nvSpPr>
          <p:cNvPr id="9" name="Shape 204"/>
          <p:cNvSpPr txBox="1"/>
          <p:nvPr/>
        </p:nvSpPr>
        <p:spPr>
          <a:xfrm>
            <a:off x="4679925" y="1564810"/>
            <a:ext cx="4244700" cy="1996500"/>
          </a:xfrm>
          <a:prstGeom prst="rect">
            <a:avLst/>
          </a:prstGeom>
          <a:noFill/>
          <a:ln w="9525" cap="flat" cmpd="sng">
            <a:solidFill>
              <a:srgbClr val="0B5394"/>
            </a:solidFill>
            <a:prstDash val="solid"/>
            <a:round/>
            <a:headEnd type="none" w="med" len="med"/>
            <a:tailEnd type="none" w="med" len="med"/>
          </a:ln>
        </p:spPr>
        <p:txBody>
          <a:bodyPr lIns="91425" tIns="91425" rIns="91425" bIns="91425" anchor="t" anchorCtr="0">
            <a:noAutofit/>
          </a:bodyPr>
          <a:lstStyle/>
          <a:p>
            <a:pPr lvl="0" rtl="0">
              <a:lnSpc>
                <a:spcPct val="115000"/>
              </a:lnSpc>
              <a:spcBef>
                <a:spcPts val="0"/>
              </a:spcBef>
              <a:buClr>
                <a:schemeClr val="dk1"/>
              </a:buClr>
              <a:buSzPct val="91666"/>
              <a:buFont typeface="Arial"/>
              <a:buNone/>
            </a:pPr>
            <a:r>
              <a:rPr lang="en-US" sz="1200" dirty="0">
                <a:solidFill>
                  <a:schemeClr val="dk1"/>
                </a:solidFill>
              </a:rPr>
              <a:t>Model-View-Controller is an architectural pattern commonly used for designing web applications. As the name implies, there are 3 major components in the architecture:</a:t>
            </a:r>
          </a:p>
          <a:p>
            <a:pPr lvl="0" rtl="0">
              <a:lnSpc>
                <a:spcPct val="115000"/>
              </a:lnSpc>
              <a:spcBef>
                <a:spcPts val="0"/>
              </a:spcBef>
              <a:buClr>
                <a:schemeClr val="dk1"/>
              </a:buClr>
              <a:buSzPct val="91666"/>
              <a:buFont typeface="Arial"/>
              <a:buNone/>
            </a:pPr>
            <a:r>
              <a:rPr lang="en-US" sz="1200" dirty="0">
                <a:solidFill>
                  <a:schemeClr val="dk1"/>
                </a:solidFill>
              </a:rPr>
              <a:t>1.    Model – manages the data and logic of the application</a:t>
            </a:r>
          </a:p>
          <a:p>
            <a:pPr lvl="0" rtl="0">
              <a:lnSpc>
                <a:spcPct val="115000"/>
              </a:lnSpc>
              <a:spcBef>
                <a:spcPts val="0"/>
              </a:spcBef>
              <a:buClr>
                <a:schemeClr val="dk1"/>
              </a:buClr>
              <a:buSzPct val="91666"/>
              <a:buFont typeface="Arial"/>
              <a:buNone/>
            </a:pPr>
            <a:r>
              <a:rPr lang="en-US" sz="1200" dirty="0">
                <a:solidFill>
                  <a:schemeClr val="dk1"/>
                </a:solidFill>
              </a:rPr>
              <a:t>2.    View – The User Interface of the application</a:t>
            </a:r>
          </a:p>
          <a:p>
            <a:pPr lvl="0" rtl="0">
              <a:lnSpc>
                <a:spcPct val="115000"/>
              </a:lnSpc>
              <a:spcBef>
                <a:spcPts val="0"/>
              </a:spcBef>
              <a:buClr>
                <a:schemeClr val="dk1"/>
              </a:buClr>
              <a:buSzPct val="91666"/>
              <a:buFont typeface="Arial"/>
              <a:buNone/>
            </a:pPr>
            <a:r>
              <a:rPr lang="en-US" sz="1200" dirty="0">
                <a:solidFill>
                  <a:schemeClr val="dk1"/>
                </a:solidFill>
              </a:rPr>
              <a:t>3.    Controller – Receives user input and modifies data in the model</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Shape 186"/>
          <p:cNvSpPr txBox="1">
            <a:spLocks noGrp="1"/>
          </p:cNvSpPr>
          <p:nvPr>
            <p:ph type="title"/>
          </p:nvPr>
        </p:nvSpPr>
        <p:spPr>
          <a:xfrm>
            <a:off x="779462" y="335478"/>
            <a:ext cx="7583400" cy="622824"/>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dirty="0">
                <a:solidFill>
                  <a:srgbClr val="001D4D"/>
                </a:solidFill>
                <a:latin typeface="Trebuchet MS"/>
                <a:ea typeface="Trebuchet MS"/>
                <a:cs typeface="Trebuchet MS"/>
                <a:sym typeface="Trebuchet MS"/>
              </a:rPr>
              <a:t>Minimal Class Diagram</a:t>
            </a:r>
          </a:p>
        </p:txBody>
      </p:sp>
      <p:pic>
        <p:nvPicPr>
          <p:cNvPr id="4" name="image13.png"/>
          <p:cNvPicPr/>
          <p:nvPr/>
        </p:nvPicPr>
        <p:blipFill>
          <a:blip r:embed="rId3"/>
          <a:srcRect/>
          <a:stretch>
            <a:fillRect/>
          </a:stretch>
        </p:blipFill>
        <p:spPr>
          <a:xfrm>
            <a:off x="765772" y="970514"/>
            <a:ext cx="5743575" cy="5568398"/>
          </a:xfrm>
          <a:prstGeom prst="rect">
            <a:avLst/>
          </a:prstGeom>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Shape 193"/>
          <p:cNvSpPr txBox="1">
            <a:spLocks noGrp="1"/>
          </p:cNvSpPr>
          <p:nvPr>
            <p:ph type="title"/>
          </p:nvPr>
        </p:nvSpPr>
        <p:spPr>
          <a:xfrm>
            <a:off x="779462" y="381000"/>
            <a:ext cx="7583400" cy="1044600"/>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a:solidFill>
                  <a:srgbClr val="001D4D"/>
                </a:solidFill>
                <a:latin typeface="Trebuchet MS"/>
                <a:ea typeface="Trebuchet MS"/>
                <a:cs typeface="Trebuchet MS"/>
                <a:sym typeface="Trebuchet MS"/>
              </a:rPr>
              <a:t>User Stories </a:t>
            </a:r>
          </a:p>
        </p:txBody>
      </p:sp>
      <p:sp>
        <p:nvSpPr>
          <p:cNvPr id="194" name="Shape 194"/>
          <p:cNvSpPr txBox="1">
            <a:spLocks noGrp="1"/>
          </p:cNvSpPr>
          <p:nvPr>
            <p:ph type="body" idx="1"/>
          </p:nvPr>
        </p:nvSpPr>
        <p:spPr>
          <a:xfrm>
            <a:off x="779462" y="1828800"/>
            <a:ext cx="7583400" cy="4208400"/>
          </a:xfrm>
          <a:prstGeom prst="rect">
            <a:avLst/>
          </a:prstGeom>
          <a:noFill/>
          <a:ln>
            <a:noFill/>
          </a:ln>
        </p:spPr>
        <p:txBody>
          <a:bodyPr lIns="91425" tIns="45700" rIns="91425" bIns="45700" anchor="t" anchorCtr="0">
            <a:noAutofit/>
          </a:bodyPr>
          <a:lstStyle/>
          <a:p>
            <a:pPr marL="0" lvl="0" indent="0">
              <a:buNone/>
            </a:pPr>
            <a:r>
              <a:rPr lang="en-US" dirty="0"/>
              <a:t>1. User Story 249: View Document </a:t>
            </a:r>
          </a:p>
          <a:p>
            <a:pPr marL="0" lvl="0" indent="0">
              <a:buNone/>
            </a:pPr>
            <a:r>
              <a:rPr lang="en-US" dirty="0"/>
              <a:t>2. User Story 233: Add Document Confirmation </a:t>
            </a:r>
          </a:p>
          <a:p>
            <a:pPr marL="0" lvl="0" indent="0">
              <a:buNone/>
            </a:pPr>
            <a:r>
              <a:rPr lang="en-US" dirty="0"/>
              <a:t>3. User Story 244: Add User Log </a:t>
            </a:r>
          </a:p>
          <a:p>
            <a:pPr marL="0" lvl="0" indent="0">
              <a:buNone/>
            </a:pPr>
            <a:r>
              <a:rPr lang="en-US" dirty="0"/>
              <a:t>4. User Story 231: Change Role View </a:t>
            </a:r>
          </a:p>
          <a:p>
            <a:pPr marL="0" lvl="0" indent="0">
              <a:buNone/>
            </a:pPr>
            <a:r>
              <a:rPr lang="en-US" dirty="0"/>
              <a:t>5. User Story 245: Archived Documents </a:t>
            </a:r>
          </a:p>
          <a:p>
            <a:pPr marL="0" marR="0" lvl="0" indent="0" algn="l" rtl="0">
              <a:spcBef>
                <a:spcPts val="2000"/>
              </a:spcBef>
              <a:spcAft>
                <a:spcPts val="0"/>
              </a:spcAft>
              <a:buNone/>
            </a:pPr>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Shape 200"/>
          <p:cNvSpPr txBox="1">
            <a:spLocks noGrp="1"/>
          </p:cNvSpPr>
          <p:nvPr>
            <p:ph type="title"/>
          </p:nvPr>
        </p:nvSpPr>
        <p:spPr>
          <a:xfrm>
            <a:off x="779462" y="381000"/>
            <a:ext cx="7583400" cy="661404"/>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800" b="0" i="0" u="none" strike="noStrike" cap="none" dirty="0">
                <a:solidFill>
                  <a:srgbClr val="001D4D"/>
                </a:solidFill>
                <a:latin typeface="Trebuchet MS"/>
                <a:ea typeface="Trebuchet MS"/>
                <a:cs typeface="Trebuchet MS"/>
                <a:sym typeface="Trebuchet MS"/>
              </a:rPr>
              <a:t>User Stor</a:t>
            </a:r>
            <a:r>
              <a:rPr lang="en-US" dirty="0"/>
              <a:t>y #249 View Doc in App</a:t>
            </a:r>
          </a:p>
        </p:txBody>
      </p:sp>
      <p:sp>
        <p:nvSpPr>
          <p:cNvPr id="201" name="Shape 201"/>
          <p:cNvSpPr txBox="1">
            <a:spLocks noGrp="1"/>
          </p:cNvSpPr>
          <p:nvPr>
            <p:ph type="body" idx="1"/>
          </p:nvPr>
        </p:nvSpPr>
        <p:spPr>
          <a:xfrm>
            <a:off x="779462" y="1941028"/>
            <a:ext cx="7583400" cy="4096172"/>
          </a:xfrm>
          <a:prstGeom prst="rect">
            <a:avLst/>
          </a:prstGeom>
          <a:noFill/>
          <a:ln>
            <a:noFill/>
          </a:ln>
        </p:spPr>
        <p:txBody>
          <a:bodyPr lIns="91425" tIns="45700" rIns="91425" bIns="45700" anchor="t" anchorCtr="0">
            <a:noAutofit/>
          </a:bodyPr>
          <a:lstStyle/>
          <a:p>
            <a:pPr marL="342900" indent="-342900"/>
            <a:r>
              <a:rPr lang="en-US" sz="2200" b="0" i="0" u="none" strike="noStrike" cap="none" dirty="0">
                <a:solidFill>
                  <a:srgbClr val="001D4D"/>
                </a:solidFill>
                <a:latin typeface="Trebuchet MS"/>
                <a:ea typeface="Trebuchet MS"/>
                <a:cs typeface="Trebuchet MS"/>
                <a:sym typeface="Trebuchet MS"/>
              </a:rPr>
              <a:t>This User Story is only for the Officer. </a:t>
            </a:r>
          </a:p>
          <a:p>
            <a:pPr marL="342900" indent="-342900"/>
            <a:r>
              <a:rPr lang="en-US" dirty="0"/>
              <a:t>The Officer will move faster by seeing the document with one click and not having to download the document.</a:t>
            </a:r>
          </a:p>
          <a:p>
            <a:pPr marL="342900" indent="-342900"/>
            <a:r>
              <a:rPr lang="en-US" sz="2200" b="0" i="0" u="none" strike="noStrike" cap="none" dirty="0">
                <a:solidFill>
                  <a:srgbClr val="001D4D"/>
                </a:solidFill>
                <a:latin typeface="Trebuchet MS"/>
                <a:ea typeface="Trebuchet MS"/>
                <a:cs typeface="Trebuchet MS"/>
                <a:sym typeface="Trebuchet MS"/>
              </a:rPr>
              <a:t>Only the Documents supported by the browser can be seeing (PDF and Images).</a:t>
            </a:r>
          </a:p>
          <a:p>
            <a:pPr marL="342900" indent="-342900"/>
            <a:r>
              <a:rPr lang="en-US" dirty="0"/>
              <a:t>The Document will be show in a new tab.</a:t>
            </a:r>
            <a:endParaRPr sz="2200" b="0" i="0" u="none" strike="noStrike" cap="none" dirty="0">
              <a:solidFill>
                <a:srgbClr val="001D4D"/>
              </a:solidFill>
              <a:latin typeface="Trebuchet MS"/>
              <a:ea typeface="Trebuchet MS"/>
              <a:cs typeface="Trebuchet MS"/>
              <a:sym typeface="Trebuchet MS"/>
            </a:endParaRPr>
          </a:p>
        </p:txBody>
      </p:sp>
      <p:sp>
        <p:nvSpPr>
          <p:cNvPr id="3" name="Rectangle 2"/>
          <p:cNvSpPr/>
          <p:nvPr/>
        </p:nvSpPr>
        <p:spPr>
          <a:xfrm>
            <a:off x="622977" y="958530"/>
            <a:ext cx="8314361" cy="1015663"/>
          </a:xfrm>
          <a:prstGeom prst="rect">
            <a:avLst/>
          </a:prstGeom>
        </p:spPr>
        <p:txBody>
          <a:bodyPr wrap="square">
            <a:spAutoFit/>
          </a:bodyPr>
          <a:lstStyle/>
          <a:p>
            <a:pPr marL="285750" lvl="0" indent="-285750">
              <a:buFont typeface="Arial"/>
              <a:buChar char="•"/>
            </a:pPr>
            <a:r>
              <a:rPr lang="en-US" sz="2000" dirty="0">
                <a:latin typeface="Trebuchet MS"/>
                <a:cs typeface="Trebuchet MS"/>
              </a:rPr>
              <a:t>As an officer, I would like to view documents within the app versus downloading it to my computer so that I can quickly traverse the information my supervisor is sharing with me.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pic>
        <p:nvPicPr>
          <p:cNvPr id="7" name="Picture 6" descr="::::::Desktop:Officer_seeing_the_document.png"/>
          <p:cNvPicPr/>
          <p:nvPr/>
        </p:nvPicPr>
        <p:blipFill>
          <a:blip r:embed="rId3"/>
          <a:srcRect/>
          <a:stretch>
            <a:fillRect/>
          </a:stretch>
        </p:blipFill>
        <p:spPr bwMode="auto">
          <a:xfrm>
            <a:off x="468419" y="471280"/>
            <a:ext cx="8277236" cy="5471620"/>
          </a:xfrm>
          <a:prstGeom prst="rect">
            <a:avLst/>
          </a:prstGeom>
          <a:noFill/>
          <a:ln w="9525">
            <a:noFill/>
            <a:miter lim="800000"/>
            <a:headEnd/>
            <a:tailEnd/>
          </a:ln>
        </p:spPr>
      </p:pic>
    </p:spTree>
    <p:extLst>
      <p:ext uri="{BB962C8B-B14F-4D97-AF65-F5344CB8AC3E}">
        <p14:creationId xmlns:p14="http://schemas.microsoft.com/office/powerpoint/2010/main" val="18572422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Shape 207"/>
          <p:cNvSpPr txBox="1">
            <a:spLocks noGrp="1"/>
          </p:cNvSpPr>
          <p:nvPr>
            <p:ph type="title"/>
          </p:nvPr>
        </p:nvSpPr>
        <p:spPr>
          <a:xfrm>
            <a:off x="779462" y="181114"/>
            <a:ext cx="7583400" cy="658091"/>
          </a:xfrm>
          <a:prstGeom prst="rect">
            <a:avLst/>
          </a:prstGeom>
          <a:noFill/>
          <a:ln>
            <a:noFill/>
          </a:ln>
        </p:spPr>
        <p:txBody>
          <a:bodyPr lIns="91425" tIns="45700" rIns="91425" bIns="45700" anchor="b" anchorCtr="0">
            <a:noAutofit/>
          </a:bodyPr>
          <a:lstStyle/>
          <a:p>
            <a:pPr marL="0" marR="0" lvl="0" indent="0" algn="l" rtl="0">
              <a:spcBef>
                <a:spcPts val="0"/>
              </a:spcBef>
              <a:spcAft>
                <a:spcPts val="0"/>
              </a:spcAft>
              <a:buSzPct val="25000"/>
              <a:buNone/>
            </a:pPr>
            <a:r>
              <a:rPr lang="en-US" sz="3200" b="0" i="0" u="none" strike="noStrike" cap="none" dirty="0">
                <a:solidFill>
                  <a:srgbClr val="001D4D"/>
                </a:solidFill>
                <a:sym typeface="Trebuchet MS"/>
              </a:rPr>
              <a:t>User Stor</a:t>
            </a:r>
            <a:r>
              <a:rPr lang="en-US" sz="3200" dirty="0"/>
              <a:t>y #233 Add Doc Confirmation</a:t>
            </a:r>
          </a:p>
        </p:txBody>
      </p:sp>
      <p:sp>
        <p:nvSpPr>
          <p:cNvPr id="208" name="Shape 208"/>
          <p:cNvSpPr txBox="1">
            <a:spLocks noGrp="1"/>
          </p:cNvSpPr>
          <p:nvPr>
            <p:ph type="body" idx="1"/>
          </p:nvPr>
        </p:nvSpPr>
        <p:spPr>
          <a:xfrm>
            <a:off x="779462" y="1975386"/>
            <a:ext cx="7583400" cy="4061814"/>
          </a:xfrm>
          <a:prstGeom prst="rect">
            <a:avLst/>
          </a:prstGeom>
          <a:noFill/>
          <a:ln>
            <a:noFill/>
          </a:ln>
        </p:spPr>
        <p:txBody>
          <a:bodyPr lIns="91425" tIns="45700" rIns="91425" bIns="45700" anchor="t" anchorCtr="0">
            <a:noAutofit/>
          </a:bodyPr>
          <a:lstStyle/>
          <a:p>
            <a:pPr marL="342900" indent="-342900"/>
            <a:r>
              <a:rPr lang="en-US" sz="2200" b="0" i="0" u="none" strike="noStrike" cap="none" dirty="0">
                <a:solidFill>
                  <a:srgbClr val="001D4D"/>
                </a:solidFill>
                <a:latin typeface="Trebuchet MS"/>
                <a:ea typeface="Trebuchet MS"/>
                <a:cs typeface="Trebuchet MS"/>
                <a:sym typeface="Trebuchet MS"/>
              </a:rPr>
              <a:t>When the Officer click on a document the document change from Pending to review. </a:t>
            </a:r>
          </a:p>
          <a:p>
            <a:pPr marL="342900" indent="-342900"/>
            <a:r>
              <a:rPr lang="en-US" dirty="0"/>
              <a:t>When the Officer finish read the document can accept the reading and the document will change status to done.</a:t>
            </a:r>
          </a:p>
          <a:p>
            <a:pPr marL="342900" indent="-342900"/>
            <a:r>
              <a:rPr lang="en-US" sz="2200" b="0" i="0" u="none" strike="noStrike" cap="none" dirty="0">
                <a:solidFill>
                  <a:srgbClr val="001D4D"/>
                </a:solidFill>
                <a:latin typeface="Trebuchet MS"/>
                <a:ea typeface="Trebuchet MS"/>
                <a:cs typeface="Trebuchet MS"/>
                <a:sym typeface="Trebuchet MS"/>
              </a:rPr>
              <a:t>In the logs for the supervisor the time the Officer spend reading the document will be shown</a:t>
            </a:r>
            <a:endParaRPr sz="2200" b="0" i="0" u="none" strike="noStrike" cap="none" dirty="0">
              <a:solidFill>
                <a:srgbClr val="001D4D"/>
              </a:solidFill>
              <a:latin typeface="Trebuchet MS"/>
              <a:ea typeface="Trebuchet MS"/>
              <a:cs typeface="Trebuchet MS"/>
              <a:sym typeface="Trebuchet MS"/>
            </a:endParaRPr>
          </a:p>
        </p:txBody>
      </p:sp>
      <p:sp>
        <p:nvSpPr>
          <p:cNvPr id="2" name="TextBox 1"/>
          <p:cNvSpPr txBox="1"/>
          <p:nvPr/>
        </p:nvSpPr>
        <p:spPr>
          <a:xfrm>
            <a:off x="461972" y="768654"/>
            <a:ext cx="8521813" cy="1538883"/>
          </a:xfrm>
          <a:prstGeom prst="rect">
            <a:avLst/>
          </a:prstGeom>
          <a:noFill/>
        </p:spPr>
        <p:txBody>
          <a:bodyPr wrap="square" rtlCol="0">
            <a:spAutoFit/>
          </a:bodyPr>
          <a:lstStyle/>
          <a:p>
            <a:r>
              <a:rPr lang="en-US" sz="2000" b="1" dirty="0">
                <a:latin typeface="Trebuchet MS"/>
                <a:cs typeface="Trebuchet MS"/>
              </a:rPr>
              <a:t>As a Supervisor, I would like that newly added documents to show with status “Pending”, then when the officer clicks on the document for the first time change the status to “Reviewed” and finally change it  to “Done” once he/she finished. </a:t>
            </a:r>
          </a:p>
          <a:p>
            <a:endParaRPr lang="en-US" dirty="0"/>
          </a:p>
        </p:txBody>
      </p:sp>
    </p:spTree>
    <p:extLst>
      <p:ext uri="{BB962C8B-B14F-4D97-AF65-F5344CB8AC3E}">
        <p14:creationId xmlns:p14="http://schemas.microsoft.com/office/powerpoint/2010/main" val="1857242273"/>
      </p:ext>
    </p:extLst>
  </p:cSld>
  <p:clrMapOvr>
    <a:masterClrMapping/>
  </p:clrMapOvr>
</p:sld>
</file>

<file path=ppt/theme/theme1.xml><?xml version="1.0" encoding="utf-8"?>
<a:theme xmlns:a="http://schemas.openxmlformats.org/drawingml/2006/main"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171</TotalTime>
  <Words>2737</Words>
  <Application>Microsoft Office PowerPoint</Application>
  <PresentationFormat>On-screen Show (4:3)</PresentationFormat>
  <Paragraphs>262</Paragraphs>
  <Slides>38</Slides>
  <Notes>38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38</vt:i4>
      </vt:variant>
    </vt:vector>
  </HeadingPairs>
  <TitlesOfParts>
    <vt:vector size="43" baseType="lpstr">
      <vt:lpstr>Arial</vt:lpstr>
      <vt:lpstr>Calibri</vt:lpstr>
      <vt:lpstr>Noto Sans Symbols</vt:lpstr>
      <vt:lpstr>Trebuchet MS</vt:lpstr>
      <vt:lpstr>gold</vt:lpstr>
      <vt:lpstr>Virtual Roll Call  Team Member(s):  Eric Fernandez, Oscar A Yannelli Product Owner: Jason Cohen Instructor: Masoud Sadjadi  School of Computing and Information Sciences Florida International University</vt:lpstr>
      <vt:lpstr>Project definition</vt:lpstr>
      <vt:lpstr>Requirements: Use Cases</vt:lpstr>
      <vt:lpstr>System Design: Architecture</vt:lpstr>
      <vt:lpstr>Minimal Class Diagram</vt:lpstr>
      <vt:lpstr>User Stories </vt:lpstr>
      <vt:lpstr>User Story #249 View Doc in App</vt:lpstr>
      <vt:lpstr>PowerPoint Presentation</vt:lpstr>
      <vt:lpstr>User Story #233 Add Doc Confirmation</vt:lpstr>
      <vt:lpstr>PowerPoint Presentation</vt:lpstr>
      <vt:lpstr>PowerPoint Presentation</vt:lpstr>
      <vt:lpstr>PowerPoint Presentation</vt:lpstr>
      <vt:lpstr>User Story #244 Add User Log</vt:lpstr>
      <vt:lpstr>PowerPoint Presentation</vt:lpstr>
      <vt:lpstr>PowerPoint Presentation</vt:lpstr>
      <vt:lpstr>User Story #231 Change Role View</vt:lpstr>
      <vt:lpstr>PowerPoint Presentation</vt:lpstr>
      <vt:lpstr>User Story #245 Archived Documents </vt:lpstr>
      <vt:lpstr>PowerPoint Presentation</vt:lpstr>
      <vt:lpstr>PowerPoint Presentation</vt:lpstr>
      <vt:lpstr>PowerPoint Presentation</vt:lpstr>
      <vt:lpstr>PowerPoint Presentation</vt:lpstr>
      <vt:lpstr>Test Cases</vt:lpstr>
      <vt:lpstr>Test Cases</vt:lpstr>
      <vt:lpstr>Test Cases</vt:lpstr>
      <vt:lpstr>Test Cases</vt:lpstr>
      <vt:lpstr>Test Cases</vt:lpstr>
      <vt:lpstr>Test Cases</vt:lpstr>
      <vt:lpstr>Test Cases</vt:lpstr>
      <vt:lpstr>Shortcomings</vt:lpstr>
      <vt:lpstr>Shortcomings</vt:lpstr>
      <vt:lpstr>Shortcomings</vt:lpstr>
      <vt:lpstr>Shortcomings</vt:lpstr>
      <vt:lpstr>Shortcomings</vt:lpstr>
      <vt:lpstr>Wish List</vt:lpstr>
      <vt:lpstr>Wish List</vt:lpstr>
      <vt:lpstr>Wish List</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Virtual Roll Call  Team Member(s):  Eric Fernanadez,Oscar A Yannelli Product Owner:Jason Cohen Instructor: Masoud Sadjadi  School of Computing and Information Sciences Florida International University</dc:title>
  <cp:lastModifiedBy>Eric Fernandez</cp:lastModifiedBy>
  <cp:revision>9</cp:revision>
  <dcterms:created xsi:type="dcterms:W3CDTF">2017-07-19T17:01:30Z</dcterms:created>
  <dcterms:modified xsi:type="dcterms:W3CDTF">2017-07-27T17:52:52Z</dcterms:modified>
</cp:coreProperties>
</file>