
<file path=[Content_Types].xml><?xml version="1.0" encoding="utf-8"?>
<Types xmlns="http://schemas.openxmlformats.org/package/2006/content-types">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autoCompressPictures="0" strictFirstAndLastChars="0" saveSubsetFonts="1">
  <p:sldMasterIdLst>
    <p:sldMasterId id="2147483664"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Lst>
  <p:sldSz cy="68580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file>

<file path=ppt/tableStyles.xml><?xml version="1.0" encoding="utf-8"?>
<a:tblStyleLst xmlns:a="http://schemas.openxmlformats.org/drawingml/2006/main" xmlns:r="http://schemas.openxmlformats.org/officeDocument/2006/relationships" def="{965AE3A3-83B7-4336-B864-25FB8EE21A52}">
  <a:tblStyle styleId="{965AE3A3-83B7-4336-B864-25FB8EE21A52}" styleName="Table_0">
    <a:wholeTbl>
      <a:tcStyle>
        <a:tcBdr>
          <a:left>
            <a:ln cap="flat" cmpd="sng" w="9525">
              <a:solidFill>
                <a:srgbClr val="9E9E9E"/>
              </a:solidFill>
              <a:prstDash val="solid"/>
              <a:round/>
              <a:headEnd len="med" w="med" type="none"/>
              <a:tailEnd len="med" w="med" type="none"/>
            </a:ln>
          </a:left>
          <a:right>
            <a:ln cap="flat" cmpd="sng" w="9525">
              <a:solidFill>
                <a:srgbClr val="9E9E9E"/>
              </a:solidFill>
              <a:prstDash val="solid"/>
              <a:round/>
              <a:headEnd len="med" w="med" type="none"/>
              <a:tailEnd len="med" w="med" type="none"/>
            </a:ln>
          </a:right>
          <a:top>
            <a:ln cap="flat" cmpd="sng" w="9525">
              <a:solidFill>
                <a:srgbClr val="9E9E9E"/>
              </a:solidFill>
              <a:prstDash val="solid"/>
              <a:round/>
              <a:headEnd len="med" w="med" type="none"/>
              <a:tailEnd len="med" w="med" type="none"/>
            </a:ln>
          </a:top>
          <a:bottom>
            <a:ln cap="flat" cmpd="sng" w="9525">
              <a:solidFill>
                <a:srgbClr val="9E9E9E"/>
              </a:solidFill>
              <a:prstDash val="solid"/>
              <a:round/>
              <a:headEnd len="med" w="med" type="none"/>
              <a:tailEnd len="med" w="med" type="none"/>
            </a:ln>
          </a:bottom>
          <a:insideH>
            <a:ln cap="flat" cmpd="sng" w="9525">
              <a:solidFill>
                <a:srgbClr val="9E9E9E"/>
              </a:solidFill>
              <a:prstDash val="solid"/>
              <a:round/>
              <a:headEnd len="med" w="med" type="none"/>
              <a:tailEnd len="med" w="med" type="none"/>
            </a:ln>
          </a:insideH>
          <a:insideV>
            <a:ln cap="flat" cmpd="sng" w="9525">
              <a:solidFill>
                <a:srgbClr val="9E9E9E"/>
              </a:solidFill>
              <a:prstDash val="solid"/>
              <a:round/>
              <a:headEnd len="med" w="med" type="none"/>
              <a:tailEnd len="med" w="med" type="none"/>
            </a:ln>
          </a:insideV>
        </a:tcBdr>
      </a:tcStyle>
    </a:wholeTbl>
  </a:tblStyle>
</a:tblStyleLst>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11" Type="http://schemas.openxmlformats.org/officeDocument/2006/relationships/slide" Target="slides/slide6.xml"/><Relationship Id="rId22" Type="http://schemas.openxmlformats.org/officeDocument/2006/relationships/slide" Target="slides/slide17.xml"/><Relationship Id="rId10" Type="http://schemas.openxmlformats.org/officeDocument/2006/relationships/slide" Target="slides/slide5.xml"/><Relationship Id="rId21" Type="http://schemas.openxmlformats.org/officeDocument/2006/relationships/slide" Target="slides/slide16.xml"/><Relationship Id="rId13" Type="http://schemas.openxmlformats.org/officeDocument/2006/relationships/slide" Target="slides/slide8.xml"/><Relationship Id="rId12" Type="http://schemas.openxmlformats.org/officeDocument/2006/relationships/slide" Target="slides/slide7.xml"/><Relationship Id="rId23" Type="http://schemas.openxmlformats.org/officeDocument/2006/relationships/slide" Target="slides/slide18.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5" Type="http://schemas.openxmlformats.org/officeDocument/2006/relationships/notesMaster" Target="notesMasters/notesMaster1.xml"/><Relationship Id="rId19" Type="http://schemas.openxmlformats.org/officeDocument/2006/relationships/slide" Target="slides/slide14.xml"/><Relationship Id="rId6" Type="http://schemas.openxmlformats.org/officeDocument/2006/relationships/slide" Target="slides/slide1.xml"/><Relationship Id="rId18" Type="http://schemas.openxmlformats.org/officeDocument/2006/relationships/slide" Target="slides/slide13.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2" name="Shape 2"/>
        <p:cNvGrpSpPr/>
        <p:nvPr/>
      </p:nvGrpSpPr>
      <p:grpSpPr>
        <a:xfrm>
          <a:off x="0" y="0"/>
          <a:ext cx="0" cy="0"/>
          <a:chOff x="0" y="0"/>
          <a:chExt cx="0" cy="0"/>
        </a:xfrm>
      </p:grpSpPr>
      <p:sp>
        <p:nvSpPr>
          <p:cNvPr id="3" name="Shape 3"/>
          <p:cNvSpPr txBox="1"/>
          <p:nvPr>
            <p:ph idx="2" type="hdr"/>
          </p:nvPr>
        </p:nvSpPr>
        <p:spPr>
          <a:xfrm>
            <a:off x="0" y="0"/>
            <a:ext cx="2971799" cy="457200"/>
          </a:xfrm>
          <a:prstGeom prst="rect">
            <a:avLst/>
          </a:prstGeom>
          <a:noFill/>
          <a:ln>
            <a:noFill/>
          </a:ln>
        </p:spPr>
        <p:txBody>
          <a:bodyPr anchorCtr="0" anchor="t" bIns="91425" lIns="91425" rIns="91425" tIns="91425"/>
          <a:lstStyle>
            <a:lvl1pPr indent="0" lvl="0" marL="0" marR="0" rtl="0" algn="l">
              <a:spcBef>
                <a:spcPts val="0"/>
              </a:spcBef>
              <a:spcAft>
                <a:spcPts val="0"/>
              </a:spcAft>
              <a:buNone/>
              <a:defRPr b="0" i="0" sz="1200" u="none" cap="none" strike="noStrike">
                <a:solidFill>
                  <a:schemeClr val="dk1"/>
                </a:solidFill>
                <a:latin typeface="Arial"/>
                <a:ea typeface="Arial"/>
                <a:cs typeface="Arial"/>
                <a:sym typeface="Arial"/>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4" name="Shape 4"/>
          <p:cNvSpPr txBox="1"/>
          <p:nvPr>
            <p:ph idx="10" type="dt"/>
          </p:nvPr>
        </p:nvSpPr>
        <p:spPr>
          <a:xfrm>
            <a:off x="3884612" y="0"/>
            <a:ext cx="2971799" cy="457200"/>
          </a:xfrm>
          <a:prstGeom prst="rect">
            <a:avLst/>
          </a:prstGeom>
          <a:noFill/>
          <a:ln>
            <a:noFill/>
          </a:ln>
        </p:spPr>
        <p:txBody>
          <a:bodyPr anchorCtr="0" anchor="t" bIns="91425" lIns="91425" rIns="91425" tIns="91425"/>
          <a:lstStyle>
            <a:lvl1pPr indent="0" lvl="0" marL="0" marR="0" rtl="0" algn="r">
              <a:spcBef>
                <a:spcPts val="0"/>
              </a:spcBef>
              <a:spcAft>
                <a:spcPts val="0"/>
              </a:spcAft>
              <a:buNone/>
              <a:defRPr b="0" i="0" sz="1200" u="none" cap="none" strike="noStrike">
                <a:solidFill>
                  <a:schemeClr val="dk1"/>
                </a:solidFill>
                <a:latin typeface="Arial"/>
                <a:ea typeface="Arial"/>
                <a:cs typeface="Arial"/>
                <a:sym typeface="Arial"/>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5" name="Shape 5"/>
          <p:cNvSpPr/>
          <p:nvPr>
            <p:ph idx="3"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6" name="Shape 6"/>
          <p:cNvSpPr txBox="1"/>
          <p:nvPr>
            <p:ph idx="1" type="body"/>
          </p:nvPr>
        </p:nvSpPr>
        <p:spPr>
          <a:xfrm>
            <a:off x="685800" y="4343400"/>
            <a:ext cx="5486399" cy="4114800"/>
          </a:xfrm>
          <a:prstGeom prst="rect">
            <a:avLst/>
          </a:prstGeom>
          <a:noFill/>
          <a:ln>
            <a:noFill/>
          </a:ln>
        </p:spPr>
        <p:txBody>
          <a:bodyPr anchorCtr="0" anchor="t" bIns="91425" lIns="91425" rIns="91425" tIns="91425"/>
          <a:lstStyle>
            <a:lvl1pPr indent="0" lvl="0" marL="0" marR="0" rtl="0" algn="l">
              <a:spcBef>
                <a:spcPts val="360"/>
              </a:spcBef>
              <a:spcAft>
                <a:spcPts val="0"/>
              </a:spcAft>
              <a:buNone/>
              <a:defRPr b="0" i="0" sz="1200" u="none" cap="none" strike="noStrike">
                <a:solidFill>
                  <a:schemeClr val="dk1"/>
                </a:solidFill>
                <a:latin typeface="Calibri"/>
                <a:ea typeface="Calibri"/>
                <a:cs typeface="Calibri"/>
                <a:sym typeface="Calibri"/>
              </a:defRPr>
            </a:lvl1pPr>
            <a:lvl2pPr indent="0" lvl="1" marL="457200" marR="0" rtl="0" algn="l">
              <a:spcBef>
                <a:spcPts val="360"/>
              </a:spcBef>
              <a:spcAft>
                <a:spcPts val="0"/>
              </a:spcAft>
              <a:buNone/>
              <a:defRPr b="0" i="0" sz="1200" u="none" cap="none" strike="noStrike">
                <a:solidFill>
                  <a:schemeClr val="dk1"/>
                </a:solidFill>
                <a:latin typeface="Calibri"/>
                <a:ea typeface="Calibri"/>
                <a:cs typeface="Calibri"/>
                <a:sym typeface="Calibri"/>
              </a:defRPr>
            </a:lvl2pPr>
            <a:lvl3pPr indent="0" lvl="2" marL="914400" marR="0" rtl="0" algn="l">
              <a:spcBef>
                <a:spcPts val="360"/>
              </a:spcBef>
              <a:spcAft>
                <a:spcPts val="0"/>
              </a:spcAft>
              <a:buNone/>
              <a:defRPr b="0" i="0" sz="1200" u="none" cap="none" strike="noStrike">
                <a:solidFill>
                  <a:schemeClr val="dk1"/>
                </a:solidFill>
                <a:latin typeface="Calibri"/>
                <a:ea typeface="Calibri"/>
                <a:cs typeface="Calibri"/>
                <a:sym typeface="Calibri"/>
              </a:defRPr>
            </a:lvl3pPr>
            <a:lvl4pPr indent="0" lvl="3" marL="1371600" marR="0" rtl="0" algn="l">
              <a:spcBef>
                <a:spcPts val="360"/>
              </a:spcBef>
              <a:spcAft>
                <a:spcPts val="0"/>
              </a:spcAft>
              <a:buNone/>
              <a:defRPr b="0" i="0" sz="1200" u="none" cap="none" strike="noStrike">
                <a:solidFill>
                  <a:schemeClr val="dk1"/>
                </a:solidFill>
                <a:latin typeface="Calibri"/>
                <a:ea typeface="Calibri"/>
                <a:cs typeface="Calibri"/>
                <a:sym typeface="Calibri"/>
              </a:defRPr>
            </a:lvl4pPr>
            <a:lvl5pPr indent="0" lvl="4" marL="1828800" marR="0" rtl="0" algn="l">
              <a:spcBef>
                <a:spcPts val="360"/>
              </a:spcBef>
              <a:spcAft>
                <a:spcPts val="0"/>
              </a:spcAft>
              <a:buNone/>
              <a:defRPr b="0" i="0" sz="1200" u="none" cap="none" strike="noStrike">
                <a:solidFill>
                  <a:schemeClr val="dk1"/>
                </a:solidFill>
                <a:latin typeface="Calibri"/>
                <a:ea typeface="Calibri"/>
                <a:cs typeface="Calibri"/>
                <a:sym typeface="Calibri"/>
              </a:defRPr>
            </a:lvl5pPr>
            <a:lvl6pPr indent="0" lvl="5" marL="2286000" marR="0" rtl="0" algn="l">
              <a:spcBef>
                <a:spcPts val="0"/>
              </a:spcBef>
              <a:buNone/>
              <a:defRPr b="0" i="0" sz="1200" u="none" cap="none" strike="noStrike">
                <a:solidFill>
                  <a:schemeClr val="dk1"/>
                </a:solidFill>
                <a:latin typeface="Calibri"/>
                <a:ea typeface="Calibri"/>
                <a:cs typeface="Calibri"/>
                <a:sym typeface="Calibri"/>
              </a:defRPr>
            </a:lvl6pPr>
            <a:lvl7pPr indent="0" lvl="6" marL="2743200" marR="0" rtl="0" algn="l">
              <a:spcBef>
                <a:spcPts val="0"/>
              </a:spcBef>
              <a:buNone/>
              <a:defRPr b="0" i="0" sz="1200" u="none" cap="none" strike="noStrike">
                <a:solidFill>
                  <a:schemeClr val="dk1"/>
                </a:solidFill>
                <a:latin typeface="Calibri"/>
                <a:ea typeface="Calibri"/>
                <a:cs typeface="Calibri"/>
                <a:sym typeface="Calibri"/>
              </a:defRPr>
            </a:lvl7pPr>
            <a:lvl8pPr indent="0" lvl="7" marL="3200400" marR="0" rtl="0" algn="l">
              <a:spcBef>
                <a:spcPts val="0"/>
              </a:spcBef>
              <a:buNone/>
              <a:defRPr b="0" i="0" sz="1200" u="none" cap="none" strike="noStrike">
                <a:solidFill>
                  <a:schemeClr val="dk1"/>
                </a:solidFill>
                <a:latin typeface="Calibri"/>
                <a:ea typeface="Calibri"/>
                <a:cs typeface="Calibri"/>
                <a:sym typeface="Calibri"/>
              </a:defRPr>
            </a:lvl8pPr>
            <a:lvl9pPr indent="0" lvl="8" marL="3657600" marR="0" rtl="0" algn="l">
              <a:spcBef>
                <a:spcPts val="0"/>
              </a:spcBef>
              <a:buNone/>
              <a:defRPr b="0" i="0" sz="1200" u="none" cap="none" strike="noStrike">
                <a:solidFill>
                  <a:schemeClr val="dk1"/>
                </a:solidFill>
                <a:latin typeface="Calibri"/>
                <a:ea typeface="Calibri"/>
                <a:cs typeface="Calibri"/>
                <a:sym typeface="Calibri"/>
              </a:defRPr>
            </a:lvl9pPr>
          </a:lstStyle>
          <a:p/>
        </p:txBody>
      </p:sp>
      <p:sp>
        <p:nvSpPr>
          <p:cNvPr id="7" name="Shape 7"/>
          <p:cNvSpPr txBox="1"/>
          <p:nvPr>
            <p:ph idx="11" type="ftr"/>
          </p:nvPr>
        </p:nvSpPr>
        <p:spPr>
          <a:xfrm>
            <a:off x="0" y="8685213"/>
            <a:ext cx="2971799" cy="457200"/>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1200" u="none" cap="none" strike="noStrike">
                <a:solidFill>
                  <a:schemeClr val="dk1"/>
                </a:solidFill>
                <a:latin typeface="Arial"/>
                <a:ea typeface="Arial"/>
                <a:cs typeface="Arial"/>
                <a:sym typeface="Arial"/>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8" name="Shape 8"/>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44" name="Shape 144"/>
        <p:cNvGrpSpPr/>
        <p:nvPr/>
      </p:nvGrpSpPr>
      <p:grpSpPr>
        <a:xfrm>
          <a:off x="0" y="0"/>
          <a:ext cx="0" cy="0"/>
          <a:chOff x="0" y="0"/>
          <a:chExt cx="0" cy="0"/>
        </a:xfrm>
      </p:grpSpPr>
      <p:sp>
        <p:nvSpPr>
          <p:cNvPr id="145" name="Shape 14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46" name="Shape 146"/>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lang="en-US"/>
              <a:t>7 seconds.( I will select 2 best slides (i will give them extra points and students will present for CIS committee)</a:t>
            </a:r>
          </a:p>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Greet your audience, thank them for attending your presentation, introduce yourself, introduce your project, introduce your team members, and quickly indicate what each of you did in a high-level manner, and put more emphasis on your part/contribution.</a:t>
            </a:r>
          </a:p>
          <a:p>
            <a:pPr indent="0" lvl="0" marL="0" marR="0" rtl="0" algn="l">
              <a:spcBef>
                <a:spcPts val="0"/>
              </a:spcBef>
              <a:spcAft>
                <a:spcPts val="0"/>
              </a:spcAft>
              <a:buSzPct val="25000"/>
              <a:buNone/>
            </a:pPr>
            <a:r>
              <a:t/>
            </a:r>
            <a:endParaRPr/>
          </a:p>
          <a:p>
            <a:pPr indent="0" lvl="0" marL="0" marR="0" rtl="0" algn="l">
              <a:spcBef>
                <a:spcPts val="0"/>
              </a:spcBef>
              <a:spcAft>
                <a:spcPts val="0"/>
              </a:spcAft>
              <a:buSzPct val="25000"/>
              <a:buNone/>
            </a:pPr>
            <a:r>
              <a:t/>
            </a:r>
            <a:endParaRP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47" name="Shape 147"/>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19" name="Shape 219"/>
        <p:cNvGrpSpPr/>
        <p:nvPr/>
      </p:nvGrpSpPr>
      <p:grpSpPr>
        <a:xfrm>
          <a:off x="0" y="0"/>
          <a:ext cx="0" cy="0"/>
          <a:chOff x="0" y="0"/>
          <a:chExt cx="0" cy="0"/>
        </a:xfrm>
      </p:grpSpPr>
      <p:sp>
        <p:nvSpPr>
          <p:cNvPr id="220" name="Shape 22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21" name="Shape 221"/>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20 seconds</a:t>
            </a:r>
          </a:p>
          <a:p>
            <a:pPr indent="0" lvl="0" marL="0" marR="0" rtl="0" algn="l">
              <a:spcBef>
                <a:spcPts val="360"/>
              </a:spcBef>
              <a:spcAft>
                <a:spcPts val="0"/>
              </a:spcAft>
              <a:buSzPct val="25000"/>
              <a:buNone/>
            </a:pPr>
            <a:r>
              <a:rPr lang="en-US"/>
              <a:t>The tile of user story</a:t>
            </a:r>
          </a:p>
          <a:p>
            <a:pPr indent="-228600" lvl="0" marL="457200" marR="0" rtl="0" algn="l">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p>
          <a:p>
            <a:pPr indent="-228600" lvl="0" marL="457200" marR="0" rtl="0" algn="l">
              <a:spcBef>
                <a:spcPts val="360"/>
              </a:spcBef>
              <a:spcAft>
                <a:spcPts val="0"/>
              </a:spcAft>
              <a:buChar char="-"/>
            </a:pPr>
            <a:r>
              <a:rPr lang="en-US"/>
              <a:t>Sequence Diagram for this user story is optional</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22" name="Shape 222"/>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27" name="Shape 227"/>
        <p:cNvGrpSpPr/>
        <p:nvPr/>
      </p:nvGrpSpPr>
      <p:grpSpPr>
        <a:xfrm>
          <a:off x="0" y="0"/>
          <a:ext cx="0" cy="0"/>
          <a:chOff x="0" y="0"/>
          <a:chExt cx="0" cy="0"/>
        </a:xfrm>
      </p:grpSpPr>
      <p:sp>
        <p:nvSpPr>
          <p:cNvPr id="228" name="Shape 22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29" name="Shape 229"/>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20 seconds</a:t>
            </a:r>
          </a:p>
          <a:p>
            <a:pPr indent="0" lvl="0" marL="0" marR="0" rtl="0" algn="l">
              <a:spcBef>
                <a:spcPts val="360"/>
              </a:spcBef>
              <a:spcAft>
                <a:spcPts val="0"/>
              </a:spcAft>
              <a:buSzPct val="25000"/>
              <a:buNone/>
            </a:pPr>
            <a:r>
              <a:rPr lang="en-US"/>
              <a:t>The tile of user story</a:t>
            </a:r>
          </a:p>
          <a:p>
            <a:pPr indent="-228600" lvl="0" marL="457200" marR="0" rtl="0" algn="l">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p>
          <a:p>
            <a:pPr indent="-228600" lvl="0" marL="457200" marR="0" rtl="0" algn="l">
              <a:spcBef>
                <a:spcPts val="360"/>
              </a:spcBef>
              <a:spcAft>
                <a:spcPts val="0"/>
              </a:spcAft>
              <a:buChar char="-"/>
            </a:pPr>
            <a:r>
              <a:rPr lang="en-US"/>
              <a:t>Sequence Diagram for this user story is optional</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30" name="Shape 230"/>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35" name="Shape 235"/>
        <p:cNvGrpSpPr/>
        <p:nvPr/>
      </p:nvGrpSpPr>
      <p:grpSpPr>
        <a:xfrm>
          <a:off x="0" y="0"/>
          <a:ext cx="0" cy="0"/>
          <a:chOff x="0" y="0"/>
          <a:chExt cx="0" cy="0"/>
        </a:xfrm>
      </p:grpSpPr>
      <p:sp>
        <p:nvSpPr>
          <p:cNvPr id="236" name="Shape 23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37" name="Shape 237"/>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20 seconds</a:t>
            </a:r>
          </a:p>
          <a:p>
            <a:pPr indent="0" lvl="0" marL="0" marR="0" rtl="0" algn="l">
              <a:spcBef>
                <a:spcPts val="360"/>
              </a:spcBef>
              <a:spcAft>
                <a:spcPts val="0"/>
              </a:spcAft>
              <a:buSzPct val="25000"/>
              <a:buNone/>
            </a:pPr>
            <a:r>
              <a:rPr lang="en-US"/>
              <a:t>The tile of user story</a:t>
            </a:r>
          </a:p>
          <a:p>
            <a:pPr indent="-228600" lvl="0" marL="457200" marR="0" rtl="0" algn="l">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p>
          <a:p>
            <a:pPr indent="-228600" lvl="0" marL="457200" marR="0" rtl="0" algn="l">
              <a:spcBef>
                <a:spcPts val="360"/>
              </a:spcBef>
              <a:spcAft>
                <a:spcPts val="0"/>
              </a:spcAft>
              <a:buChar char="-"/>
            </a:pPr>
            <a:r>
              <a:rPr lang="en-US"/>
              <a:t>Sequence Diagram for this user story is optional</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38" name="Shape 238"/>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43" name="Shape 243"/>
        <p:cNvGrpSpPr/>
        <p:nvPr/>
      </p:nvGrpSpPr>
      <p:grpSpPr>
        <a:xfrm>
          <a:off x="0" y="0"/>
          <a:ext cx="0" cy="0"/>
          <a:chOff x="0" y="0"/>
          <a:chExt cx="0" cy="0"/>
        </a:xfrm>
      </p:grpSpPr>
      <p:sp>
        <p:nvSpPr>
          <p:cNvPr id="244" name="Shape 24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45" name="Shape 245"/>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20 seconds</a:t>
            </a:r>
          </a:p>
          <a:p>
            <a:pPr indent="0" lvl="0" marL="0" marR="0" rtl="0" algn="l">
              <a:spcBef>
                <a:spcPts val="360"/>
              </a:spcBef>
              <a:spcAft>
                <a:spcPts val="0"/>
              </a:spcAft>
              <a:buSzPct val="25000"/>
              <a:buNone/>
            </a:pPr>
            <a:r>
              <a:rPr lang="en-US"/>
              <a:t>The tile of user story</a:t>
            </a:r>
          </a:p>
          <a:p>
            <a:pPr indent="-228600" lvl="0" marL="457200" marR="0" rtl="0" algn="l">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p>
          <a:p>
            <a:pPr indent="-228600" lvl="0" marL="457200" marR="0" rtl="0" algn="l">
              <a:spcBef>
                <a:spcPts val="360"/>
              </a:spcBef>
              <a:spcAft>
                <a:spcPts val="0"/>
              </a:spcAft>
              <a:buChar char="-"/>
            </a:pPr>
            <a:r>
              <a:rPr lang="en-US"/>
              <a:t>Sequence Diagram for this user story is optional</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46" name="Shape 246"/>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51" name="Shape 251"/>
        <p:cNvGrpSpPr/>
        <p:nvPr/>
      </p:nvGrpSpPr>
      <p:grpSpPr>
        <a:xfrm>
          <a:off x="0" y="0"/>
          <a:ext cx="0" cy="0"/>
          <a:chOff x="0" y="0"/>
          <a:chExt cx="0" cy="0"/>
        </a:xfrm>
      </p:grpSpPr>
      <p:sp>
        <p:nvSpPr>
          <p:cNvPr id="252" name="Shape 25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53" name="Shape 253"/>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20 seconds</a:t>
            </a:r>
          </a:p>
          <a:p>
            <a:pPr indent="0" lvl="0" marL="0" marR="0" rtl="0" algn="l">
              <a:spcBef>
                <a:spcPts val="360"/>
              </a:spcBef>
              <a:spcAft>
                <a:spcPts val="0"/>
              </a:spcAft>
              <a:buSzPct val="25000"/>
              <a:buNone/>
            </a:pPr>
            <a:r>
              <a:rPr lang="en-US"/>
              <a:t>The tile of user story</a:t>
            </a:r>
          </a:p>
          <a:p>
            <a:pPr indent="-228600" lvl="0" marL="457200" marR="0" rtl="0" algn="l">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p>
          <a:p>
            <a:pPr indent="-228600" lvl="0" marL="457200" marR="0" rtl="0" algn="l">
              <a:spcBef>
                <a:spcPts val="360"/>
              </a:spcBef>
              <a:spcAft>
                <a:spcPts val="0"/>
              </a:spcAft>
              <a:buChar char="-"/>
            </a:pPr>
            <a:r>
              <a:rPr lang="en-US"/>
              <a:t>Sequence Diagram for this user story is optional</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54" name="Shape 254"/>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59" name="Shape 259"/>
        <p:cNvGrpSpPr/>
        <p:nvPr/>
      </p:nvGrpSpPr>
      <p:grpSpPr>
        <a:xfrm>
          <a:off x="0" y="0"/>
          <a:ext cx="0" cy="0"/>
          <a:chOff x="0" y="0"/>
          <a:chExt cx="0" cy="0"/>
        </a:xfrm>
      </p:grpSpPr>
      <p:sp>
        <p:nvSpPr>
          <p:cNvPr id="260" name="Shape 26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61" name="Shape 261"/>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20 seconds</a:t>
            </a:r>
          </a:p>
          <a:p>
            <a:pPr indent="0" lvl="0" marL="0" marR="0" rtl="0" algn="l">
              <a:spcBef>
                <a:spcPts val="360"/>
              </a:spcBef>
              <a:spcAft>
                <a:spcPts val="0"/>
              </a:spcAft>
              <a:buSzPct val="25000"/>
              <a:buNone/>
            </a:pPr>
            <a:r>
              <a:rPr lang="en-US"/>
              <a:t>The tile of user story</a:t>
            </a:r>
          </a:p>
          <a:p>
            <a:pPr indent="-228600" lvl="0" marL="457200" marR="0" rtl="0" algn="l">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p>
          <a:p>
            <a:pPr indent="-228600" lvl="0" marL="457200" marR="0" rtl="0" algn="l">
              <a:spcBef>
                <a:spcPts val="360"/>
              </a:spcBef>
              <a:spcAft>
                <a:spcPts val="0"/>
              </a:spcAft>
              <a:buChar char="-"/>
            </a:pPr>
            <a:r>
              <a:rPr lang="en-US"/>
              <a:t>Sequence Diagram for this user story is optional</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62" name="Shape 262"/>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69" name="Shape 269"/>
        <p:cNvGrpSpPr/>
        <p:nvPr/>
      </p:nvGrpSpPr>
      <p:grpSpPr>
        <a:xfrm>
          <a:off x="0" y="0"/>
          <a:ext cx="0" cy="0"/>
          <a:chOff x="0" y="0"/>
          <a:chExt cx="0" cy="0"/>
        </a:xfrm>
      </p:grpSpPr>
      <p:sp>
        <p:nvSpPr>
          <p:cNvPr id="270" name="Shape 27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71" name="Shape 271"/>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20 seconds</a:t>
            </a:r>
          </a:p>
          <a:p>
            <a:pPr indent="0" lvl="0" marL="0" marR="0" rtl="0" algn="l">
              <a:spcBef>
                <a:spcPts val="360"/>
              </a:spcBef>
              <a:spcAft>
                <a:spcPts val="0"/>
              </a:spcAft>
              <a:buSzPct val="25000"/>
              <a:buNone/>
            </a:pPr>
            <a:r>
              <a:rPr lang="en-US"/>
              <a:t>The tile of user story</a:t>
            </a:r>
          </a:p>
          <a:p>
            <a:pPr indent="-228600" lvl="0" marL="457200" marR="0" rtl="0" algn="l">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p>
          <a:p>
            <a:pPr indent="-228600" lvl="0" marL="457200" marR="0" rtl="0" algn="l">
              <a:spcBef>
                <a:spcPts val="360"/>
              </a:spcBef>
              <a:spcAft>
                <a:spcPts val="0"/>
              </a:spcAft>
              <a:buChar char="-"/>
            </a:pPr>
            <a:r>
              <a:rPr lang="en-US"/>
              <a:t>Sequence Diagram for this user story is optional</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72" name="Shape 272"/>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77" name="Shape 277"/>
        <p:cNvGrpSpPr/>
        <p:nvPr/>
      </p:nvGrpSpPr>
      <p:grpSpPr>
        <a:xfrm>
          <a:off x="0" y="0"/>
          <a:ext cx="0" cy="0"/>
          <a:chOff x="0" y="0"/>
          <a:chExt cx="0" cy="0"/>
        </a:xfrm>
      </p:grpSpPr>
      <p:sp>
        <p:nvSpPr>
          <p:cNvPr id="278" name="Shape 27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79" name="Shape 279"/>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t/>
            </a:r>
            <a:endParaRPr/>
          </a:p>
          <a:p>
            <a:pPr indent="0" lvl="0" marL="0" marR="0" rtl="0" algn="l">
              <a:spcBef>
                <a:spcPts val="0"/>
              </a:spcBef>
              <a:spcAft>
                <a:spcPts val="0"/>
              </a:spcAft>
              <a:buSzPct val="25000"/>
              <a:buNone/>
            </a:pPr>
            <a:r>
              <a:rPr lang="en-US"/>
              <a:t>10 seconds</a:t>
            </a:r>
          </a:p>
          <a:p>
            <a:pPr indent="0" lvl="0" marL="0" marR="0" rtl="0" algn="l">
              <a:spcBef>
                <a:spcPts val="0"/>
              </a:spcBef>
              <a:spcAft>
                <a:spcPts val="0"/>
              </a:spcAft>
              <a:buSzPct val="25000"/>
              <a:buNone/>
            </a:pPr>
            <a:r>
              <a:rPr lang="en-US"/>
              <a:t>A description of verification process and </a:t>
            </a:r>
            <a:r>
              <a:rPr b="0" i="0" lang="en-US" sz="1200" u="none" cap="none" strike="noStrike">
                <a:solidFill>
                  <a:schemeClr val="dk1"/>
                </a:solidFill>
                <a:latin typeface="Calibri"/>
                <a:ea typeface="Calibri"/>
                <a:cs typeface="Calibri"/>
                <a:sym typeface="Calibri"/>
              </a:rPr>
              <a:t>Test Suites and Test Cases for </a:t>
            </a:r>
            <a:r>
              <a:rPr lang="en-US"/>
              <a:t>one of the</a:t>
            </a:r>
            <a:r>
              <a:rPr b="0" i="0" lang="en-US" sz="1200" u="none" cap="none" strike="noStrike">
                <a:solidFill>
                  <a:schemeClr val="dk1"/>
                </a:solidFill>
                <a:latin typeface="Calibri"/>
                <a:ea typeface="Calibri"/>
                <a:cs typeface="Calibri"/>
                <a:sym typeface="Calibri"/>
              </a:rPr>
              <a:t> use case</a:t>
            </a:r>
            <a:r>
              <a:rPr lang="en-US"/>
              <a:t>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1 One sunny day and one rainy day for the implemented use cases (one or more slides).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2 Automated test scripts for the implemented use cases (</a:t>
            </a:r>
            <a:r>
              <a:rPr lang="en-US"/>
              <a:t>if any)</a:t>
            </a:r>
            <a:r>
              <a:rPr b="0" i="0" lang="en-US" sz="1200" u="none" cap="none" strike="noStrike">
                <a:solidFill>
                  <a:schemeClr val="dk1"/>
                </a:solidFill>
                <a:latin typeface="Calibri"/>
                <a:ea typeface="Calibri"/>
                <a:cs typeface="Calibri"/>
                <a:sym typeface="Calibri"/>
              </a:rPr>
              <a:t> (one or more slides).</a:t>
            </a: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80" name="Shape 280"/>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85" name="Shape 285"/>
        <p:cNvGrpSpPr/>
        <p:nvPr/>
      </p:nvGrpSpPr>
      <p:grpSpPr>
        <a:xfrm>
          <a:off x="0" y="0"/>
          <a:ext cx="0" cy="0"/>
          <a:chOff x="0" y="0"/>
          <a:chExt cx="0" cy="0"/>
        </a:xfrm>
      </p:grpSpPr>
      <p:sp>
        <p:nvSpPr>
          <p:cNvPr id="286" name="Shape 28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87" name="Shape 287"/>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lang="en-US"/>
              <a:t>10 seconds</a:t>
            </a:r>
          </a:p>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Summarize your contribution, mention your effort for </a:t>
            </a:r>
            <a:r>
              <a:rPr lang="en-US"/>
              <a:t>Scrum, Mingle, Github, Google Drive Documentation and minutes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Include your contact information</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Ask if anyone has any questions for you.</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Thank your audience</a:t>
            </a: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88" name="Shape 288"/>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52" name="Shape 152"/>
        <p:cNvGrpSpPr/>
        <p:nvPr/>
      </p:nvGrpSpPr>
      <p:grpSpPr>
        <a:xfrm>
          <a:off x="0" y="0"/>
          <a:ext cx="0" cy="0"/>
          <a:chOff x="0" y="0"/>
          <a:chExt cx="0" cy="0"/>
        </a:xfrm>
      </p:grpSpPr>
      <p:sp>
        <p:nvSpPr>
          <p:cNvPr id="153" name="Shape 15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54" name="Shape 154"/>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lang="en-US"/>
              <a:t>10 seconds.</a:t>
            </a:r>
          </a:p>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Introduce the problem that the whole project</a:t>
            </a:r>
            <a:r>
              <a:rPr lang="en-US"/>
              <a:t> (in all versions)</a:t>
            </a:r>
            <a:r>
              <a:rPr b="0" i="0" lang="en-US" sz="1200" u="none" cap="none" strike="noStrike">
                <a:solidFill>
                  <a:schemeClr val="dk1"/>
                </a:solidFill>
                <a:latin typeface="Calibri"/>
                <a:ea typeface="Calibri"/>
                <a:cs typeface="Calibri"/>
                <a:sym typeface="Calibri"/>
              </a:rPr>
              <a:t> tackles</a:t>
            </a:r>
            <a:r>
              <a:rPr lang="en-US"/>
              <a:t> with GIF or screenshot. </a:t>
            </a:r>
          </a:p>
          <a:p>
            <a:pPr lvl="0" marR="0" rtl="0" algn="l">
              <a:lnSpc>
                <a:spcPct val="100000"/>
              </a:lnSpc>
              <a:spcBef>
                <a:spcPts val="0"/>
              </a:spcBef>
              <a:spcAft>
                <a:spcPts val="0"/>
              </a:spcAft>
              <a:buNone/>
            </a:pPr>
            <a:r>
              <a:t/>
            </a:r>
            <a:endParaRPr/>
          </a:p>
        </p:txBody>
      </p:sp>
      <p:sp>
        <p:nvSpPr>
          <p:cNvPr id="155" name="Shape 155"/>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62" name="Shape 162"/>
        <p:cNvGrpSpPr/>
        <p:nvPr/>
      </p:nvGrpSpPr>
      <p:grpSpPr>
        <a:xfrm>
          <a:off x="0" y="0"/>
          <a:ext cx="0" cy="0"/>
          <a:chOff x="0" y="0"/>
          <a:chExt cx="0" cy="0"/>
        </a:xfrm>
      </p:grpSpPr>
      <p:sp>
        <p:nvSpPr>
          <p:cNvPr id="163" name="Shape 16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64" name="Shape 164"/>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lvl="0" rtl="0">
              <a:spcBef>
                <a:spcPts val="0"/>
              </a:spcBef>
              <a:buClr>
                <a:schemeClr val="dk1"/>
              </a:buClr>
              <a:buSzPct val="25000"/>
              <a:buFont typeface="Arial"/>
              <a:buNone/>
            </a:pPr>
            <a:r>
              <a:rPr lang="en-US"/>
              <a:t>20 seconds.</a:t>
            </a:r>
          </a:p>
          <a:p>
            <a:pPr lvl="0" rtl="0">
              <a:spcBef>
                <a:spcPts val="0"/>
              </a:spcBef>
              <a:buClr>
                <a:schemeClr val="dk1"/>
              </a:buClr>
              <a:buSzPct val="25000"/>
              <a:buFont typeface="Arial"/>
              <a:buNone/>
            </a:pPr>
            <a:r>
              <a:rPr lang="en-US"/>
              <a:t>Introduce the problem that the your project (in new version) tackles with GIF or screenshot. </a:t>
            </a:r>
          </a:p>
          <a:p>
            <a:pPr lvl="0" rtl="0">
              <a:spcBef>
                <a:spcPts val="0"/>
              </a:spcBef>
              <a:buClr>
                <a:schemeClr val="dk1"/>
              </a:buClr>
              <a:buSzPct val="91666"/>
              <a:buFont typeface="Arial"/>
              <a:buNone/>
            </a:pPr>
            <a:r>
              <a:t/>
            </a:r>
            <a:endParaRPr/>
          </a:p>
          <a:p>
            <a:pPr indent="0" lvl="0" marL="0" marR="0" rtl="0" algn="l">
              <a:spcBef>
                <a:spcPts val="0"/>
              </a:spcBef>
              <a:spcAft>
                <a:spcPts val="0"/>
              </a:spcAft>
              <a:buSzPct val="25000"/>
              <a:buNone/>
            </a:pPr>
            <a:r>
              <a:t/>
            </a:r>
            <a:endParaRP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65" name="Shape 165"/>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72" name="Shape 172"/>
        <p:cNvGrpSpPr/>
        <p:nvPr/>
      </p:nvGrpSpPr>
      <p:grpSpPr>
        <a:xfrm>
          <a:off x="0" y="0"/>
          <a:ext cx="0" cy="0"/>
          <a:chOff x="0" y="0"/>
          <a:chExt cx="0" cy="0"/>
        </a:xfrm>
      </p:grpSpPr>
      <p:sp>
        <p:nvSpPr>
          <p:cNvPr id="173" name="Shape 17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74" name="Shape 174"/>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lang="en-US"/>
              <a:t>5 seconds</a:t>
            </a:r>
          </a:p>
          <a:p>
            <a:pPr indent="0" lvl="0" marL="0" marR="0" rtl="0" algn="l">
              <a:spcBef>
                <a:spcPts val="0"/>
              </a:spcBef>
              <a:spcAft>
                <a:spcPts val="0"/>
              </a:spcAft>
              <a:buSzPct val="25000"/>
              <a:buNone/>
            </a:pPr>
            <a:r>
              <a:rPr lang="en-US"/>
              <a:t>Show the Use Case Diagram for the whole project.</a:t>
            </a:r>
            <a:br>
              <a:rPr lang="en-US"/>
            </a:br>
            <a:r>
              <a:rPr lang="en-US"/>
              <a:t>Highlight your use cases.</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75" name="Shape 175"/>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79" name="Shape 179"/>
        <p:cNvGrpSpPr/>
        <p:nvPr/>
      </p:nvGrpSpPr>
      <p:grpSpPr>
        <a:xfrm>
          <a:off x="0" y="0"/>
          <a:ext cx="0" cy="0"/>
          <a:chOff x="0" y="0"/>
          <a:chExt cx="0" cy="0"/>
        </a:xfrm>
      </p:grpSpPr>
      <p:sp>
        <p:nvSpPr>
          <p:cNvPr id="180" name="Shape 18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81" name="Shape 181"/>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lang="en-US"/>
              <a:t>20 seconds</a:t>
            </a:r>
          </a:p>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System design: </a:t>
            </a:r>
            <a:r>
              <a:rPr lang="en-US"/>
              <a:t>Highlight the parts that you contributed to them.</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1. System decomposition; identify the architecture patterns used </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2. System deployment – h/w and s/w requirements </a:t>
            </a:r>
          </a:p>
          <a:p>
            <a:pPr indent="0" lvl="0" marL="0" marR="0" rtl="0" algn="l">
              <a:spcBef>
                <a:spcPts val="360"/>
              </a:spcBef>
              <a:spcAft>
                <a:spcPts val="0"/>
              </a:spcAft>
              <a:buSzPct val="25000"/>
              <a:buNone/>
            </a:pPr>
            <a:br>
              <a:rPr lang="en-US"/>
            </a:br>
            <a:br>
              <a:rPr lang="en-US"/>
            </a:br>
          </a:p>
          <a:p>
            <a:pPr indent="0" lvl="0" marL="0" marR="0" rtl="0" algn="l">
              <a:spcBef>
                <a:spcPts val="360"/>
              </a:spcBef>
              <a:spcAft>
                <a:spcPts val="0"/>
              </a:spcAft>
              <a:buSzPct val="25000"/>
              <a:buNone/>
            </a:pPr>
            <a:r>
              <a:t/>
            </a:r>
            <a:endParaRP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82" name="Shape 182"/>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87" name="Shape 187"/>
        <p:cNvGrpSpPr/>
        <p:nvPr/>
      </p:nvGrpSpPr>
      <p:grpSpPr>
        <a:xfrm>
          <a:off x="0" y="0"/>
          <a:ext cx="0" cy="0"/>
          <a:chOff x="0" y="0"/>
          <a:chExt cx="0" cy="0"/>
        </a:xfrm>
      </p:grpSpPr>
      <p:sp>
        <p:nvSpPr>
          <p:cNvPr id="188" name="Shape 18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89" name="Shape 189"/>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10 seconds.</a:t>
            </a:r>
            <a:r>
              <a:rPr b="0" i="0" lang="en-US" sz="1200" u="none" cap="none" strike="noStrike">
                <a:solidFill>
                  <a:schemeClr val="dk1"/>
                </a:solidFill>
                <a:latin typeface="Calibri"/>
                <a:ea typeface="Calibri"/>
                <a:cs typeface="Calibri"/>
                <a:sym typeface="Calibri"/>
              </a:rPr>
              <a:t>Minimal class diagram. Highlight the classes that you created/modified</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Identify the design patterns used (one or more slides).</a:t>
            </a:r>
          </a:p>
          <a:p>
            <a:pPr lvl="0" rtl="0">
              <a:spcBef>
                <a:spcPts val="0"/>
              </a:spcBef>
              <a:buSzPct val="25000"/>
              <a:buNone/>
            </a:pPr>
            <a:r>
              <a:t/>
            </a:r>
            <a:endParaRPr/>
          </a:p>
          <a:p>
            <a:pPr indent="0" lvl="0" marL="0" marR="0" rtl="0" algn="l">
              <a:spcBef>
                <a:spcPts val="360"/>
              </a:spcBef>
              <a:spcAft>
                <a:spcPts val="0"/>
              </a:spcAft>
              <a:buSzPct val="25000"/>
              <a:buNone/>
            </a:pPr>
            <a:r>
              <a:t/>
            </a:r>
            <a:endParaRPr/>
          </a:p>
        </p:txBody>
      </p:sp>
      <p:sp>
        <p:nvSpPr>
          <p:cNvPr id="190" name="Shape 190"/>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96" name="Shape 196"/>
        <p:cNvGrpSpPr/>
        <p:nvPr/>
      </p:nvGrpSpPr>
      <p:grpSpPr>
        <a:xfrm>
          <a:off x="0" y="0"/>
          <a:ext cx="0" cy="0"/>
          <a:chOff x="0" y="0"/>
          <a:chExt cx="0" cy="0"/>
        </a:xfrm>
      </p:grpSpPr>
      <p:sp>
        <p:nvSpPr>
          <p:cNvPr id="197" name="Shape 19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98" name="Shape 198"/>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lvl="0" rtl="0">
              <a:spcBef>
                <a:spcPts val="0"/>
              </a:spcBef>
              <a:buSzPct val="25000"/>
              <a:buNone/>
            </a:pPr>
            <a:r>
              <a:rPr lang="en-US"/>
              <a:t>5 seconds.</a:t>
            </a:r>
          </a:p>
          <a:p>
            <a:pPr lvl="0" rtl="0">
              <a:spcBef>
                <a:spcPts val="0"/>
              </a:spcBef>
              <a:buClr>
                <a:schemeClr val="dk1"/>
              </a:buClr>
              <a:buSzPct val="25000"/>
              <a:buFont typeface="Arial"/>
              <a:buNone/>
            </a:pPr>
            <a:r>
              <a:rPr lang="en-US"/>
              <a:t>List the user stories that you worked on them.(put in order of importance). Stay focused on the parts that you have been working. </a:t>
            </a:r>
          </a:p>
          <a:p>
            <a:pPr indent="0" lvl="0" marL="0" marR="0" rtl="0" algn="l">
              <a:spcBef>
                <a:spcPts val="0"/>
              </a:spcBef>
              <a:spcAft>
                <a:spcPts val="0"/>
              </a:spcAft>
              <a:buSzPct val="25000"/>
              <a:buNone/>
            </a:pPr>
            <a:r>
              <a:t/>
            </a:r>
            <a:endParaRPr/>
          </a:p>
          <a:p>
            <a:pPr indent="0" lvl="0" marL="0" marR="0" rtl="0" algn="l">
              <a:spcBef>
                <a:spcPts val="360"/>
              </a:spcBef>
              <a:spcAft>
                <a:spcPts val="0"/>
              </a:spcAft>
              <a:buSzPct val="25000"/>
              <a:buNone/>
            </a:pPr>
            <a:r>
              <a:t/>
            </a:r>
            <a:endParaRP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99" name="Shape 199"/>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03" name="Shape 203"/>
        <p:cNvGrpSpPr/>
        <p:nvPr/>
      </p:nvGrpSpPr>
      <p:grpSpPr>
        <a:xfrm>
          <a:off x="0" y="0"/>
          <a:ext cx="0" cy="0"/>
          <a:chOff x="0" y="0"/>
          <a:chExt cx="0" cy="0"/>
        </a:xfrm>
      </p:grpSpPr>
      <p:sp>
        <p:nvSpPr>
          <p:cNvPr id="204" name="Shape 20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05" name="Shape 205"/>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60 seconds</a:t>
            </a:r>
          </a:p>
          <a:p>
            <a:pPr indent="0" lvl="0" marL="0" marR="0" rtl="0" algn="l">
              <a:spcBef>
                <a:spcPts val="360"/>
              </a:spcBef>
              <a:spcAft>
                <a:spcPts val="0"/>
              </a:spcAft>
              <a:buSzPct val="25000"/>
              <a:buNone/>
            </a:pPr>
            <a:r>
              <a:rPr lang="en-US"/>
              <a:t>The tile of user story</a:t>
            </a:r>
          </a:p>
          <a:p>
            <a:pPr indent="-228600" lvl="0" marL="457200" marR="0" rtl="0" algn="l">
              <a:spcBef>
                <a:spcPts val="360"/>
              </a:spcBef>
              <a:spcAft>
                <a:spcPts val="0"/>
              </a:spcAft>
              <a:buChar char="-"/>
            </a:pPr>
            <a:r>
              <a:rPr lang="en-US"/>
              <a:t>The most important user story you worked on it. You have to describe this one very well and be proud of that.</a:t>
            </a:r>
          </a:p>
          <a:p>
            <a:pPr indent="-228600" lvl="0" marL="457200" marR="0" rtl="0" algn="l">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p>
          <a:p>
            <a:pPr indent="-228600" lvl="0" marL="457200" marR="0" rtl="0" algn="l">
              <a:spcBef>
                <a:spcPts val="360"/>
              </a:spcBef>
              <a:spcAft>
                <a:spcPts val="0"/>
              </a:spcAft>
              <a:buChar char="-"/>
            </a:pPr>
            <a:r>
              <a:rPr lang="en-US"/>
              <a:t>Go into the details of the most important/significant tasks using bullet lists or visual graphs or state chart diagram</a:t>
            </a:r>
          </a:p>
          <a:p>
            <a:pPr indent="-228600" lvl="0" marL="457200" marR="0" rtl="0" algn="l">
              <a:spcBef>
                <a:spcPts val="360"/>
              </a:spcBef>
              <a:spcAft>
                <a:spcPts val="0"/>
              </a:spcAft>
              <a:buChar char="-"/>
            </a:pPr>
            <a:r>
              <a:rPr lang="en-US"/>
              <a:t>Sequence Diagram for this user story is mandatory  (in another separate page if required)</a:t>
            </a:r>
          </a:p>
          <a:p>
            <a:pPr indent="-228600" lvl="0" marL="457200" marR="0" rtl="0" algn="l">
              <a:spcBef>
                <a:spcPts val="360"/>
              </a:spcBef>
              <a:spcAft>
                <a:spcPts val="0"/>
              </a:spcAft>
              <a:buChar char="-"/>
            </a:pPr>
            <a:r>
              <a:rPr lang="en-US"/>
              <a:t>Demo using </a:t>
            </a:r>
            <a:r>
              <a:rPr b="1" lang="en-US"/>
              <a:t>screenshots or GIF</a:t>
            </a:r>
            <a:r>
              <a:rPr lang="en-US"/>
              <a:t> (in another separate page if required)</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06" name="Shape 206"/>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12" name="Shape 212"/>
        <p:cNvGrpSpPr/>
        <p:nvPr/>
      </p:nvGrpSpPr>
      <p:grpSpPr>
        <a:xfrm>
          <a:off x="0" y="0"/>
          <a:ext cx="0" cy="0"/>
          <a:chOff x="0" y="0"/>
          <a:chExt cx="0" cy="0"/>
        </a:xfrm>
      </p:grpSpPr>
      <p:sp>
        <p:nvSpPr>
          <p:cNvPr id="213" name="Shape 21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214" name="Shape 214"/>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215" name="Shape 215"/>
          <p:cNvSpPr txBox="1"/>
          <p:nvPr>
            <p:ph idx="12" type="sldNum"/>
          </p:nvPr>
        </p:nvSpPr>
        <p:spPr>
          <a:xfrm>
            <a:off x="3884612" y="8685213"/>
            <a:ext cx="2971800" cy="457200"/>
          </a:xfrm>
          <a:prstGeom prst="rect">
            <a:avLst/>
          </a:prstGeom>
        </p:spPr>
        <p:txBody>
          <a:bodyPr anchorCtr="0" anchor="b"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6.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 Id="rId3" Type="http://schemas.openxmlformats.org/officeDocument/2006/relationships/image" Target="../media/image5.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 Id="rId3" Type="http://schemas.openxmlformats.org/officeDocument/2006/relationships/image" Target="../media/image6.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
  <p:cSld name="Title Slide">
    <p:spTree>
      <p:nvGrpSpPr>
        <p:cNvPr id="17" name="Shape 17"/>
        <p:cNvGrpSpPr/>
        <p:nvPr/>
      </p:nvGrpSpPr>
      <p:grpSpPr>
        <a:xfrm>
          <a:off x="0" y="0"/>
          <a:ext cx="0" cy="0"/>
          <a:chOff x="0" y="0"/>
          <a:chExt cx="0" cy="0"/>
        </a:xfrm>
      </p:grpSpPr>
      <p:pic>
        <p:nvPicPr>
          <p:cNvPr descr="Overlay-TitleSlide.png" id="18" name="Shape 18"/>
          <p:cNvPicPr preferRelativeResize="0"/>
          <p:nvPr/>
        </p:nvPicPr>
        <p:blipFill rotWithShape="1">
          <a:blip r:embed="rId2">
            <a:alphaModFix/>
          </a:blip>
          <a:srcRect b="0" l="0" r="0" t="0"/>
          <a:stretch/>
        </p:blipFill>
        <p:spPr>
          <a:xfrm>
            <a:off x="158750" y="187325"/>
            <a:ext cx="8826600" cy="6483300"/>
          </a:xfrm>
          <a:prstGeom prst="rect">
            <a:avLst/>
          </a:prstGeom>
          <a:noFill/>
          <a:ln>
            <a:noFill/>
          </a:ln>
        </p:spPr>
      </p:pic>
      <p:sp>
        <p:nvSpPr>
          <p:cNvPr id="19" name="Shape 19"/>
          <p:cNvSpPr txBox="1"/>
          <p:nvPr>
            <p:ph type="ctrTitle"/>
          </p:nvPr>
        </p:nvSpPr>
        <p:spPr>
          <a:xfrm>
            <a:off x="1600200" y="2492375"/>
            <a:ext cx="6762600" cy="1470000"/>
          </a:xfrm>
          <a:prstGeom prst="rect">
            <a:avLst/>
          </a:prstGeom>
          <a:noFill/>
          <a:ln>
            <a:noFill/>
          </a:ln>
        </p:spPr>
        <p:txBody>
          <a:bodyPr anchorCtr="0" anchor="b" bIns="91425" lIns="91425" rIns="91425" tIns="91425"/>
          <a:lstStyle>
            <a:lvl1pPr indent="0" lvl="0" marL="0" marR="0" rtl="0" algn="r">
              <a:spcBef>
                <a:spcPts val="0"/>
              </a:spcBef>
              <a:spcAft>
                <a:spcPts val="0"/>
              </a:spcAft>
              <a:buNone/>
              <a:defRPr b="0" i="0" sz="44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20" name="Shape 20"/>
          <p:cNvSpPr txBox="1"/>
          <p:nvPr>
            <p:ph idx="1" type="subTitle"/>
          </p:nvPr>
        </p:nvSpPr>
        <p:spPr>
          <a:xfrm>
            <a:off x="1600200" y="3966882"/>
            <a:ext cx="6762600" cy="1752600"/>
          </a:xfrm>
          <a:prstGeom prst="rect">
            <a:avLst/>
          </a:prstGeom>
          <a:noFill/>
          <a:ln>
            <a:noFill/>
          </a:ln>
        </p:spPr>
        <p:txBody>
          <a:bodyPr anchorCtr="0" anchor="t" bIns="91425" lIns="91425" rIns="91425" tIns="91425"/>
          <a:lstStyle>
            <a:lvl1pPr indent="0" lvl="0" marL="0" marR="0" rtl="0" algn="r">
              <a:spcBef>
                <a:spcPts val="600"/>
              </a:spcBef>
              <a:spcAft>
                <a:spcPts val="0"/>
              </a:spcAft>
              <a:buClr>
                <a:schemeClr val="lt1"/>
              </a:buClr>
              <a:buFont typeface="Noto Sans Symbols"/>
              <a:buNone/>
              <a:defRPr b="0" i="0" sz="1800" u="none" cap="none" strike="noStrike">
                <a:solidFill>
                  <a:schemeClr val="lt1"/>
                </a:solidFill>
                <a:latin typeface="Trebuchet MS"/>
                <a:ea typeface="Trebuchet MS"/>
                <a:cs typeface="Trebuchet MS"/>
                <a:sym typeface="Trebuchet MS"/>
              </a:defRPr>
            </a:lvl1pPr>
            <a:lvl2pPr indent="0" lvl="1" marL="457200" marR="0" rtl="0" algn="ctr">
              <a:spcBef>
                <a:spcPts val="600"/>
              </a:spcBef>
              <a:spcAft>
                <a:spcPts val="0"/>
              </a:spcAft>
              <a:buClr>
                <a:srgbClr val="888888"/>
              </a:buClr>
              <a:buFont typeface="Noto Sans Symbols"/>
              <a:buNone/>
              <a:defRPr b="0" i="0" sz="2000" u="none" cap="none" strike="noStrike">
                <a:solidFill>
                  <a:srgbClr val="888888"/>
                </a:solidFill>
                <a:latin typeface="Trebuchet MS"/>
                <a:ea typeface="Trebuchet MS"/>
                <a:cs typeface="Trebuchet MS"/>
                <a:sym typeface="Trebuchet MS"/>
              </a:defRPr>
            </a:lvl2pPr>
            <a:lvl3pPr indent="0" lvl="2" marL="914400" marR="0" rtl="0" algn="ctr">
              <a:spcBef>
                <a:spcPts val="600"/>
              </a:spcBef>
              <a:spcAft>
                <a:spcPts val="0"/>
              </a:spcAft>
              <a:buClr>
                <a:srgbClr val="888888"/>
              </a:buClr>
              <a:buFont typeface="Noto Sans Symbols"/>
              <a:buNone/>
              <a:defRPr b="0" i="0" sz="1800" u="none" cap="none" strike="noStrike">
                <a:solidFill>
                  <a:srgbClr val="888888"/>
                </a:solidFill>
                <a:latin typeface="Trebuchet MS"/>
                <a:ea typeface="Trebuchet MS"/>
                <a:cs typeface="Trebuchet MS"/>
                <a:sym typeface="Trebuchet MS"/>
              </a:defRPr>
            </a:lvl3pPr>
            <a:lvl4pPr indent="0" lvl="3" marL="1371600" marR="0" rtl="0" algn="ctr">
              <a:spcBef>
                <a:spcPts val="600"/>
              </a:spcBef>
              <a:spcAft>
                <a:spcPts val="0"/>
              </a:spcAft>
              <a:buClr>
                <a:srgbClr val="888888"/>
              </a:buClr>
              <a:buFont typeface="Noto Sans Symbols"/>
              <a:buNone/>
              <a:defRPr b="0" i="0" sz="1800" u="none" cap="none" strike="noStrike">
                <a:solidFill>
                  <a:srgbClr val="888888"/>
                </a:solidFill>
                <a:latin typeface="Trebuchet MS"/>
                <a:ea typeface="Trebuchet MS"/>
                <a:cs typeface="Trebuchet MS"/>
                <a:sym typeface="Trebuchet MS"/>
              </a:defRPr>
            </a:lvl4pPr>
            <a:lvl5pPr indent="0" lvl="4" marL="1828800" marR="0" rtl="0" algn="ctr">
              <a:spcBef>
                <a:spcPts val="600"/>
              </a:spcBef>
              <a:spcAft>
                <a:spcPts val="0"/>
              </a:spcAft>
              <a:buClr>
                <a:srgbClr val="888888"/>
              </a:buClr>
              <a:buFont typeface="Noto Sans Symbols"/>
              <a:buNone/>
              <a:defRPr b="0" i="0" sz="1800" u="none" cap="none" strike="noStrike">
                <a:solidFill>
                  <a:srgbClr val="888888"/>
                </a:solidFill>
                <a:latin typeface="Trebuchet MS"/>
                <a:ea typeface="Trebuchet MS"/>
                <a:cs typeface="Trebuchet MS"/>
                <a:sym typeface="Trebuchet MS"/>
              </a:defRPr>
            </a:lvl5pPr>
            <a:lvl6pPr indent="0" lvl="5" marL="2286000" marR="0" rtl="0" algn="ctr">
              <a:spcBef>
                <a:spcPts val="400"/>
              </a:spcBef>
              <a:buClr>
                <a:srgbClr val="888888"/>
              </a:buClr>
              <a:buFont typeface="Arial"/>
              <a:buNone/>
              <a:defRPr b="0" i="0" sz="2000" u="none" cap="none" strike="noStrike">
                <a:solidFill>
                  <a:srgbClr val="888888"/>
                </a:solidFill>
                <a:latin typeface="Trebuchet MS"/>
                <a:ea typeface="Trebuchet MS"/>
                <a:cs typeface="Trebuchet MS"/>
                <a:sym typeface="Trebuchet MS"/>
              </a:defRPr>
            </a:lvl6pPr>
            <a:lvl7pPr indent="0" lvl="6" marL="2743200" marR="0" rtl="0" algn="ctr">
              <a:spcBef>
                <a:spcPts val="400"/>
              </a:spcBef>
              <a:buClr>
                <a:srgbClr val="888888"/>
              </a:buClr>
              <a:buFont typeface="Arial"/>
              <a:buNone/>
              <a:defRPr b="0" i="0" sz="2000" u="none" cap="none" strike="noStrike">
                <a:solidFill>
                  <a:srgbClr val="888888"/>
                </a:solidFill>
                <a:latin typeface="Trebuchet MS"/>
                <a:ea typeface="Trebuchet MS"/>
                <a:cs typeface="Trebuchet MS"/>
                <a:sym typeface="Trebuchet MS"/>
              </a:defRPr>
            </a:lvl7pPr>
            <a:lvl8pPr indent="0" lvl="7" marL="3200400" marR="0" rtl="0" algn="ctr">
              <a:spcBef>
                <a:spcPts val="400"/>
              </a:spcBef>
              <a:buClr>
                <a:srgbClr val="888888"/>
              </a:buClr>
              <a:buFont typeface="Arial"/>
              <a:buNone/>
              <a:defRPr b="0" i="0" sz="2000" u="none" cap="none" strike="noStrike">
                <a:solidFill>
                  <a:srgbClr val="888888"/>
                </a:solidFill>
                <a:latin typeface="Trebuchet MS"/>
                <a:ea typeface="Trebuchet MS"/>
                <a:cs typeface="Trebuchet MS"/>
                <a:sym typeface="Trebuchet MS"/>
              </a:defRPr>
            </a:lvl8pPr>
            <a:lvl9pPr indent="0" lvl="8" marL="3657600" marR="0" rtl="0" algn="ctr">
              <a:spcBef>
                <a:spcPts val="400"/>
              </a:spcBef>
              <a:buClr>
                <a:srgbClr val="888888"/>
              </a:buClr>
              <a:buFont typeface="Arial"/>
              <a:buNone/>
              <a:defRPr b="0" i="0" sz="2000" u="none" cap="none" strike="noStrike">
                <a:solidFill>
                  <a:srgbClr val="888888"/>
                </a:solidFill>
                <a:latin typeface="Trebuchet MS"/>
                <a:ea typeface="Trebuchet MS"/>
                <a:cs typeface="Trebuchet MS"/>
                <a:sym typeface="Trebuchet MS"/>
              </a:defRPr>
            </a:lvl9pPr>
          </a:lstStyle>
          <a:p/>
        </p:txBody>
      </p:sp>
      <p:sp>
        <p:nvSpPr>
          <p:cNvPr id="21" name="Shape 21"/>
          <p:cNvSpPr txBox="1"/>
          <p:nvPr>
            <p:ph idx="12" type="sldNum"/>
          </p:nvPr>
        </p:nvSpPr>
        <p:spPr>
          <a:xfrm>
            <a:off x="8404225" y="219075"/>
            <a:ext cx="493800" cy="365100"/>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
        <p:nvSpPr>
          <p:cNvPr id="22" name="Shape 22"/>
          <p:cNvSpPr txBox="1"/>
          <p:nvPr>
            <p:ph idx="10" type="dt"/>
          </p:nvPr>
        </p:nvSpPr>
        <p:spPr>
          <a:xfrm>
            <a:off x="381000" y="6288087"/>
            <a:ext cx="1887600" cy="365100"/>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23" name="Shape 23"/>
          <p:cNvSpPr txBox="1"/>
          <p:nvPr>
            <p:ph idx="11" type="ftr"/>
          </p:nvPr>
        </p:nvSpPr>
        <p:spPr>
          <a:xfrm>
            <a:off x="3305175" y="6288087"/>
            <a:ext cx="5238900" cy="365100"/>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blank">
  <p:cSld name="Blank">
    <p:spTree>
      <p:nvGrpSpPr>
        <p:cNvPr id="93" name="Shape 93"/>
        <p:cNvGrpSpPr/>
        <p:nvPr/>
      </p:nvGrpSpPr>
      <p:grpSpPr>
        <a:xfrm>
          <a:off x="0" y="0"/>
          <a:ext cx="0" cy="0"/>
          <a:chOff x="0" y="0"/>
          <a:chExt cx="0" cy="0"/>
        </a:xfrm>
      </p:grpSpPr>
      <p:pic>
        <p:nvPicPr>
          <p:cNvPr descr="Overlay-ContentSlides.png" id="94" name="Shape 94"/>
          <p:cNvPicPr preferRelativeResize="0"/>
          <p:nvPr/>
        </p:nvPicPr>
        <p:blipFill rotWithShape="1">
          <a:blip r:embed="rId2">
            <a:alphaModFix/>
          </a:blip>
          <a:srcRect b="0" l="0" r="0" t="0"/>
          <a:stretch/>
        </p:blipFill>
        <p:spPr>
          <a:xfrm>
            <a:off x="150812" y="187325"/>
            <a:ext cx="8828100" cy="6481800"/>
          </a:xfrm>
          <a:prstGeom prst="rect">
            <a:avLst/>
          </a:prstGeom>
          <a:noFill/>
          <a:ln>
            <a:noFill/>
          </a:ln>
        </p:spPr>
      </p:pic>
      <p:sp>
        <p:nvSpPr>
          <p:cNvPr id="95" name="Shape 95"/>
          <p:cNvSpPr txBox="1"/>
          <p:nvPr>
            <p:ph idx="10" type="dt"/>
          </p:nvPr>
        </p:nvSpPr>
        <p:spPr>
          <a:xfrm>
            <a:off x="381000" y="6288087"/>
            <a:ext cx="1887600" cy="365100"/>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96" name="Shape 96"/>
          <p:cNvSpPr txBox="1"/>
          <p:nvPr>
            <p:ph idx="11" type="ftr"/>
          </p:nvPr>
        </p:nvSpPr>
        <p:spPr>
          <a:xfrm>
            <a:off x="3305175" y="6288087"/>
            <a:ext cx="5238900" cy="365100"/>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97" name="Shape 97"/>
          <p:cNvSpPr txBox="1"/>
          <p:nvPr>
            <p:ph idx="12" type="sldNum"/>
          </p:nvPr>
        </p:nvSpPr>
        <p:spPr>
          <a:xfrm>
            <a:off x="8404225" y="219075"/>
            <a:ext cx="493800" cy="365100"/>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Tx">
  <p:cSld name="Content with Caption">
    <p:spTree>
      <p:nvGrpSpPr>
        <p:cNvPr id="98" name="Shape 98"/>
        <p:cNvGrpSpPr/>
        <p:nvPr/>
      </p:nvGrpSpPr>
      <p:grpSpPr>
        <a:xfrm>
          <a:off x="0" y="0"/>
          <a:ext cx="0" cy="0"/>
          <a:chOff x="0" y="0"/>
          <a:chExt cx="0" cy="0"/>
        </a:xfrm>
      </p:grpSpPr>
      <p:pic>
        <p:nvPicPr>
          <p:cNvPr descr="Overlay-ContentCaption.png" id="99" name="Shape 99"/>
          <p:cNvPicPr preferRelativeResize="0"/>
          <p:nvPr/>
        </p:nvPicPr>
        <p:blipFill rotWithShape="1">
          <a:blip r:embed="rId2">
            <a:alphaModFix/>
          </a:blip>
          <a:srcRect b="0" l="0" r="0" t="0"/>
          <a:stretch/>
        </p:blipFill>
        <p:spPr>
          <a:xfrm>
            <a:off x="158750" y="187325"/>
            <a:ext cx="8826600" cy="6483300"/>
          </a:xfrm>
          <a:prstGeom prst="rect">
            <a:avLst/>
          </a:prstGeom>
          <a:noFill/>
          <a:ln>
            <a:noFill/>
          </a:ln>
        </p:spPr>
      </p:pic>
      <p:sp>
        <p:nvSpPr>
          <p:cNvPr id="100" name="Shape 100"/>
          <p:cNvSpPr txBox="1"/>
          <p:nvPr>
            <p:ph type="title"/>
          </p:nvPr>
        </p:nvSpPr>
        <p:spPr>
          <a:xfrm>
            <a:off x="779464" y="590550"/>
            <a:ext cx="3657600" cy="1161900"/>
          </a:xfrm>
          <a:prstGeom prst="rect">
            <a:avLst/>
          </a:prstGeom>
          <a:noFill/>
          <a:ln>
            <a:noFill/>
          </a:ln>
        </p:spPr>
        <p:txBody>
          <a:bodyPr anchorCtr="0" anchor="b" bIns="91425" lIns="91425" rIns="91425" tIns="91425"/>
          <a:lstStyle>
            <a:lvl1pPr indent="0" lvl="0" marL="0" marR="0" rtl="0" algn="ctr">
              <a:spcBef>
                <a:spcPts val="0"/>
              </a:spcBef>
              <a:spcAft>
                <a:spcPts val="0"/>
              </a:spcAft>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01" name="Shape 101"/>
          <p:cNvSpPr txBox="1"/>
          <p:nvPr>
            <p:ph idx="1" type="body"/>
          </p:nvPr>
        </p:nvSpPr>
        <p:spPr>
          <a:xfrm>
            <a:off x="4693023" y="739587"/>
            <a:ext cx="3657599" cy="53088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02" name="Shape 102"/>
          <p:cNvSpPr txBox="1"/>
          <p:nvPr>
            <p:ph idx="2" type="body"/>
          </p:nvPr>
        </p:nvSpPr>
        <p:spPr>
          <a:xfrm>
            <a:off x="779464" y="1816100"/>
            <a:ext cx="3657600" cy="3822600"/>
          </a:xfrm>
          <a:prstGeom prst="rect">
            <a:avLst/>
          </a:prstGeom>
          <a:noFill/>
          <a:ln>
            <a:noFill/>
          </a:ln>
        </p:spPr>
        <p:txBody>
          <a:bodyPr anchorCtr="0" anchor="t" bIns="91425" lIns="91425" rIns="91425" tIns="91425"/>
          <a:lstStyle>
            <a:lvl1pPr indent="0" lvl="0" marL="0" marR="0" rtl="0" algn="ctr">
              <a:spcBef>
                <a:spcPts val="2000"/>
              </a:spcBef>
              <a:spcAft>
                <a:spcPts val="0"/>
              </a:spcAft>
              <a:buClr>
                <a:srgbClr val="001D4D"/>
              </a:buClr>
              <a:buFont typeface="Noto Sans Symbols"/>
              <a:buNone/>
              <a:defRPr b="0" i="0" sz="1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12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10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5pPr>
            <a:lvl6pPr indent="0" lvl="5" marL="22860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6pPr>
            <a:lvl7pPr indent="0" lvl="6" marL="27432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7pPr>
            <a:lvl8pPr indent="0" lvl="7" marL="32004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8pPr>
            <a:lvl9pPr indent="0" lvl="8" marL="36576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03" name="Shape 103"/>
          <p:cNvSpPr txBox="1"/>
          <p:nvPr>
            <p:ph idx="10" type="dt"/>
          </p:nvPr>
        </p:nvSpPr>
        <p:spPr>
          <a:xfrm>
            <a:off x="381000" y="6288087"/>
            <a:ext cx="1887600" cy="365100"/>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04" name="Shape 104"/>
          <p:cNvSpPr txBox="1"/>
          <p:nvPr>
            <p:ph idx="11" type="ftr"/>
          </p:nvPr>
        </p:nvSpPr>
        <p:spPr>
          <a:xfrm>
            <a:off x="3305175" y="6288087"/>
            <a:ext cx="5238900" cy="365100"/>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05" name="Shape 105"/>
          <p:cNvSpPr txBox="1"/>
          <p:nvPr>
            <p:ph idx="12" type="sldNum"/>
          </p:nvPr>
        </p:nvSpPr>
        <p:spPr>
          <a:xfrm>
            <a:off x="8404225" y="219075"/>
            <a:ext cx="493800" cy="365100"/>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picTx">
  <p:cSld name="Picture with Caption">
    <p:spTree>
      <p:nvGrpSpPr>
        <p:cNvPr id="106" name="Shape 106"/>
        <p:cNvGrpSpPr/>
        <p:nvPr/>
      </p:nvGrpSpPr>
      <p:grpSpPr>
        <a:xfrm>
          <a:off x="0" y="0"/>
          <a:ext cx="0" cy="0"/>
          <a:chOff x="0" y="0"/>
          <a:chExt cx="0" cy="0"/>
        </a:xfrm>
      </p:grpSpPr>
      <p:pic>
        <p:nvPicPr>
          <p:cNvPr descr="Overlay-PictureCaption.png" id="107" name="Shape 107"/>
          <p:cNvPicPr preferRelativeResize="0"/>
          <p:nvPr/>
        </p:nvPicPr>
        <p:blipFill rotWithShape="1">
          <a:blip r:embed="rId2">
            <a:alphaModFix/>
          </a:blip>
          <a:srcRect b="0" l="0" r="0" t="0"/>
          <a:stretch/>
        </p:blipFill>
        <p:spPr>
          <a:xfrm>
            <a:off x="449262" y="187325"/>
            <a:ext cx="8535900" cy="6483300"/>
          </a:xfrm>
          <a:prstGeom prst="rect">
            <a:avLst/>
          </a:prstGeom>
          <a:noFill/>
          <a:ln>
            <a:noFill/>
          </a:ln>
        </p:spPr>
      </p:pic>
      <p:sp>
        <p:nvSpPr>
          <p:cNvPr id="108" name="Shape 108"/>
          <p:cNvSpPr txBox="1"/>
          <p:nvPr>
            <p:ph type="title"/>
          </p:nvPr>
        </p:nvSpPr>
        <p:spPr>
          <a:xfrm>
            <a:off x="3886200" y="533400"/>
            <a:ext cx="4476600" cy="1252500"/>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09" name="Shape 109"/>
          <p:cNvSpPr txBox="1"/>
          <p:nvPr>
            <p:ph idx="1" type="body"/>
          </p:nvPr>
        </p:nvSpPr>
        <p:spPr>
          <a:xfrm>
            <a:off x="3886123" y="1828800"/>
            <a:ext cx="4474500" cy="3810000"/>
          </a:xfrm>
          <a:prstGeom prst="rect">
            <a:avLst/>
          </a:prstGeom>
          <a:noFill/>
          <a:ln>
            <a:noFill/>
          </a:ln>
        </p:spPr>
        <p:txBody>
          <a:bodyPr anchorCtr="0" anchor="t" bIns="91425" lIns="91425" rIns="91425" tIns="91425"/>
          <a:lstStyle>
            <a:lvl1pPr indent="0" lvl="0" marL="0" marR="0" rtl="0" algn="l">
              <a:spcBef>
                <a:spcPts val="2000"/>
              </a:spcBef>
              <a:spcAft>
                <a:spcPts val="0"/>
              </a:spcAft>
              <a:buClr>
                <a:srgbClr val="001D4D"/>
              </a:buClr>
              <a:buFont typeface="Noto Sans Symbols"/>
              <a:buNone/>
              <a:defRPr b="0" i="0" sz="1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12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10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5pPr>
            <a:lvl6pPr indent="0" lvl="5" marL="22860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6pPr>
            <a:lvl7pPr indent="0" lvl="6" marL="27432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7pPr>
            <a:lvl8pPr indent="0" lvl="7" marL="32004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8pPr>
            <a:lvl9pPr indent="0" lvl="8" marL="36576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10" name="Shape 110"/>
          <p:cNvSpPr/>
          <p:nvPr>
            <p:ph idx="2" type="pic"/>
          </p:nvPr>
        </p:nvSpPr>
        <p:spPr>
          <a:xfrm flipH="1">
            <a:off x="188239" y="179292"/>
            <a:ext cx="3281100" cy="6483000"/>
          </a:xfrm>
          <a:prstGeom prst="round1Rect">
            <a:avLst>
              <a:gd fmla="val 17325" name="adj"/>
            </a:avLst>
          </a:prstGeom>
          <a:blipFill rotWithShape="1">
            <a:blip r:embed="rId3">
              <a:alphaModFix/>
            </a:blip>
            <a:stretch>
              <a:fillRect b="0" l="100000" r="100000" t="0"/>
            </a:stretch>
          </a:blipFill>
          <a:ln cap="flat" cmpd="sng" w="28575">
            <a:solidFill>
              <a:schemeClr val="lt1"/>
            </a:solidFill>
            <a:prstDash val="solid"/>
            <a:round/>
            <a:headEnd len="med" w="med" type="none"/>
            <a:tailEnd len="med" w="med" type="none"/>
          </a:ln>
        </p:spPr>
        <p:txBody>
          <a:bodyPr anchorCtr="0" anchor="t" bIns="91425" lIns="91425" rIns="91425" tIns="91425"/>
          <a:lstStyle>
            <a:lvl1pPr indent="0" lvl="0" marL="0" marR="0" rtl="0" algn="l">
              <a:spcBef>
                <a:spcPts val="2000"/>
              </a:spcBef>
              <a:spcAft>
                <a:spcPts val="0"/>
              </a:spcAft>
              <a:buClr>
                <a:srgbClr val="001D4D"/>
              </a:buClr>
              <a:buFont typeface="Noto Sans Symbols"/>
              <a:buNone/>
              <a:defRPr b="0" i="0" sz="32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28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24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5pPr>
            <a:lvl6pPr indent="0" lvl="5" marL="22860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6pPr>
            <a:lvl7pPr indent="0" lvl="6" marL="27432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7pPr>
            <a:lvl8pPr indent="0" lvl="7" marL="32004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8pPr>
            <a:lvl9pPr indent="0" lvl="8" marL="36576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11" name="Shape 111"/>
          <p:cNvSpPr txBox="1"/>
          <p:nvPr>
            <p:ph idx="10" type="dt"/>
          </p:nvPr>
        </p:nvSpPr>
        <p:spPr>
          <a:xfrm>
            <a:off x="3886200" y="6288087"/>
            <a:ext cx="1887600" cy="365100"/>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12" name="Shape 112"/>
          <p:cNvSpPr txBox="1"/>
          <p:nvPr>
            <p:ph idx="11" type="ftr"/>
          </p:nvPr>
        </p:nvSpPr>
        <p:spPr>
          <a:xfrm>
            <a:off x="5867400" y="6288087"/>
            <a:ext cx="2676600" cy="365100"/>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13" name="Shape 113"/>
          <p:cNvSpPr txBox="1"/>
          <p:nvPr>
            <p:ph idx="12" type="sldNum"/>
          </p:nvPr>
        </p:nvSpPr>
        <p:spPr>
          <a:xfrm>
            <a:off x="8404225" y="219075"/>
            <a:ext cx="493800" cy="365100"/>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Picture with Caption, Alt.">
    <p:spTree>
      <p:nvGrpSpPr>
        <p:cNvPr id="114" name="Shape 114"/>
        <p:cNvGrpSpPr/>
        <p:nvPr/>
      </p:nvGrpSpPr>
      <p:grpSpPr>
        <a:xfrm>
          <a:off x="0" y="0"/>
          <a:ext cx="0" cy="0"/>
          <a:chOff x="0" y="0"/>
          <a:chExt cx="0" cy="0"/>
        </a:xfrm>
      </p:grpSpPr>
      <p:pic>
        <p:nvPicPr>
          <p:cNvPr descr="Overlay-PictureCaption-Extras.png" id="115" name="Shape 115"/>
          <p:cNvPicPr preferRelativeResize="0"/>
          <p:nvPr/>
        </p:nvPicPr>
        <p:blipFill rotWithShape="1">
          <a:blip r:embed="rId2">
            <a:alphaModFix/>
          </a:blip>
          <a:srcRect b="0" l="0" r="0" t="0"/>
          <a:stretch/>
        </p:blipFill>
        <p:spPr>
          <a:xfrm>
            <a:off x="158750" y="187325"/>
            <a:ext cx="8826600" cy="6483300"/>
          </a:xfrm>
          <a:prstGeom prst="rect">
            <a:avLst/>
          </a:prstGeom>
          <a:noFill/>
          <a:ln>
            <a:noFill/>
          </a:ln>
        </p:spPr>
      </p:pic>
      <p:sp>
        <p:nvSpPr>
          <p:cNvPr id="116" name="Shape 116"/>
          <p:cNvSpPr txBox="1"/>
          <p:nvPr>
            <p:ph type="title"/>
          </p:nvPr>
        </p:nvSpPr>
        <p:spPr>
          <a:xfrm>
            <a:off x="4710953" y="533400"/>
            <a:ext cx="3657600" cy="1252500"/>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17" name="Shape 117"/>
          <p:cNvSpPr/>
          <p:nvPr>
            <p:ph idx="2" type="pic"/>
          </p:nvPr>
        </p:nvSpPr>
        <p:spPr>
          <a:xfrm flipH="1">
            <a:off x="596153" y="1600199"/>
            <a:ext cx="3657600" cy="3657600"/>
          </a:xfrm>
          <a:prstGeom prst="ellipse">
            <a:avLst/>
          </a:prstGeom>
          <a:blipFill rotWithShape="1">
            <a:blip r:embed="rId3">
              <a:alphaModFix/>
            </a:blip>
            <a:stretch>
              <a:fillRect b="0" l="100000" r="100000" t="0"/>
            </a:stretch>
          </a:blipFill>
          <a:ln cap="flat" cmpd="sng" w="28575">
            <a:solidFill>
              <a:schemeClr val="lt1"/>
            </a:solidFill>
            <a:prstDash val="solid"/>
            <a:round/>
            <a:headEnd len="med" w="med" type="none"/>
            <a:tailEnd len="med" w="med" type="none"/>
          </a:ln>
        </p:spPr>
        <p:txBody>
          <a:bodyPr anchorCtr="0" anchor="t" bIns="91425" lIns="91425" rIns="91425" tIns="91425"/>
          <a:lstStyle>
            <a:lvl1pPr indent="0" lvl="0" marL="0" marR="0" rtl="0" algn="l">
              <a:spcBef>
                <a:spcPts val="2000"/>
              </a:spcBef>
              <a:spcAft>
                <a:spcPts val="0"/>
              </a:spcAft>
              <a:buClr>
                <a:srgbClr val="001D4D"/>
              </a:buClr>
              <a:buFont typeface="Noto Sans Symbols"/>
              <a:buNone/>
              <a:defRPr b="0" i="0" sz="32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28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24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5pPr>
            <a:lvl6pPr indent="0" lvl="5" marL="22860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6pPr>
            <a:lvl7pPr indent="0" lvl="6" marL="27432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7pPr>
            <a:lvl8pPr indent="0" lvl="7" marL="32004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8pPr>
            <a:lvl9pPr indent="0" lvl="8" marL="36576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18" name="Shape 118"/>
          <p:cNvSpPr txBox="1"/>
          <p:nvPr>
            <p:ph idx="1" type="body"/>
          </p:nvPr>
        </p:nvSpPr>
        <p:spPr>
          <a:xfrm>
            <a:off x="4710412" y="1828800"/>
            <a:ext cx="3657599" cy="3810000"/>
          </a:xfrm>
          <a:prstGeom prst="rect">
            <a:avLst/>
          </a:prstGeom>
          <a:noFill/>
          <a:ln>
            <a:noFill/>
          </a:ln>
        </p:spPr>
        <p:txBody>
          <a:bodyPr anchorCtr="0" anchor="t" bIns="91425" lIns="91425" rIns="91425" tIns="91425"/>
          <a:lstStyle>
            <a:lvl1pPr indent="0" lvl="0" marL="0" marR="0" rtl="0" algn="l">
              <a:spcBef>
                <a:spcPts val="2000"/>
              </a:spcBef>
              <a:spcAft>
                <a:spcPts val="0"/>
              </a:spcAft>
              <a:buClr>
                <a:srgbClr val="001D4D"/>
              </a:buClr>
              <a:buFont typeface="Noto Sans Symbols"/>
              <a:buNone/>
              <a:defRPr b="0" i="0" sz="1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12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10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5pPr>
            <a:lvl6pPr indent="0" lvl="5" marL="22860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6pPr>
            <a:lvl7pPr indent="0" lvl="6" marL="27432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7pPr>
            <a:lvl8pPr indent="0" lvl="7" marL="32004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8pPr>
            <a:lvl9pPr indent="0" lvl="8" marL="36576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19" name="Shape 119"/>
          <p:cNvSpPr txBox="1"/>
          <p:nvPr>
            <p:ph idx="10" type="dt"/>
          </p:nvPr>
        </p:nvSpPr>
        <p:spPr>
          <a:xfrm>
            <a:off x="381000" y="6288087"/>
            <a:ext cx="1865400" cy="365100"/>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20" name="Shape 120"/>
          <p:cNvSpPr txBox="1"/>
          <p:nvPr>
            <p:ph idx="11" type="ftr"/>
          </p:nvPr>
        </p:nvSpPr>
        <p:spPr>
          <a:xfrm>
            <a:off x="3325812" y="6288087"/>
            <a:ext cx="5218200" cy="365100"/>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21" name="Shape 121"/>
          <p:cNvSpPr txBox="1"/>
          <p:nvPr>
            <p:ph idx="12" type="sldNum"/>
          </p:nvPr>
        </p:nvSpPr>
        <p:spPr>
          <a:xfrm>
            <a:off x="8404225" y="219075"/>
            <a:ext cx="493800" cy="365100"/>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Picture above Caption">
    <p:spTree>
      <p:nvGrpSpPr>
        <p:cNvPr id="122" name="Shape 122"/>
        <p:cNvGrpSpPr/>
        <p:nvPr/>
      </p:nvGrpSpPr>
      <p:grpSpPr>
        <a:xfrm>
          <a:off x="0" y="0"/>
          <a:ext cx="0" cy="0"/>
          <a:chOff x="0" y="0"/>
          <a:chExt cx="0" cy="0"/>
        </a:xfrm>
      </p:grpSpPr>
      <p:pic>
        <p:nvPicPr>
          <p:cNvPr descr="Overlay-PictureCaption-Extras.png" id="123" name="Shape 123"/>
          <p:cNvPicPr preferRelativeResize="0"/>
          <p:nvPr/>
        </p:nvPicPr>
        <p:blipFill rotWithShape="1">
          <a:blip r:embed="rId2">
            <a:alphaModFix/>
          </a:blip>
          <a:srcRect b="0" l="0" r="0" t="0"/>
          <a:stretch/>
        </p:blipFill>
        <p:spPr>
          <a:xfrm>
            <a:off x="158750" y="187325"/>
            <a:ext cx="8826600" cy="6483300"/>
          </a:xfrm>
          <a:prstGeom prst="rect">
            <a:avLst/>
          </a:prstGeom>
          <a:noFill/>
          <a:ln>
            <a:noFill/>
          </a:ln>
        </p:spPr>
      </p:pic>
      <p:sp>
        <p:nvSpPr>
          <p:cNvPr id="124" name="Shape 124"/>
          <p:cNvSpPr txBox="1"/>
          <p:nvPr>
            <p:ph type="title"/>
          </p:nvPr>
        </p:nvSpPr>
        <p:spPr>
          <a:xfrm>
            <a:off x="808037" y="3778623"/>
            <a:ext cx="7560600" cy="1102800"/>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25" name="Shape 125"/>
          <p:cNvSpPr/>
          <p:nvPr>
            <p:ph idx="2" type="pic"/>
          </p:nvPr>
        </p:nvSpPr>
        <p:spPr>
          <a:xfrm flipH="1">
            <a:off x="871610" y="762000"/>
            <a:ext cx="7427700" cy="2989800"/>
          </a:xfrm>
          <a:prstGeom prst="roundRect">
            <a:avLst>
              <a:gd fmla="val 7476" name="adj"/>
            </a:avLst>
          </a:prstGeom>
          <a:blipFill rotWithShape="1">
            <a:blip r:embed="rId3">
              <a:alphaModFix/>
            </a:blip>
            <a:stretch>
              <a:fillRect b="0" l="100000" r="100000" t="0"/>
            </a:stretch>
          </a:blipFill>
          <a:ln cap="flat" cmpd="sng" w="28575">
            <a:solidFill>
              <a:schemeClr val="lt1"/>
            </a:solidFill>
            <a:prstDash val="solid"/>
            <a:round/>
            <a:headEnd len="med" w="med" type="none"/>
            <a:tailEnd len="med" w="med" type="none"/>
          </a:ln>
        </p:spPr>
        <p:txBody>
          <a:bodyPr anchorCtr="0" anchor="t" bIns="91425" lIns="91425" rIns="91425" tIns="91425"/>
          <a:lstStyle>
            <a:lvl1pPr indent="0" lvl="0" marL="0" marR="0" rtl="0" algn="l">
              <a:spcBef>
                <a:spcPts val="2000"/>
              </a:spcBef>
              <a:spcAft>
                <a:spcPts val="0"/>
              </a:spcAft>
              <a:buClr>
                <a:srgbClr val="001D4D"/>
              </a:buClr>
              <a:buFont typeface="Noto Sans Symbols"/>
              <a:buNone/>
              <a:defRPr b="0" i="0" sz="32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28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24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5pPr>
            <a:lvl6pPr indent="0" lvl="5" marL="22860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6pPr>
            <a:lvl7pPr indent="0" lvl="6" marL="27432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7pPr>
            <a:lvl8pPr indent="0" lvl="7" marL="32004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8pPr>
            <a:lvl9pPr indent="0" lvl="8" marL="36576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26" name="Shape 126"/>
          <p:cNvSpPr txBox="1"/>
          <p:nvPr>
            <p:ph idx="1" type="body"/>
          </p:nvPr>
        </p:nvSpPr>
        <p:spPr>
          <a:xfrm>
            <a:off x="808033" y="4827492"/>
            <a:ext cx="7560000" cy="1221000"/>
          </a:xfrm>
          <a:prstGeom prst="rect">
            <a:avLst/>
          </a:prstGeom>
          <a:noFill/>
          <a:ln>
            <a:noFill/>
          </a:ln>
        </p:spPr>
        <p:txBody>
          <a:bodyPr anchorCtr="0" anchor="t" bIns="91425" lIns="91425" rIns="91425" tIns="91425"/>
          <a:lstStyle>
            <a:lvl1pPr indent="0" lvl="0" marL="0" marR="0" rtl="0" algn="l">
              <a:spcBef>
                <a:spcPts val="600"/>
              </a:spcBef>
              <a:spcAft>
                <a:spcPts val="0"/>
              </a:spcAft>
              <a:buClr>
                <a:srgbClr val="001D4D"/>
              </a:buClr>
              <a:buFont typeface="Noto Sans Symbols"/>
              <a:buNone/>
              <a:defRPr b="0" i="0" sz="1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12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10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5pPr>
            <a:lvl6pPr indent="0" lvl="5" marL="22860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6pPr>
            <a:lvl7pPr indent="0" lvl="6" marL="27432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7pPr>
            <a:lvl8pPr indent="0" lvl="7" marL="32004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8pPr>
            <a:lvl9pPr indent="0" lvl="8" marL="36576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27" name="Shape 127"/>
          <p:cNvSpPr txBox="1"/>
          <p:nvPr>
            <p:ph idx="10" type="dt"/>
          </p:nvPr>
        </p:nvSpPr>
        <p:spPr>
          <a:xfrm>
            <a:off x="381000" y="6288087"/>
            <a:ext cx="1865400" cy="365100"/>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28" name="Shape 128"/>
          <p:cNvSpPr txBox="1"/>
          <p:nvPr>
            <p:ph idx="11" type="ftr"/>
          </p:nvPr>
        </p:nvSpPr>
        <p:spPr>
          <a:xfrm>
            <a:off x="3325812" y="6288087"/>
            <a:ext cx="5218200" cy="365100"/>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29" name="Shape 129"/>
          <p:cNvSpPr txBox="1"/>
          <p:nvPr>
            <p:ph idx="12" type="sldNum"/>
          </p:nvPr>
        </p:nvSpPr>
        <p:spPr>
          <a:xfrm>
            <a:off x="8404225" y="219075"/>
            <a:ext cx="493800" cy="365100"/>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vertTx">
  <p:cSld name="Title and Vertical Text">
    <p:spTree>
      <p:nvGrpSpPr>
        <p:cNvPr id="130" name="Shape 130"/>
        <p:cNvGrpSpPr/>
        <p:nvPr/>
      </p:nvGrpSpPr>
      <p:grpSpPr>
        <a:xfrm>
          <a:off x="0" y="0"/>
          <a:ext cx="0" cy="0"/>
          <a:chOff x="0" y="0"/>
          <a:chExt cx="0" cy="0"/>
        </a:xfrm>
      </p:grpSpPr>
      <p:pic>
        <p:nvPicPr>
          <p:cNvPr descr="Overlay-ContentSlides.png" id="131" name="Shape 131"/>
          <p:cNvPicPr preferRelativeResize="0"/>
          <p:nvPr/>
        </p:nvPicPr>
        <p:blipFill rotWithShape="1">
          <a:blip r:embed="rId2">
            <a:alphaModFix/>
          </a:blip>
          <a:srcRect b="0" l="0" r="0" t="0"/>
          <a:stretch/>
        </p:blipFill>
        <p:spPr>
          <a:xfrm>
            <a:off x="150812" y="187325"/>
            <a:ext cx="8828100" cy="6481800"/>
          </a:xfrm>
          <a:prstGeom prst="rect">
            <a:avLst/>
          </a:prstGeom>
          <a:noFill/>
          <a:ln>
            <a:noFill/>
          </a:ln>
        </p:spPr>
      </p:pic>
      <p:sp>
        <p:nvSpPr>
          <p:cNvPr id="132" name="Shape 132"/>
          <p:cNvSpPr txBox="1"/>
          <p:nvPr>
            <p:ph type="title"/>
          </p:nvPr>
        </p:nvSpPr>
        <p:spPr>
          <a:xfrm>
            <a:off x="779462" y="381000"/>
            <a:ext cx="7583400" cy="1044600"/>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33" name="Shape 133"/>
          <p:cNvSpPr txBox="1"/>
          <p:nvPr>
            <p:ph idx="1" type="body"/>
          </p:nvPr>
        </p:nvSpPr>
        <p:spPr>
          <a:xfrm rot="5400000">
            <a:off x="2467050" y="141300"/>
            <a:ext cx="4208400" cy="7583400"/>
          </a:xfrm>
          <a:prstGeom prst="rect">
            <a:avLst/>
          </a:prstGeom>
          <a:noFill/>
          <a:ln>
            <a:noFill/>
          </a:ln>
        </p:spPr>
        <p:txBody>
          <a:bodyPr anchorCtr="0" anchor="t" bIns="91425" lIns="91425" rIns="91425" tIns="91425"/>
          <a:lstStyle>
            <a:lvl1pPr indent="-142875" lvl="0" marL="282575" marR="0" rtl="0" algn="l">
              <a:spcBef>
                <a:spcPts val="2000"/>
              </a:spcBef>
              <a:spcAft>
                <a:spcPts val="0"/>
              </a:spcAft>
              <a:buClr>
                <a:srgbClr val="001D4D"/>
              </a:buClr>
              <a:buSzPct val="100000"/>
              <a:buFont typeface="Noto Sans Symbols"/>
              <a:buChar char="●"/>
              <a:defRPr b="0" i="0" sz="2200" u="none" cap="none" strike="noStrike">
                <a:solidFill>
                  <a:srgbClr val="001D4D"/>
                </a:solidFill>
                <a:latin typeface="Trebuchet MS"/>
                <a:ea typeface="Trebuchet MS"/>
                <a:cs typeface="Trebuchet MS"/>
                <a:sym typeface="Trebuchet MS"/>
              </a:defRPr>
            </a:lvl1pPr>
            <a:lvl2pPr indent="-171450" lvl="1" marL="577850" marR="0" rtl="0" algn="l">
              <a:spcBef>
                <a:spcPts val="6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34" name="Shape 134"/>
          <p:cNvSpPr txBox="1"/>
          <p:nvPr>
            <p:ph idx="10" type="dt"/>
          </p:nvPr>
        </p:nvSpPr>
        <p:spPr>
          <a:xfrm>
            <a:off x="381000" y="6288087"/>
            <a:ext cx="1887600" cy="365100"/>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35" name="Shape 135"/>
          <p:cNvSpPr txBox="1"/>
          <p:nvPr>
            <p:ph idx="11" type="ftr"/>
          </p:nvPr>
        </p:nvSpPr>
        <p:spPr>
          <a:xfrm>
            <a:off x="3305175" y="6288087"/>
            <a:ext cx="5238900" cy="365100"/>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36" name="Shape 136"/>
          <p:cNvSpPr txBox="1"/>
          <p:nvPr>
            <p:ph idx="12" type="sldNum"/>
          </p:nvPr>
        </p:nvSpPr>
        <p:spPr>
          <a:xfrm>
            <a:off x="8404225" y="219075"/>
            <a:ext cx="493800" cy="365100"/>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vertTitleAndTx">
  <p:cSld name="Vertical Title and Text">
    <p:spTree>
      <p:nvGrpSpPr>
        <p:cNvPr id="137" name="Shape 137"/>
        <p:cNvGrpSpPr/>
        <p:nvPr/>
      </p:nvGrpSpPr>
      <p:grpSpPr>
        <a:xfrm>
          <a:off x="0" y="0"/>
          <a:ext cx="0" cy="0"/>
          <a:chOff x="0" y="0"/>
          <a:chExt cx="0" cy="0"/>
        </a:xfrm>
      </p:grpSpPr>
      <p:pic>
        <p:nvPicPr>
          <p:cNvPr descr="Overlay-ContentSlides.png" id="138" name="Shape 138"/>
          <p:cNvPicPr preferRelativeResize="0"/>
          <p:nvPr/>
        </p:nvPicPr>
        <p:blipFill rotWithShape="1">
          <a:blip r:embed="rId2">
            <a:alphaModFix/>
          </a:blip>
          <a:srcRect b="0" l="0" r="0" t="0"/>
          <a:stretch/>
        </p:blipFill>
        <p:spPr>
          <a:xfrm>
            <a:off x="150812" y="187325"/>
            <a:ext cx="8828100" cy="6481800"/>
          </a:xfrm>
          <a:prstGeom prst="rect">
            <a:avLst/>
          </a:prstGeom>
          <a:noFill/>
          <a:ln>
            <a:noFill/>
          </a:ln>
        </p:spPr>
      </p:pic>
      <p:sp>
        <p:nvSpPr>
          <p:cNvPr id="139" name="Shape 139"/>
          <p:cNvSpPr txBox="1"/>
          <p:nvPr>
            <p:ph type="title"/>
          </p:nvPr>
        </p:nvSpPr>
        <p:spPr>
          <a:xfrm rot="5400000">
            <a:off x="5373299" y="2734862"/>
            <a:ext cx="5268900" cy="1358100"/>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40" name="Shape 140"/>
          <p:cNvSpPr txBox="1"/>
          <p:nvPr>
            <p:ph idx="1" type="body"/>
          </p:nvPr>
        </p:nvSpPr>
        <p:spPr>
          <a:xfrm rot="5400000">
            <a:off x="1230275" y="328564"/>
            <a:ext cx="5268900" cy="6170700"/>
          </a:xfrm>
          <a:prstGeom prst="rect">
            <a:avLst/>
          </a:prstGeom>
          <a:noFill/>
          <a:ln>
            <a:noFill/>
          </a:ln>
        </p:spPr>
        <p:txBody>
          <a:bodyPr anchorCtr="0" anchor="t" bIns="91425" lIns="91425" rIns="91425" tIns="91425"/>
          <a:lstStyle>
            <a:lvl1pPr indent="-142875" lvl="0" marL="282575" marR="0" rtl="0" algn="l">
              <a:spcBef>
                <a:spcPts val="2000"/>
              </a:spcBef>
              <a:spcAft>
                <a:spcPts val="0"/>
              </a:spcAft>
              <a:buClr>
                <a:srgbClr val="001D4D"/>
              </a:buClr>
              <a:buSzPct val="100000"/>
              <a:buFont typeface="Noto Sans Symbols"/>
              <a:buChar char="●"/>
              <a:defRPr b="0" i="0" sz="2200" u="none" cap="none" strike="noStrike">
                <a:solidFill>
                  <a:srgbClr val="001D4D"/>
                </a:solidFill>
                <a:latin typeface="Trebuchet MS"/>
                <a:ea typeface="Trebuchet MS"/>
                <a:cs typeface="Trebuchet MS"/>
                <a:sym typeface="Trebuchet MS"/>
              </a:defRPr>
            </a:lvl1pPr>
            <a:lvl2pPr indent="-171450" lvl="1" marL="577850" marR="0" rtl="0" algn="l">
              <a:spcBef>
                <a:spcPts val="6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41" name="Shape 141"/>
          <p:cNvSpPr txBox="1"/>
          <p:nvPr>
            <p:ph idx="10" type="dt"/>
          </p:nvPr>
        </p:nvSpPr>
        <p:spPr>
          <a:xfrm>
            <a:off x="381000" y="6288087"/>
            <a:ext cx="1887600" cy="365100"/>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42" name="Shape 142"/>
          <p:cNvSpPr txBox="1"/>
          <p:nvPr>
            <p:ph idx="11" type="ftr"/>
          </p:nvPr>
        </p:nvSpPr>
        <p:spPr>
          <a:xfrm>
            <a:off x="3305175" y="6288087"/>
            <a:ext cx="5238900" cy="365100"/>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43" name="Shape 143"/>
          <p:cNvSpPr txBox="1"/>
          <p:nvPr>
            <p:ph idx="12" type="sldNum"/>
          </p:nvPr>
        </p:nvSpPr>
        <p:spPr>
          <a:xfrm>
            <a:off x="8404225" y="219075"/>
            <a:ext cx="493800" cy="365100"/>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
  <p:cSld name="Title and Content">
    <p:spTree>
      <p:nvGrpSpPr>
        <p:cNvPr id="24" name="Shape 24"/>
        <p:cNvGrpSpPr/>
        <p:nvPr/>
      </p:nvGrpSpPr>
      <p:grpSpPr>
        <a:xfrm>
          <a:off x="0" y="0"/>
          <a:ext cx="0" cy="0"/>
          <a:chOff x="0" y="0"/>
          <a:chExt cx="0" cy="0"/>
        </a:xfrm>
      </p:grpSpPr>
      <p:pic>
        <p:nvPicPr>
          <p:cNvPr descr="Overlay-ContentSlides.png" id="25" name="Shape 25"/>
          <p:cNvPicPr preferRelativeResize="0"/>
          <p:nvPr/>
        </p:nvPicPr>
        <p:blipFill rotWithShape="1">
          <a:blip r:embed="rId2">
            <a:alphaModFix/>
          </a:blip>
          <a:srcRect b="0" l="0" r="0" t="0"/>
          <a:stretch/>
        </p:blipFill>
        <p:spPr>
          <a:xfrm>
            <a:off x="150812" y="187325"/>
            <a:ext cx="8828100" cy="6481800"/>
          </a:xfrm>
          <a:prstGeom prst="rect">
            <a:avLst/>
          </a:prstGeom>
          <a:noFill/>
          <a:ln>
            <a:noFill/>
          </a:ln>
        </p:spPr>
      </p:pic>
      <p:sp>
        <p:nvSpPr>
          <p:cNvPr id="26" name="Shape 26"/>
          <p:cNvSpPr txBox="1"/>
          <p:nvPr>
            <p:ph type="title"/>
          </p:nvPr>
        </p:nvSpPr>
        <p:spPr>
          <a:xfrm>
            <a:off x="779462" y="381000"/>
            <a:ext cx="7583400" cy="1044600"/>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27" name="Shape 27"/>
          <p:cNvSpPr txBox="1"/>
          <p:nvPr>
            <p:ph idx="1" type="body"/>
          </p:nvPr>
        </p:nvSpPr>
        <p:spPr>
          <a:xfrm>
            <a:off x="779462" y="1828800"/>
            <a:ext cx="7583400" cy="4208400"/>
          </a:xfrm>
          <a:prstGeom prst="rect">
            <a:avLst/>
          </a:prstGeom>
          <a:noFill/>
          <a:ln>
            <a:noFill/>
          </a:ln>
        </p:spPr>
        <p:txBody>
          <a:bodyPr anchorCtr="0" anchor="t" bIns="91425" lIns="91425" rIns="91425" tIns="91425"/>
          <a:lstStyle>
            <a:lvl1pPr indent="-142875" lvl="0" marL="282575" marR="0" rtl="0" algn="l">
              <a:spcBef>
                <a:spcPts val="2000"/>
              </a:spcBef>
              <a:spcAft>
                <a:spcPts val="0"/>
              </a:spcAft>
              <a:buClr>
                <a:srgbClr val="001D4D"/>
              </a:buClr>
              <a:buSzPct val="100000"/>
              <a:buFont typeface="Noto Sans Symbols"/>
              <a:buChar char="●"/>
              <a:defRPr b="0" i="0" sz="2200" u="none" cap="none" strike="noStrike">
                <a:solidFill>
                  <a:srgbClr val="001D4D"/>
                </a:solidFill>
                <a:latin typeface="Trebuchet MS"/>
                <a:ea typeface="Trebuchet MS"/>
                <a:cs typeface="Trebuchet MS"/>
                <a:sym typeface="Trebuchet MS"/>
              </a:defRPr>
            </a:lvl1pPr>
            <a:lvl2pPr indent="-171450" lvl="1" marL="577850" marR="0" rtl="0" algn="l">
              <a:spcBef>
                <a:spcPts val="6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28" name="Shape 28"/>
          <p:cNvSpPr txBox="1"/>
          <p:nvPr>
            <p:ph idx="10" type="dt"/>
          </p:nvPr>
        </p:nvSpPr>
        <p:spPr>
          <a:xfrm>
            <a:off x="381000" y="6288087"/>
            <a:ext cx="1887600" cy="365100"/>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29" name="Shape 29"/>
          <p:cNvSpPr txBox="1"/>
          <p:nvPr>
            <p:ph idx="11" type="ftr"/>
          </p:nvPr>
        </p:nvSpPr>
        <p:spPr>
          <a:xfrm>
            <a:off x="3305175" y="6288087"/>
            <a:ext cx="5238900" cy="365100"/>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30" name="Shape 30"/>
          <p:cNvSpPr txBox="1"/>
          <p:nvPr>
            <p:ph idx="12" type="sldNum"/>
          </p:nvPr>
        </p:nvSpPr>
        <p:spPr>
          <a:xfrm>
            <a:off x="8404225" y="219075"/>
            <a:ext cx="493800" cy="365100"/>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secHead">
  <p:cSld name="Section Header">
    <p:spTree>
      <p:nvGrpSpPr>
        <p:cNvPr id="31" name="Shape 31"/>
        <p:cNvGrpSpPr/>
        <p:nvPr/>
      </p:nvGrpSpPr>
      <p:grpSpPr>
        <a:xfrm>
          <a:off x="0" y="0"/>
          <a:ext cx="0" cy="0"/>
          <a:chOff x="0" y="0"/>
          <a:chExt cx="0" cy="0"/>
        </a:xfrm>
      </p:grpSpPr>
      <p:pic>
        <p:nvPicPr>
          <p:cNvPr descr="Overlay-SectionHeader.png" id="32" name="Shape 32"/>
          <p:cNvPicPr preferRelativeResize="0"/>
          <p:nvPr/>
        </p:nvPicPr>
        <p:blipFill rotWithShape="1">
          <a:blip r:embed="rId2">
            <a:alphaModFix/>
          </a:blip>
          <a:srcRect b="0" l="0" r="0" t="0"/>
          <a:stretch/>
        </p:blipFill>
        <p:spPr>
          <a:xfrm>
            <a:off x="381000" y="0"/>
            <a:ext cx="8826600" cy="6483299"/>
          </a:xfrm>
          <a:prstGeom prst="rect">
            <a:avLst/>
          </a:prstGeom>
          <a:noFill/>
          <a:ln>
            <a:noFill/>
          </a:ln>
        </p:spPr>
      </p:pic>
      <p:sp>
        <p:nvSpPr>
          <p:cNvPr id="33" name="Shape 33"/>
          <p:cNvSpPr txBox="1"/>
          <p:nvPr>
            <p:ph type="title"/>
          </p:nvPr>
        </p:nvSpPr>
        <p:spPr>
          <a:xfrm>
            <a:off x="779462" y="2591359"/>
            <a:ext cx="7583400" cy="1362000"/>
          </a:xfrm>
          <a:prstGeom prst="rect">
            <a:avLst/>
          </a:prstGeom>
          <a:noFill/>
          <a:ln>
            <a:noFill/>
          </a:ln>
        </p:spPr>
        <p:txBody>
          <a:bodyPr anchorCtr="0" anchor="b" bIns="91425" lIns="91425" rIns="91425" tIns="91425"/>
          <a:lstStyle>
            <a:lvl1pPr indent="0" lvl="0" marL="0" marR="0" rtl="0" algn="l">
              <a:spcBef>
                <a:spcPts val="0"/>
              </a:spcBef>
              <a:spcAft>
                <a:spcPts val="0"/>
              </a:spcAft>
              <a:buNone/>
              <a:defRPr b="1" i="0" sz="44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34" name="Shape 34"/>
          <p:cNvSpPr txBox="1"/>
          <p:nvPr>
            <p:ph idx="1" type="body"/>
          </p:nvPr>
        </p:nvSpPr>
        <p:spPr>
          <a:xfrm>
            <a:off x="779462" y="3950353"/>
            <a:ext cx="7583400" cy="1500300"/>
          </a:xfrm>
          <a:prstGeom prst="rect">
            <a:avLst/>
          </a:prstGeom>
          <a:noFill/>
          <a:ln>
            <a:noFill/>
          </a:ln>
        </p:spPr>
        <p:txBody>
          <a:bodyPr anchorCtr="0" anchor="t" bIns="91425" lIns="91425" rIns="91425" tIns="91425"/>
          <a:lstStyle>
            <a:lvl1pPr indent="0" lvl="0" marL="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888888"/>
              </a:buClr>
              <a:buFont typeface="Noto Sans Symbols"/>
              <a:buNone/>
              <a:defRPr b="0" i="0" sz="1800" u="none" cap="none" strike="noStrike">
                <a:solidFill>
                  <a:srgbClr val="888888"/>
                </a:solidFill>
                <a:latin typeface="Trebuchet MS"/>
                <a:ea typeface="Trebuchet MS"/>
                <a:cs typeface="Trebuchet MS"/>
                <a:sym typeface="Trebuchet MS"/>
              </a:defRPr>
            </a:lvl2pPr>
            <a:lvl3pPr indent="0" lvl="2" marL="914400" marR="0" rtl="0" algn="l">
              <a:spcBef>
                <a:spcPts val="600"/>
              </a:spcBef>
              <a:spcAft>
                <a:spcPts val="0"/>
              </a:spcAft>
              <a:buClr>
                <a:srgbClr val="888888"/>
              </a:buClr>
              <a:buFont typeface="Noto Sans Symbols"/>
              <a:buNone/>
              <a:defRPr b="0" i="0" sz="1600" u="none" cap="none" strike="noStrike">
                <a:solidFill>
                  <a:srgbClr val="888888"/>
                </a:solidFill>
                <a:latin typeface="Trebuchet MS"/>
                <a:ea typeface="Trebuchet MS"/>
                <a:cs typeface="Trebuchet MS"/>
                <a:sym typeface="Trebuchet MS"/>
              </a:defRPr>
            </a:lvl3pPr>
            <a:lvl4pPr indent="0" lvl="3" marL="1371600" marR="0" rtl="0" algn="l">
              <a:spcBef>
                <a:spcPts val="600"/>
              </a:spcBef>
              <a:spcAft>
                <a:spcPts val="0"/>
              </a:spcAft>
              <a:buClr>
                <a:srgbClr val="888888"/>
              </a:buClr>
              <a:buFont typeface="Noto Sans Symbols"/>
              <a:buNone/>
              <a:defRPr b="0" i="0" sz="1400" u="none" cap="none" strike="noStrike">
                <a:solidFill>
                  <a:srgbClr val="888888"/>
                </a:solidFill>
                <a:latin typeface="Trebuchet MS"/>
                <a:ea typeface="Trebuchet MS"/>
                <a:cs typeface="Trebuchet MS"/>
                <a:sym typeface="Trebuchet MS"/>
              </a:defRPr>
            </a:lvl4pPr>
            <a:lvl5pPr indent="0" lvl="4" marL="1828800" marR="0" rtl="0" algn="l">
              <a:spcBef>
                <a:spcPts val="600"/>
              </a:spcBef>
              <a:spcAft>
                <a:spcPts val="0"/>
              </a:spcAft>
              <a:buClr>
                <a:srgbClr val="888888"/>
              </a:buClr>
              <a:buFont typeface="Noto Sans Symbols"/>
              <a:buNone/>
              <a:defRPr b="0" i="0" sz="1400" u="none" cap="none" strike="noStrike">
                <a:solidFill>
                  <a:srgbClr val="888888"/>
                </a:solidFill>
                <a:latin typeface="Trebuchet MS"/>
                <a:ea typeface="Trebuchet MS"/>
                <a:cs typeface="Trebuchet MS"/>
                <a:sym typeface="Trebuchet MS"/>
              </a:defRPr>
            </a:lvl5pPr>
            <a:lvl6pPr indent="0" lvl="5" marL="2286000" marR="0" rtl="0" algn="l">
              <a:spcBef>
                <a:spcPts val="280"/>
              </a:spcBef>
              <a:buClr>
                <a:srgbClr val="888888"/>
              </a:buClr>
              <a:buFont typeface="Arial"/>
              <a:buNone/>
              <a:defRPr b="0" i="0" sz="1400" u="none" cap="none" strike="noStrike">
                <a:solidFill>
                  <a:srgbClr val="888888"/>
                </a:solidFill>
                <a:latin typeface="Trebuchet MS"/>
                <a:ea typeface="Trebuchet MS"/>
                <a:cs typeface="Trebuchet MS"/>
                <a:sym typeface="Trebuchet MS"/>
              </a:defRPr>
            </a:lvl6pPr>
            <a:lvl7pPr indent="0" lvl="6" marL="2743200" marR="0" rtl="0" algn="l">
              <a:spcBef>
                <a:spcPts val="280"/>
              </a:spcBef>
              <a:buClr>
                <a:srgbClr val="888888"/>
              </a:buClr>
              <a:buFont typeface="Arial"/>
              <a:buNone/>
              <a:defRPr b="0" i="0" sz="1400" u="none" cap="none" strike="noStrike">
                <a:solidFill>
                  <a:srgbClr val="888888"/>
                </a:solidFill>
                <a:latin typeface="Trebuchet MS"/>
                <a:ea typeface="Trebuchet MS"/>
                <a:cs typeface="Trebuchet MS"/>
                <a:sym typeface="Trebuchet MS"/>
              </a:defRPr>
            </a:lvl7pPr>
            <a:lvl8pPr indent="0" lvl="7" marL="3200400" marR="0" rtl="0" algn="l">
              <a:spcBef>
                <a:spcPts val="280"/>
              </a:spcBef>
              <a:buClr>
                <a:srgbClr val="888888"/>
              </a:buClr>
              <a:buFont typeface="Arial"/>
              <a:buNone/>
              <a:defRPr b="0" i="0" sz="1400" u="none" cap="none" strike="noStrike">
                <a:solidFill>
                  <a:srgbClr val="888888"/>
                </a:solidFill>
                <a:latin typeface="Trebuchet MS"/>
                <a:ea typeface="Trebuchet MS"/>
                <a:cs typeface="Trebuchet MS"/>
                <a:sym typeface="Trebuchet MS"/>
              </a:defRPr>
            </a:lvl8pPr>
            <a:lvl9pPr indent="0" lvl="8" marL="3657600" marR="0" rtl="0" algn="l">
              <a:spcBef>
                <a:spcPts val="280"/>
              </a:spcBef>
              <a:buClr>
                <a:srgbClr val="888888"/>
              </a:buClr>
              <a:buFont typeface="Arial"/>
              <a:buNone/>
              <a:defRPr b="0" i="0" sz="1400" u="none" cap="none" strike="noStrike">
                <a:solidFill>
                  <a:srgbClr val="888888"/>
                </a:solidFill>
                <a:latin typeface="Trebuchet MS"/>
                <a:ea typeface="Trebuchet MS"/>
                <a:cs typeface="Trebuchet MS"/>
                <a:sym typeface="Trebuchet MS"/>
              </a:defRPr>
            </a:lvl9pPr>
          </a:lstStyle>
          <a:p/>
        </p:txBody>
      </p:sp>
      <p:sp>
        <p:nvSpPr>
          <p:cNvPr id="35" name="Shape 35"/>
          <p:cNvSpPr txBox="1"/>
          <p:nvPr>
            <p:ph idx="10" type="dt"/>
          </p:nvPr>
        </p:nvSpPr>
        <p:spPr>
          <a:xfrm>
            <a:off x="381000" y="6288087"/>
            <a:ext cx="1887600" cy="365100"/>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36" name="Shape 36"/>
          <p:cNvSpPr txBox="1"/>
          <p:nvPr>
            <p:ph idx="11" type="ftr"/>
          </p:nvPr>
        </p:nvSpPr>
        <p:spPr>
          <a:xfrm>
            <a:off x="3305175" y="6288087"/>
            <a:ext cx="5238900" cy="365100"/>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37" name="Shape 37"/>
          <p:cNvSpPr txBox="1"/>
          <p:nvPr>
            <p:ph idx="12" type="sldNum"/>
          </p:nvPr>
        </p:nvSpPr>
        <p:spPr>
          <a:xfrm>
            <a:off x="8404225" y="219075"/>
            <a:ext cx="493800" cy="365100"/>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Obj">
  <p:cSld name="Two Content">
    <p:spTree>
      <p:nvGrpSpPr>
        <p:cNvPr id="38" name="Shape 38"/>
        <p:cNvGrpSpPr/>
        <p:nvPr/>
      </p:nvGrpSpPr>
      <p:grpSpPr>
        <a:xfrm>
          <a:off x="0" y="0"/>
          <a:ext cx="0" cy="0"/>
          <a:chOff x="0" y="0"/>
          <a:chExt cx="0" cy="0"/>
        </a:xfrm>
      </p:grpSpPr>
      <p:pic>
        <p:nvPicPr>
          <p:cNvPr descr="Overlay-ContentSlides.png" id="39" name="Shape 39"/>
          <p:cNvPicPr preferRelativeResize="0"/>
          <p:nvPr/>
        </p:nvPicPr>
        <p:blipFill rotWithShape="1">
          <a:blip r:embed="rId2">
            <a:alphaModFix/>
          </a:blip>
          <a:srcRect b="0" l="0" r="0" t="0"/>
          <a:stretch/>
        </p:blipFill>
        <p:spPr>
          <a:xfrm>
            <a:off x="150812" y="187325"/>
            <a:ext cx="8828100" cy="6481800"/>
          </a:xfrm>
          <a:prstGeom prst="rect">
            <a:avLst/>
          </a:prstGeom>
          <a:noFill/>
          <a:ln>
            <a:noFill/>
          </a:ln>
        </p:spPr>
      </p:pic>
      <p:sp>
        <p:nvSpPr>
          <p:cNvPr id="40" name="Shape 40"/>
          <p:cNvSpPr txBox="1"/>
          <p:nvPr>
            <p:ph type="title"/>
          </p:nvPr>
        </p:nvSpPr>
        <p:spPr>
          <a:xfrm>
            <a:off x="779462" y="381000"/>
            <a:ext cx="7583400" cy="1044600"/>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41" name="Shape 41"/>
          <p:cNvSpPr txBox="1"/>
          <p:nvPr>
            <p:ph idx="1" type="body"/>
          </p:nvPr>
        </p:nvSpPr>
        <p:spPr>
          <a:xfrm>
            <a:off x="779462" y="1828800"/>
            <a:ext cx="3657600" cy="42195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42" name="Shape 42"/>
          <p:cNvSpPr txBox="1"/>
          <p:nvPr>
            <p:ph idx="2" type="body"/>
          </p:nvPr>
        </p:nvSpPr>
        <p:spPr>
          <a:xfrm>
            <a:off x="4688541" y="1828800"/>
            <a:ext cx="3657600" cy="42195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43" name="Shape 43"/>
          <p:cNvSpPr txBox="1"/>
          <p:nvPr>
            <p:ph idx="10" type="dt"/>
          </p:nvPr>
        </p:nvSpPr>
        <p:spPr>
          <a:xfrm>
            <a:off x="381000" y="6288087"/>
            <a:ext cx="1887600" cy="365100"/>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44" name="Shape 44"/>
          <p:cNvSpPr txBox="1"/>
          <p:nvPr>
            <p:ph idx="11" type="ftr"/>
          </p:nvPr>
        </p:nvSpPr>
        <p:spPr>
          <a:xfrm>
            <a:off x="3305175" y="6288087"/>
            <a:ext cx="5238900" cy="365100"/>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45" name="Shape 45"/>
          <p:cNvSpPr txBox="1"/>
          <p:nvPr>
            <p:ph idx="12" type="sldNum"/>
          </p:nvPr>
        </p:nvSpPr>
        <p:spPr>
          <a:xfrm>
            <a:off x="8404225" y="219075"/>
            <a:ext cx="493800" cy="365100"/>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TxTwoObj">
  <p:cSld name="Comparison">
    <p:spTree>
      <p:nvGrpSpPr>
        <p:cNvPr id="46" name="Shape 46"/>
        <p:cNvGrpSpPr/>
        <p:nvPr/>
      </p:nvGrpSpPr>
      <p:grpSpPr>
        <a:xfrm>
          <a:off x="0" y="0"/>
          <a:ext cx="0" cy="0"/>
          <a:chOff x="0" y="0"/>
          <a:chExt cx="0" cy="0"/>
        </a:xfrm>
      </p:grpSpPr>
      <p:pic>
        <p:nvPicPr>
          <p:cNvPr descr="Overlay-ContentSlides.png" id="47" name="Shape 47"/>
          <p:cNvPicPr preferRelativeResize="0"/>
          <p:nvPr/>
        </p:nvPicPr>
        <p:blipFill rotWithShape="1">
          <a:blip r:embed="rId2">
            <a:alphaModFix/>
          </a:blip>
          <a:srcRect b="0" l="0" r="0" t="0"/>
          <a:stretch/>
        </p:blipFill>
        <p:spPr>
          <a:xfrm>
            <a:off x="150812" y="187325"/>
            <a:ext cx="8828100" cy="6481800"/>
          </a:xfrm>
          <a:prstGeom prst="rect">
            <a:avLst/>
          </a:prstGeom>
          <a:noFill/>
          <a:ln>
            <a:noFill/>
          </a:ln>
        </p:spPr>
      </p:pic>
      <p:cxnSp>
        <p:nvCxnSpPr>
          <p:cNvPr id="48" name="Shape 48"/>
          <p:cNvCxnSpPr/>
          <p:nvPr/>
        </p:nvCxnSpPr>
        <p:spPr>
          <a:xfrm>
            <a:off x="874712" y="2286000"/>
            <a:ext cx="3562500" cy="1500"/>
          </a:xfrm>
          <a:prstGeom prst="straightConnector1">
            <a:avLst/>
          </a:prstGeom>
          <a:noFill/>
          <a:ln cap="flat" cmpd="sng" w="19050">
            <a:solidFill>
              <a:schemeClr val="lt1"/>
            </a:solidFill>
            <a:prstDash val="solid"/>
            <a:round/>
            <a:headEnd len="med" w="med" type="none"/>
            <a:tailEnd len="med" w="med" type="none"/>
          </a:ln>
        </p:spPr>
      </p:cxnSp>
      <p:cxnSp>
        <p:nvCxnSpPr>
          <p:cNvPr id="49" name="Shape 49"/>
          <p:cNvCxnSpPr/>
          <p:nvPr/>
        </p:nvCxnSpPr>
        <p:spPr>
          <a:xfrm>
            <a:off x="4816475" y="2286000"/>
            <a:ext cx="3565500" cy="1500"/>
          </a:xfrm>
          <a:prstGeom prst="straightConnector1">
            <a:avLst/>
          </a:prstGeom>
          <a:noFill/>
          <a:ln cap="flat" cmpd="sng" w="19050">
            <a:solidFill>
              <a:schemeClr val="lt1"/>
            </a:solidFill>
            <a:prstDash val="solid"/>
            <a:round/>
            <a:headEnd len="med" w="med" type="none"/>
            <a:tailEnd len="med" w="med" type="none"/>
          </a:ln>
        </p:spPr>
      </p:cxnSp>
      <p:cxnSp>
        <p:nvCxnSpPr>
          <p:cNvPr id="50" name="Shape 50"/>
          <p:cNvCxnSpPr/>
          <p:nvPr/>
        </p:nvCxnSpPr>
        <p:spPr>
          <a:xfrm>
            <a:off x="874712" y="2286000"/>
            <a:ext cx="3562500" cy="1500"/>
          </a:xfrm>
          <a:prstGeom prst="straightConnector1">
            <a:avLst/>
          </a:prstGeom>
          <a:noFill/>
          <a:ln cap="flat" cmpd="sng" w="19050">
            <a:solidFill>
              <a:schemeClr val="lt1"/>
            </a:solidFill>
            <a:prstDash val="solid"/>
            <a:round/>
            <a:headEnd len="med" w="med" type="none"/>
            <a:tailEnd len="med" w="med" type="none"/>
          </a:ln>
        </p:spPr>
      </p:cxnSp>
      <p:cxnSp>
        <p:nvCxnSpPr>
          <p:cNvPr id="51" name="Shape 51"/>
          <p:cNvCxnSpPr/>
          <p:nvPr/>
        </p:nvCxnSpPr>
        <p:spPr>
          <a:xfrm>
            <a:off x="4816475" y="2286000"/>
            <a:ext cx="3565500" cy="1500"/>
          </a:xfrm>
          <a:prstGeom prst="straightConnector1">
            <a:avLst/>
          </a:prstGeom>
          <a:noFill/>
          <a:ln cap="flat" cmpd="sng" w="19050">
            <a:solidFill>
              <a:schemeClr val="lt1"/>
            </a:solidFill>
            <a:prstDash val="solid"/>
            <a:round/>
            <a:headEnd len="med" w="med" type="none"/>
            <a:tailEnd len="med" w="med" type="none"/>
          </a:ln>
        </p:spPr>
      </p:cxnSp>
      <p:sp>
        <p:nvSpPr>
          <p:cNvPr id="52" name="Shape 52"/>
          <p:cNvSpPr txBox="1"/>
          <p:nvPr>
            <p:ph type="title"/>
          </p:nvPr>
        </p:nvSpPr>
        <p:spPr>
          <a:xfrm>
            <a:off x="779462" y="381000"/>
            <a:ext cx="7583400" cy="1044300"/>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53" name="Shape 53"/>
          <p:cNvSpPr txBox="1"/>
          <p:nvPr>
            <p:ph idx="1" type="body"/>
          </p:nvPr>
        </p:nvSpPr>
        <p:spPr>
          <a:xfrm>
            <a:off x="779462" y="1438834"/>
            <a:ext cx="3657600" cy="789899"/>
          </a:xfrm>
          <a:prstGeom prst="rect">
            <a:avLst/>
          </a:prstGeom>
          <a:noFill/>
          <a:ln>
            <a:noFill/>
          </a:ln>
        </p:spPr>
        <p:txBody>
          <a:bodyPr anchorCtr="0" anchor="b" bIns="91425" lIns="91425" rIns="91425" tIns="91425"/>
          <a:lstStyle>
            <a:lvl1pPr indent="0" lvl="0" marL="0" marR="0" rtl="0" algn="ctr">
              <a:lnSpc>
                <a:spcPct val="107142"/>
              </a:lnSpc>
              <a:spcBef>
                <a:spcPts val="0"/>
              </a:spcBef>
              <a:spcAft>
                <a:spcPts val="0"/>
              </a:spcAft>
              <a:buClr>
                <a:srgbClr val="001D4D"/>
              </a:buClr>
              <a:buFont typeface="Noto Sans Symbols"/>
              <a:buNone/>
              <a:defRPr b="0" i="0" sz="2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1" i="0" sz="20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1" i="0" sz="18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1" i="0" sz="16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1" i="0" sz="1600" u="none" cap="none" strike="noStrike">
                <a:solidFill>
                  <a:srgbClr val="001D4D"/>
                </a:solidFill>
                <a:latin typeface="Trebuchet MS"/>
                <a:ea typeface="Trebuchet MS"/>
                <a:cs typeface="Trebuchet MS"/>
                <a:sym typeface="Trebuchet MS"/>
              </a:defRPr>
            </a:lvl5pPr>
            <a:lvl6pPr indent="0" lvl="5" marL="22860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6pPr>
            <a:lvl7pPr indent="0" lvl="6" marL="27432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7pPr>
            <a:lvl8pPr indent="0" lvl="7" marL="32004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8pPr>
            <a:lvl9pPr indent="0" lvl="8" marL="36576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9pPr>
          </a:lstStyle>
          <a:p/>
        </p:txBody>
      </p:sp>
      <p:sp>
        <p:nvSpPr>
          <p:cNvPr id="54" name="Shape 54"/>
          <p:cNvSpPr txBox="1"/>
          <p:nvPr>
            <p:ph idx="2" type="body"/>
          </p:nvPr>
        </p:nvSpPr>
        <p:spPr>
          <a:xfrm>
            <a:off x="779462" y="2362199"/>
            <a:ext cx="3657600" cy="36861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27000" lvl="5" marL="25146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6pPr>
            <a:lvl7pPr indent="-127000" lvl="6" marL="29718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7pPr>
            <a:lvl8pPr indent="-127000" lvl="7" marL="34290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8pPr>
            <a:lvl9pPr indent="-127000" lvl="8" marL="38862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9pPr>
          </a:lstStyle>
          <a:p/>
        </p:txBody>
      </p:sp>
      <p:sp>
        <p:nvSpPr>
          <p:cNvPr id="55" name="Shape 55"/>
          <p:cNvSpPr txBox="1"/>
          <p:nvPr>
            <p:ph idx="3" type="body"/>
          </p:nvPr>
        </p:nvSpPr>
        <p:spPr>
          <a:xfrm>
            <a:off x="4705350" y="1438834"/>
            <a:ext cx="3657600" cy="789899"/>
          </a:xfrm>
          <a:prstGeom prst="rect">
            <a:avLst/>
          </a:prstGeom>
          <a:noFill/>
          <a:ln>
            <a:noFill/>
          </a:ln>
        </p:spPr>
        <p:txBody>
          <a:bodyPr anchorCtr="0" anchor="b" bIns="91425" lIns="91425" rIns="91425" tIns="91425"/>
          <a:lstStyle>
            <a:lvl1pPr indent="0" lvl="0" marL="0" marR="0" rtl="0" algn="ctr">
              <a:lnSpc>
                <a:spcPct val="107142"/>
              </a:lnSpc>
              <a:spcBef>
                <a:spcPts val="0"/>
              </a:spcBef>
              <a:spcAft>
                <a:spcPts val="0"/>
              </a:spcAft>
              <a:buClr>
                <a:srgbClr val="001D4D"/>
              </a:buClr>
              <a:buFont typeface="Noto Sans Symbols"/>
              <a:buNone/>
              <a:defRPr b="0" i="0" sz="2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1" i="0" sz="20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1" i="0" sz="18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1" i="0" sz="16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1" i="0" sz="1600" u="none" cap="none" strike="noStrike">
                <a:solidFill>
                  <a:srgbClr val="001D4D"/>
                </a:solidFill>
                <a:latin typeface="Trebuchet MS"/>
                <a:ea typeface="Trebuchet MS"/>
                <a:cs typeface="Trebuchet MS"/>
                <a:sym typeface="Trebuchet MS"/>
              </a:defRPr>
            </a:lvl5pPr>
            <a:lvl6pPr indent="0" lvl="5" marL="22860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6pPr>
            <a:lvl7pPr indent="0" lvl="6" marL="27432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7pPr>
            <a:lvl8pPr indent="0" lvl="7" marL="32004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8pPr>
            <a:lvl9pPr indent="0" lvl="8" marL="36576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9pPr>
          </a:lstStyle>
          <a:p/>
        </p:txBody>
      </p:sp>
      <p:sp>
        <p:nvSpPr>
          <p:cNvPr id="56" name="Shape 56"/>
          <p:cNvSpPr txBox="1"/>
          <p:nvPr>
            <p:ph idx="4" type="body"/>
          </p:nvPr>
        </p:nvSpPr>
        <p:spPr>
          <a:xfrm>
            <a:off x="4705350" y="2362199"/>
            <a:ext cx="3657600" cy="36861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27000" lvl="5" marL="25146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6pPr>
            <a:lvl7pPr indent="-127000" lvl="6" marL="29718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7pPr>
            <a:lvl8pPr indent="-127000" lvl="7" marL="34290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8pPr>
            <a:lvl9pPr indent="-127000" lvl="8" marL="38862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9pPr>
          </a:lstStyle>
          <a:p/>
        </p:txBody>
      </p:sp>
      <p:sp>
        <p:nvSpPr>
          <p:cNvPr id="57" name="Shape 57"/>
          <p:cNvSpPr txBox="1"/>
          <p:nvPr>
            <p:ph idx="10" type="dt"/>
          </p:nvPr>
        </p:nvSpPr>
        <p:spPr>
          <a:xfrm>
            <a:off x="381000" y="6288087"/>
            <a:ext cx="1887600" cy="365100"/>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58" name="Shape 58"/>
          <p:cNvSpPr txBox="1"/>
          <p:nvPr>
            <p:ph idx="11" type="ftr"/>
          </p:nvPr>
        </p:nvSpPr>
        <p:spPr>
          <a:xfrm>
            <a:off x="3305175" y="6288087"/>
            <a:ext cx="5238900" cy="365100"/>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59" name="Shape 59"/>
          <p:cNvSpPr txBox="1"/>
          <p:nvPr>
            <p:ph idx="12" type="sldNum"/>
          </p:nvPr>
        </p:nvSpPr>
        <p:spPr>
          <a:xfrm>
            <a:off x="8404225" y="219075"/>
            <a:ext cx="493800" cy="365100"/>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2 Content, Top and Bottom">
    <p:spTree>
      <p:nvGrpSpPr>
        <p:cNvPr id="60" name="Shape 60"/>
        <p:cNvGrpSpPr/>
        <p:nvPr/>
      </p:nvGrpSpPr>
      <p:grpSpPr>
        <a:xfrm>
          <a:off x="0" y="0"/>
          <a:ext cx="0" cy="0"/>
          <a:chOff x="0" y="0"/>
          <a:chExt cx="0" cy="0"/>
        </a:xfrm>
      </p:grpSpPr>
      <p:pic>
        <p:nvPicPr>
          <p:cNvPr descr="Overlay-ContentSlides.png" id="61" name="Shape 61"/>
          <p:cNvPicPr preferRelativeResize="0"/>
          <p:nvPr/>
        </p:nvPicPr>
        <p:blipFill rotWithShape="1">
          <a:blip r:embed="rId2">
            <a:alphaModFix/>
          </a:blip>
          <a:srcRect b="0" l="0" r="0" t="0"/>
          <a:stretch/>
        </p:blipFill>
        <p:spPr>
          <a:xfrm>
            <a:off x="150812" y="187325"/>
            <a:ext cx="8828100" cy="6481800"/>
          </a:xfrm>
          <a:prstGeom prst="rect">
            <a:avLst/>
          </a:prstGeom>
          <a:noFill/>
          <a:ln>
            <a:noFill/>
          </a:ln>
        </p:spPr>
      </p:pic>
      <p:sp>
        <p:nvSpPr>
          <p:cNvPr id="62" name="Shape 62"/>
          <p:cNvSpPr txBox="1"/>
          <p:nvPr>
            <p:ph type="title"/>
          </p:nvPr>
        </p:nvSpPr>
        <p:spPr>
          <a:xfrm>
            <a:off x="779462" y="381000"/>
            <a:ext cx="7583400" cy="1044600"/>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63" name="Shape 63"/>
          <p:cNvSpPr txBox="1"/>
          <p:nvPr>
            <p:ph idx="1" type="body"/>
          </p:nvPr>
        </p:nvSpPr>
        <p:spPr>
          <a:xfrm>
            <a:off x="779462" y="1828800"/>
            <a:ext cx="75852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64" name="Shape 64"/>
          <p:cNvSpPr txBox="1"/>
          <p:nvPr>
            <p:ph idx="2" type="body"/>
          </p:nvPr>
        </p:nvSpPr>
        <p:spPr>
          <a:xfrm>
            <a:off x="779462" y="3991816"/>
            <a:ext cx="75852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65" name="Shape 65"/>
          <p:cNvSpPr txBox="1"/>
          <p:nvPr>
            <p:ph idx="10" type="dt"/>
          </p:nvPr>
        </p:nvSpPr>
        <p:spPr>
          <a:xfrm>
            <a:off x="381000" y="6288087"/>
            <a:ext cx="1887600" cy="365100"/>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66" name="Shape 66"/>
          <p:cNvSpPr txBox="1"/>
          <p:nvPr>
            <p:ph idx="11" type="ftr"/>
          </p:nvPr>
        </p:nvSpPr>
        <p:spPr>
          <a:xfrm>
            <a:off x="3305175" y="6288087"/>
            <a:ext cx="5238900" cy="365100"/>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67" name="Shape 67"/>
          <p:cNvSpPr txBox="1"/>
          <p:nvPr>
            <p:ph idx="12" type="sldNum"/>
          </p:nvPr>
        </p:nvSpPr>
        <p:spPr>
          <a:xfrm>
            <a:off x="8404225" y="219075"/>
            <a:ext cx="493800" cy="365100"/>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3 Content">
    <p:spTree>
      <p:nvGrpSpPr>
        <p:cNvPr id="68" name="Shape 68"/>
        <p:cNvGrpSpPr/>
        <p:nvPr/>
      </p:nvGrpSpPr>
      <p:grpSpPr>
        <a:xfrm>
          <a:off x="0" y="0"/>
          <a:ext cx="0" cy="0"/>
          <a:chOff x="0" y="0"/>
          <a:chExt cx="0" cy="0"/>
        </a:xfrm>
      </p:grpSpPr>
      <p:pic>
        <p:nvPicPr>
          <p:cNvPr descr="Overlay-ContentSlides.png" id="69" name="Shape 69"/>
          <p:cNvPicPr preferRelativeResize="0"/>
          <p:nvPr/>
        </p:nvPicPr>
        <p:blipFill rotWithShape="1">
          <a:blip r:embed="rId2">
            <a:alphaModFix/>
          </a:blip>
          <a:srcRect b="0" l="0" r="0" t="0"/>
          <a:stretch/>
        </p:blipFill>
        <p:spPr>
          <a:xfrm>
            <a:off x="150812" y="187325"/>
            <a:ext cx="8828100" cy="6481800"/>
          </a:xfrm>
          <a:prstGeom prst="rect">
            <a:avLst/>
          </a:prstGeom>
          <a:noFill/>
          <a:ln>
            <a:noFill/>
          </a:ln>
        </p:spPr>
      </p:pic>
      <p:sp>
        <p:nvSpPr>
          <p:cNvPr id="70" name="Shape 70"/>
          <p:cNvSpPr txBox="1"/>
          <p:nvPr>
            <p:ph type="title"/>
          </p:nvPr>
        </p:nvSpPr>
        <p:spPr>
          <a:xfrm>
            <a:off x="779462" y="381000"/>
            <a:ext cx="7583400" cy="1044600"/>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71" name="Shape 71"/>
          <p:cNvSpPr txBox="1"/>
          <p:nvPr>
            <p:ph idx="1" type="body"/>
          </p:nvPr>
        </p:nvSpPr>
        <p:spPr>
          <a:xfrm>
            <a:off x="4710953" y="1828800"/>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72" name="Shape 72"/>
          <p:cNvSpPr txBox="1"/>
          <p:nvPr>
            <p:ph idx="2" type="body"/>
          </p:nvPr>
        </p:nvSpPr>
        <p:spPr>
          <a:xfrm>
            <a:off x="4710953" y="3991816"/>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73" name="Shape 73"/>
          <p:cNvSpPr txBox="1"/>
          <p:nvPr>
            <p:ph idx="3" type="body"/>
          </p:nvPr>
        </p:nvSpPr>
        <p:spPr>
          <a:xfrm>
            <a:off x="779462" y="1828800"/>
            <a:ext cx="3657600" cy="42195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74" name="Shape 74"/>
          <p:cNvSpPr txBox="1"/>
          <p:nvPr>
            <p:ph idx="10" type="dt"/>
          </p:nvPr>
        </p:nvSpPr>
        <p:spPr>
          <a:xfrm>
            <a:off x="381000" y="6288087"/>
            <a:ext cx="1887600" cy="365100"/>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75" name="Shape 75"/>
          <p:cNvSpPr txBox="1"/>
          <p:nvPr>
            <p:ph idx="11" type="ftr"/>
          </p:nvPr>
        </p:nvSpPr>
        <p:spPr>
          <a:xfrm>
            <a:off x="3305175" y="6288087"/>
            <a:ext cx="5238900" cy="365100"/>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76" name="Shape 76"/>
          <p:cNvSpPr txBox="1"/>
          <p:nvPr>
            <p:ph idx="12" type="sldNum"/>
          </p:nvPr>
        </p:nvSpPr>
        <p:spPr>
          <a:xfrm>
            <a:off x="8404225" y="219075"/>
            <a:ext cx="493800" cy="365100"/>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4 Content">
    <p:spTree>
      <p:nvGrpSpPr>
        <p:cNvPr id="77" name="Shape 77"/>
        <p:cNvGrpSpPr/>
        <p:nvPr/>
      </p:nvGrpSpPr>
      <p:grpSpPr>
        <a:xfrm>
          <a:off x="0" y="0"/>
          <a:ext cx="0" cy="0"/>
          <a:chOff x="0" y="0"/>
          <a:chExt cx="0" cy="0"/>
        </a:xfrm>
      </p:grpSpPr>
      <p:pic>
        <p:nvPicPr>
          <p:cNvPr descr="Overlay-ContentSlides.png" id="78" name="Shape 78"/>
          <p:cNvPicPr preferRelativeResize="0"/>
          <p:nvPr/>
        </p:nvPicPr>
        <p:blipFill rotWithShape="1">
          <a:blip r:embed="rId2">
            <a:alphaModFix/>
          </a:blip>
          <a:srcRect b="0" l="0" r="0" t="0"/>
          <a:stretch/>
        </p:blipFill>
        <p:spPr>
          <a:xfrm>
            <a:off x="150812" y="187325"/>
            <a:ext cx="8828100" cy="6481800"/>
          </a:xfrm>
          <a:prstGeom prst="rect">
            <a:avLst/>
          </a:prstGeom>
          <a:noFill/>
          <a:ln>
            <a:noFill/>
          </a:ln>
        </p:spPr>
      </p:pic>
      <p:sp>
        <p:nvSpPr>
          <p:cNvPr id="79" name="Shape 79"/>
          <p:cNvSpPr txBox="1"/>
          <p:nvPr>
            <p:ph type="title"/>
          </p:nvPr>
        </p:nvSpPr>
        <p:spPr>
          <a:xfrm>
            <a:off x="779462" y="381000"/>
            <a:ext cx="7583400" cy="1044600"/>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80" name="Shape 80"/>
          <p:cNvSpPr txBox="1"/>
          <p:nvPr>
            <p:ph idx="1" type="body"/>
          </p:nvPr>
        </p:nvSpPr>
        <p:spPr>
          <a:xfrm>
            <a:off x="779462" y="1828800"/>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1" name="Shape 81"/>
          <p:cNvSpPr txBox="1"/>
          <p:nvPr>
            <p:ph idx="2" type="body"/>
          </p:nvPr>
        </p:nvSpPr>
        <p:spPr>
          <a:xfrm>
            <a:off x="779462" y="3991816"/>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2" name="Shape 82"/>
          <p:cNvSpPr txBox="1"/>
          <p:nvPr>
            <p:ph idx="3" type="body"/>
          </p:nvPr>
        </p:nvSpPr>
        <p:spPr>
          <a:xfrm>
            <a:off x="4710953" y="1828800"/>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3" name="Shape 83"/>
          <p:cNvSpPr txBox="1"/>
          <p:nvPr>
            <p:ph idx="4" type="body"/>
          </p:nvPr>
        </p:nvSpPr>
        <p:spPr>
          <a:xfrm>
            <a:off x="4710953" y="3991816"/>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4" name="Shape 84"/>
          <p:cNvSpPr txBox="1"/>
          <p:nvPr>
            <p:ph idx="10" type="dt"/>
          </p:nvPr>
        </p:nvSpPr>
        <p:spPr>
          <a:xfrm>
            <a:off x="381000" y="6288087"/>
            <a:ext cx="1887600" cy="365100"/>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85" name="Shape 85"/>
          <p:cNvSpPr txBox="1"/>
          <p:nvPr>
            <p:ph idx="11" type="ftr"/>
          </p:nvPr>
        </p:nvSpPr>
        <p:spPr>
          <a:xfrm>
            <a:off x="3305175" y="6288087"/>
            <a:ext cx="5238900" cy="365100"/>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86" name="Shape 86"/>
          <p:cNvSpPr txBox="1"/>
          <p:nvPr>
            <p:ph idx="12" type="sldNum"/>
          </p:nvPr>
        </p:nvSpPr>
        <p:spPr>
          <a:xfrm>
            <a:off x="8404225" y="219075"/>
            <a:ext cx="493800" cy="365100"/>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Only">
  <p:cSld name="Title Only">
    <p:spTree>
      <p:nvGrpSpPr>
        <p:cNvPr id="87" name="Shape 87"/>
        <p:cNvGrpSpPr/>
        <p:nvPr/>
      </p:nvGrpSpPr>
      <p:grpSpPr>
        <a:xfrm>
          <a:off x="0" y="0"/>
          <a:ext cx="0" cy="0"/>
          <a:chOff x="0" y="0"/>
          <a:chExt cx="0" cy="0"/>
        </a:xfrm>
      </p:grpSpPr>
      <p:pic>
        <p:nvPicPr>
          <p:cNvPr descr="Overlay-ContentSlides.png" id="88" name="Shape 88"/>
          <p:cNvPicPr preferRelativeResize="0"/>
          <p:nvPr/>
        </p:nvPicPr>
        <p:blipFill rotWithShape="1">
          <a:blip r:embed="rId2">
            <a:alphaModFix/>
          </a:blip>
          <a:srcRect b="0" l="0" r="0" t="0"/>
          <a:stretch/>
        </p:blipFill>
        <p:spPr>
          <a:xfrm>
            <a:off x="150812" y="187325"/>
            <a:ext cx="8828100" cy="6481800"/>
          </a:xfrm>
          <a:prstGeom prst="rect">
            <a:avLst/>
          </a:prstGeom>
          <a:noFill/>
          <a:ln>
            <a:noFill/>
          </a:ln>
        </p:spPr>
      </p:pic>
      <p:sp>
        <p:nvSpPr>
          <p:cNvPr id="89" name="Shape 89"/>
          <p:cNvSpPr txBox="1"/>
          <p:nvPr>
            <p:ph type="title"/>
          </p:nvPr>
        </p:nvSpPr>
        <p:spPr>
          <a:xfrm>
            <a:off x="779462" y="381000"/>
            <a:ext cx="7583400" cy="1044600"/>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90" name="Shape 90"/>
          <p:cNvSpPr txBox="1"/>
          <p:nvPr>
            <p:ph idx="10" type="dt"/>
          </p:nvPr>
        </p:nvSpPr>
        <p:spPr>
          <a:xfrm>
            <a:off x="381000" y="6288087"/>
            <a:ext cx="1887600" cy="365100"/>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91" name="Shape 91"/>
          <p:cNvSpPr txBox="1"/>
          <p:nvPr>
            <p:ph idx="11" type="ftr"/>
          </p:nvPr>
        </p:nvSpPr>
        <p:spPr>
          <a:xfrm>
            <a:off x="3305175" y="6288087"/>
            <a:ext cx="5238900" cy="365100"/>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92" name="Shape 92"/>
          <p:cNvSpPr txBox="1"/>
          <p:nvPr>
            <p:ph idx="12" type="sldNum"/>
          </p:nvPr>
        </p:nvSpPr>
        <p:spPr>
          <a:xfrm>
            <a:off x="8404225" y="219075"/>
            <a:ext cx="493800" cy="365100"/>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1.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5" Type="http://schemas.openxmlformats.org/officeDocument/2006/relationships/slideLayout" Target="../slideLayouts/slideLayout4.xml"/><Relationship Id="rId6" Type="http://schemas.openxmlformats.org/officeDocument/2006/relationships/slideLayout" Target="../slideLayouts/slideLayout5.xml"/><Relationship Id="rId18" Type="http://schemas.openxmlformats.org/officeDocument/2006/relationships/theme" Target="../theme/theme1.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9" name="Shape 9"/>
        <p:cNvGrpSpPr/>
        <p:nvPr/>
      </p:nvGrpSpPr>
      <p:grpSpPr>
        <a:xfrm>
          <a:off x="0" y="0"/>
          <a:ext cx="0" cy="0"/>
          <a:chOff x="0" y="0"/>
          <a:chExt cx="0" cy="0"/>
        </a:xfrm>
      </p:grpSpPr>
      <p:sp>
        <p:nvSpPr>
          <p:cNvPr id="10" name="Shape 10"/>
          <p:cNvSpPr/>
          <p:nvPr/>
        </p:nvSpPr>
        <p:spPr>
          <a:xfrm>
            <a:off x="190500" y="190500"/>
            <a:ext cx="8764500" cy="6478500"/>
          </a:xfrm>
          <a:prstGeom prst="round2DiagRect">
            <a:avLst>
              <a:gd fmla="val 9416" name="adj1"/>
              <a:gd fmla="val 0" name="adj2"/>
            </a:avLst>
          </a:prstGeom>
          <a:gradFill>
            <a:gsLst>
              <a:gs pos="0">
                <a:srgbClr val="B27A00"/>
              </a:gs>
              <a:gs pos="13000">
                <a:srgbClr val="B27A00"/>
              </a:gs>
              <a:gs pos="100000">
                <a:schemeClr val="lt1"/>
              </a:gs>
            </a:gsLst>
            <a:lin ang="5400012" scaled="0"/>
          </a:gradFill>
          <a:ln>
            <a:noFill/>
          </a:ln>
        </p:spPr>
        <p:txBody>
          <a:bodyPr anchorCtr="0" anchor="ctr" bIns="45700" lIns="91425" rIns="91425"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1" name="Shape 11"/>
          <p:cNvSpPr txBox="1"/>
          <p:nvPr>
            <p:ph type="title"/>
          </p:nvPr>
        </p:nvSpPr>
        <p:spPr>
          <a:xfrm>
            <a:off x="779462" y="381000"/>
            <a:ext cx="7583400" cy="1044600"/>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2" name="Shape 12"/>
          <p:cNvSpPr txBox="1"/>
          <p:nvPr>
            <p:ph idx="1" type="body"/>
          </p:nvPr>
        </p:nvSpPr>
        <p:spPr>
          <a:xfrm>
            <a:off x="779462" y="1828800"/>
            <a:ext cx="7583400" cy="4208400"/>
          </a:xfrm>
          <a:prstGeom prst="rect">
            <a:avLst/>
          </a:prstGeom>
          <a:noFill/>
          <a:ln>
            <a:noFill/>
          </a:ln>
        </p:spPr>
        <p:txBody>
          <a:bodyPr anchorCtr="0" anchor="t" bIns="91425" lIns="91425" rIns="91425" tIns="91425"/>
          <a:lstStyle>
            <a:lvl1pPr indent="-142875" lvl="0" marL="282575" marR="0" rtl="0" algn="l">
              <a:spcBef>
                <a:spcPts val="2000"/>
              </a:spcBef>
              <a:spcAft>
                <a:spcPts val="0"/>
              </a:spcAft>
              <a:buClr>
                <a:srgbClr val="001D4D"/>
              </a:buClr>
              <a:buSzPct val="100000"/>
              <a:buFont typeface="Noto Sans Symbols"/>
              <a:buChar char="●"/>
              <a:defRPr b="0" i="0" sz="2200" u="none" cap="none" strike="noStrike">
                <a:solidFill>
                  <a:srgbClr val="001D4D"/>
                </a:solidFill>
                <a:latin typeface="Trebuchet MS"/>
                <a:ea typeface="Trebuchet MS"/>
                <a:cs typeface="Trebuchet MS"/>
                <a:sym typeface="Trebuchet MS"/>
              </a:defRPr>
            </a:lvl1pPr>
            <a:lvl2pPr indent="-171450" lvl="1" marL="577850" marR="0" rtl="0" algn="l">
              <a:spcBef>
                <a:spcPts val="6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3" name="Shape 13"/>
          <p:cNvSpPr txBox="1"/>
          <p:nvPr>
            <p:ph idx="10" type="dt"/>
          </p:nvPr>
        </p:nvSpPr>
        <p:spPr>
          <a:xfrm>
            <a:off x="381000" y="6288087"/>
            <a:ext cx="1887600" cy="365100"/>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4" name="Shape 14"/>
          <p:cNvSpPr txBox="1"/>
          <p:nvPr>
            <p:ph idx="11" type="ftr"/>
          </p:nvPr>
        </p:nvSpPr>
        <p:spPr>
          <a:xfrm>
            <a:off x="3305175" y="6288087"/>
            <a:ext cx="5238900" cy="365100"/>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5" name="Shape 15"/>
          <p:cNvSpPr txBox="1"/>
          <p:nvPr>
            <p:ph idx="12" type="sldNum"/>
          </p:nvPr>
        </p:nvSpPr>
        <p:spPr>
          <a:xfrm>
            <a:off x="8404225" y="219075"/>
            <a:ext cx="493800" cy="365100"/>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pic>
        <p:nvPicPr>
          <p:cNvPr descr="FIULogo_H_CMYK_fx.png" id="16" name="Shape 16"/>
          <p:cNvPicPr preferRelativeResize="0"/>
          <p:nvPr/>
        </p:nvPicPr>
        <p:blipFill rotWithShape="1">
          <a:blip r:embed="rId1">
            <a:alphaModFix/>
          </a:blip>
          <a:srcRect b="0" l="0" r="0" t="0"/>
          <a:stretch/>
        </p:blipFill>
        <p:spPr>
          <a:xfrm>
            <a:off x="6103937" y="5959475"/>
            <a:ext cx="2430600" cy="693600"/>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3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8.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3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21.png"/><Relationship Id="rId4" Type="http://schemas.openxmlformats.org/officeDocument/2006/relationships/image" Target="../media/image2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3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1" Type="http://schemas.openxmlformats.org/officeDocument/2006/relationships/image" Target="../media/image36.png"/><Relationship Id="rId10" Type="http://schemas.openxmlformats.org/officeDocument/2006/relationships/image" Target="../media/image29.png"/><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hyperlink" Target="mailto:msiu001@fiu.edu" TargetMode="External"/><Relationship Id="rId4" Type="http://schemas.openxmlformats.org/officeDocument/2006/relationships/hyperlink" Target="mailto:rhill016@fiu.edu" TargetMode="External"/><Relationship Id="rId9" Type="http://schemas.openxmlformats.org/officeDocument/2006/relationships/image" Target="../media/image31.png"/><Relationship Id="rId5" Type="http://schemas.openxmlformats.org/officeDocument/2006/relationships/image" Target="../media/image23.png"/><Relationship Id="rId6" Type="http://schemas.openxmlformats.org/officeDocument/2006/relationships/image" Target="../media/image24.png"/><Relationship Id="rId7" Type="http://schemas.openxmlformats.org/officeDocument/2006/relationships/image" Target="../media/image25.png"/><Relationship Id="rId8" Type="http://schemas.openxmlformats.org/officeDocument/2006/relationships/image" Target="../media/image2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8.png"/><Relationship Id="rId4" Type="http://schemas.openxmlformats.org/officeDocument/2006/relationships/image" Target="../media/image27.png"/><Relationship Id="rId5" Type="http://schemas.openxmlformats.org/officeDocument/2006/relationships/image" Target="../media/image33.png"/><Relationship Id="rId6" Type="http://schemas.openxmlformats.org/officeDocument/2006/relationships/image" Target="../media/image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30.png"/><Relationship Id="rId4" Type="http://schemas.openxmlformats.org/officeDocument/2006/relationships/image" Target="../media/image34.png"/><Relationship Id="rId5" Type="http://schemas.openxmlformats.org/officeDocument/2006/relationships/image" Target="../media/image32.png"/><Relationship Id="rId6" Type="http://schemas.openxmlformats.org/officeDocument/2006/relationships/image" Target="../media/image1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2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48" name="Shape 148"/>
        <p:cNvGrpSpPr/>
        <p:nvPr/>
      </p:nvGrpSpPr>
      <p:grpSpPr>
        <a:xfrm>
          <a:off x="0" y="0"/>
          <a:ext cx="0" cy="0"/>
          <a:chOff x="0" y="0"/>
          <a:chExt cx="0" cy="0"/>
        </a:xfrm>
      </p:grpSpPr>
      <p:sp>
        <p:nvSpPr>
          <p:cNvPr id="149" name="Shape 149"/>
          <p:cNvSpPr txBox="1"/>
          <p:nvPr>
            <p:ph type="ctrTitle"/>
          </p:nvPr>
        </p:nvSpPr>
        <p:spPr>
          <a:xfrm>
            <a:off x="135925" y="1586887"/>
            <a:ext cx="8686800" cy="3900900"/>
          </a:xfrm>
          <a:prstGeom prst="rect">
            <a:avLst/>
          </a:prstGeom>
          <a:noFill/>
          <a:ln>
            <a:noFill/>
          </a:ln>
        </p:spPr>
        <p:txBody>
          <a:bodyPr anchorCtr="0" anchor="b" bIns="45700" lIns="91425" rIns="91425" tIns="45700">
            <a:noAutofit/>
          </a:bodyPr>
          <a:lstStyle/>
          <a:p>
            <a:pPr indent="0" lvl="0" marL="0" marR="0" rtl="0" algn="ctr">
              <a:spcBef>
                <a:spcPts val="0"/>
              </a:spcBef>
              <a:spcAft>
                <a:spcPts val="0"/>
              </a:spcAft>
              <a:buSzPct val="25000"/>
              <a:buNone/>
            </a:pPr>
            <a:r>
              <a:rPr lang="en-US"/>
              <a:t>BOLO</a:t>
            </a:r>
          </a:p>
          <a:p>
            <a:pPr indent="0" lvl="0" marL="0" marR="0" rtl="0" algn="ctr">
              <a:spcBef>
                <a:spcPts val="0"/>
              </a:spcBef>
              <a:spcAft>
                <a:spcPts val="0"/>
              </a:spcAft>
              <a:buSzPct val="25000"/>
              <a:buNone/>
            </a:pPr>
            <a:r>
              <a:rPr lang="en-US"/>
              <a:t>Version 7</a:t>
            </a:r>
          </a:p>
          <a:p>
            <a:pPr indent="0" lvl="0" marL="0" marR="0" rtl="0" algn="ctr">
              <a:spcBef>
                <a:spcPts val="0"/>
              </a:spcBef>
              <a:spcAft>
                <a:spcPts val="0"/>
              </a:spcAft>
              <a:buSzPct val="25000"/>
              <a:buNone/>
            </a:pPr>
            <a:r>
              <a:t/>
            </a:r>
            <a:endParaRPr sz="2900"/>
          </a:p>
          <a:p>
            <a:pPr indent="0" lvl="0" marL="0" marR="0" rtl="0" algn="ctr">
              <a:spcBef>
                <a:spcPts val="0"/>
              </a:spcBef>
              <a:spcAft>
                <a:spcPts val="0"/>
              </a:spcAft>
              <a:buSzPct val="25000"/>
              <a:buNone/>
            </a:pPr>
            <a:r>
              <a:rPr b="0" i="0" lang="en-US" sz="2500" u="none" cap="none" strike="noStrike">
                <a:solidFill>
                  <a:srgbClr val="001D4D"/>
                </a:solidFill>
                <a:latin typeface="Trebuchet MS"/>
                <a:ea typeface="Trebuchet MS"/>
                <a:cs typeface="Trebuchet MS"/>
                <a:sym typeface="Trebuchet MS"/>
              </a:rPr>
              <a:t>Team Members:</a:t>
            </a:r>
            <a:r>
              <a:rPr lang="en-US" sz="2500"/>
              <a:t> Mario Siu, Rachel Hill, Victor Estopiñán</a:t>
            </a:r>
            <a:br>
              <a:rPr b="0" i="0" lang="en-US" sz="2500" u="none" cap="none" strike="noStrike">
                <a:solidFill>
                  <a:srgbClr val="001D4D"/>
                </a:solidFill>
                <a:latin typeface="Trebuchet MS"/>
                <a:ea typeface="Trebuchet MS"/>
                <a:cs typeface="Trebuchet MS"/>
                <a:sym typeface="Trebuchet MS"/>
              </a:rPr>
            </a:br>
            <a:r>
              <a:rPr b="0" i="0" lang="en-US" sz="2500" u="none" cap="none" strike="noStrike">
                <a:solidFill>
                  <a:srgbClr val="001D4D"/>
                </a:solidFill>
                <a:latin typeface="Trebuchet MS"/>
                <a:ea typeface="Trebuchet MS"/>
                <a:cs typeface="Trebuchet MS"/>
                <a:sym typeface="Trebuchet MS"/>
              </a:rPr>
              <a:t>Product Owner: Jason Cohen, Frank Alvarado</a:t>
            </a:r>
          </a:p>
          <a:p>
            <a:pPr indent="0" lvl="0" marL="0" marR="0" rtl="0" algn="ctr">
              <a:spcBef>
                <a:spcPts val="0"/>
              </a:spcBef>
              <a:spcAft>
                <a:spcPts val="0"/>
              </a:spcAft>
              <a:buSzPct val="25000"/>
              <a:buNone/>
            </a:pPr>
            <a:r>
              <a:rPr lang="en-US" sz="2500"/>
              <a:t>Instructor: Masoud Sadjadi</a:t>
            </a:r>
            <a:br>
              <a:rPr b="0" i="0" lang="en-US" sz="2800" u="none" cap="none" strike="noStrike">
                <a:solidFill>
                  <a:srgbClr val="001D4D"/>
                </a:solidFill>
                <a:latin typeface="Trebuchet MS"/>
                <a:ea typeface="Trebuchet MS"/>
                <a:cs typeface="Trebuchet MS"/>
                <a:sym typeface="Trebuchet MS"/>
              </a:rPr>
            </a:br>
            <a:br>
              <a:rPr b="0" i="0" lang="en-US" sz="4400" u="none" cap="none" strike="noStrike">
                <a:solidFill>
                  <a:srgbClr val="001D4D"/>
                </a:solidFill>
                <a:latin typeface="Trebuchet MS"/>
                <a:ea typeface="Trebuchet MS"/>
                <a:cs typeface="Trebuchet MS"/>
                <a:sym typeface="Trebuchet MS"/>
              </a:rPr>
            </a:br>
            <a:r>
              <a:rPr b="0" i="0" lang="en-US" sz="1800" u="none" cap="none" strike="noStrike">
                <a:solidFill>
                  <a:srgbClr val="001D4D"/>
                </a:solidFill>
                <a:latin typeface="Trebuchet MS"/>
                <a:ea typeface="Trebuchet MS"/>
                <a:cs typeface="Trebuchet MS"/>
                <a:sym typeface="Trebuchet MS"/>
              </a:rPr>
              <a:t>School of Computing and Information Sciences</a:t>
            </a:r>
            <a:br>
              <a:rPr b="0" i="0" lang="en-US" sz="1800" u="none" cap="none" strike="noStrike">
                <a:solidFill>
                  <a:srgbClr val="001D4D"/>
                </a:solidFill>
                <a:latin typeface="Trebuchet MS"/>
                <a:ea typeface="Trebuchet MS"/>
                <a:cs typeface="Trebuchet MS"/>
                <a:sym typeface="Trebuchet MS"/>
              </a:rPr>
            </a:br>
            <a:r>
              <a:rPr b="0" i="0" lang="en-US" sz="1800" u="none" cap="none" strike="noStrike">
                <a:solidFill>
                  <a:srgbClr val="001D4D"/>
                </a:solidFill>
                <a:latin typeface="Trebuchet MS"/>
                <a:ea typeface="Trebuchet MS"/>
                <a:cs typeface="Trebuchet MS"/>
                <a:sym typeface="Trebuchet MS"/>
              </a:rPr>
              <a:t>Florida International University</a:t>
            </a:r>
          </a:p>
        </p:txBody>
      </p:sp>
      <p:sp>
        <p:nvSpPr>
          <p:cNvPr id="150" name="Shape 150"/>
          <p:cNvSpPr txBox="1"/>
          <p:nvPr/>
        </p:nvSpPr>
        <p:spPr>
          <a:xfrm>
            <a:off x="135925" y="556025"/>
            <a:ext cx="8686800" cy="722700"/>
          </a:xfrm>
          <a:prstGeom prst="rect">
            <a:avLst/>
          </a:prstGeom>
          <a:noFill/>
          <a:ln>
            <a:noFill/>
          </a:ln>
        </p:spPr>
        <p:txBody>
          <a:bodyPr anchorCtr="0" anchor="b" bIns="45700" lIns="91425" rIns="91425" tIns="45700">
            <a:noAutofit/>
          </a:bodyPr>
          <a:lstStyle/>
          <a:p>
            <a:pPr indent="0" lvl="0" marL="0" marR="0" rtl="0" algn="ctr">
              <a:spcBef>
                <a:spcPts val="0"/>
              </a:spcBef>
              <a:spcAft>
                <a:spcPts val="0"/>
              </a:spcAft>
              <a:buSzPct val="25000"/>
              <a:buNone/>
            </a:pPr>
            <a:r>
              <a:rPr b="0" i="0" lang="en-US" sz="3600" u="none" cap="none" strike="noStrike">
                <a:solidFill>
                  <a:srgbClr val="001D4D"/>
                </a:solidFill>
                <a:latin typeface="Trebuchet MS"/>
                <a:ea typeface="Trebuchet MS"/>
                <a:cs typeface="Trebuchet MS"/>
                <a:sym typeface="Trebuchet MS"/>
              </a:rPr>
              <a:t>Final Presentation</a:t>
            </a:r>
          </a:p>
          <a:p>
            <a:pPr lvl="0" rtl="0" algn="ctr">
              <a:spcBef>
                <a:spcPts val="0"/>
              </a:spcBef>
              <a:buClr>
                <a:schemeClr val="dk1"/>
              </a:buClr>
              <a:buSzPct val="25000"/>
              <a:buFont typeface="Arial"/>
              <a:buNone/>
            </a:pPr>
            <a:r>
              <a:rPr lang="en-US" sz="2600">
                <a:solidFill>
                  <a:srgbClr val="001D4D"/>
                </a:solidFill>
                <a:latin typeface="Trebuchet MS"/>
                <a:ea typeface="Trebuchet MS"/>
                <a:cs typeface="Trebuchet MS"/>
                <a:sym typeface="Trebuchet MS"/>
              </a:rPr>
              <a:t>Spring 2017</a:t>
            </a:r>
          </a:p>
        </p:txBody>
      </p:sp>
      <p:pic>
        <p:nvPicPr>
          <p:cNvPr id="151" name="Shape 151"/>
          <p:cNvPicPr preferRelativeResize="0"/>
          <p:nvPr/>
        </p:nvPicPr>
        <p:blipFill rotWithShape="1">
          <a:blip r:embed="rId3">
            <a:alphaModFix/>
          </a:blip>
          <a:srcRect b="0" l="5687" r="0" t="0"/>
          <a:stretch/>
        </p:blipFill>
        <p:spPr>
          <a:xfrm>
            <a:off x="135925" y="176275"/>
            <a:ext cx="2254775" cy="24425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23" name="Shape 223"/>
        <p:cNvGrpSpPr/>
        <p:nvPr/>
      </p:nvGrpSpPr>
      <p:grpSpPr>
        <a:xfrm>
          <a:off x="0" y="0"/>
          <a:ext cx="0" cy="0"/>
          <a:chOff x="0" y="0"/>
          <a:chExt cx="0" cy="0"/>
        </a:xfrm>
      </p:grpSpPr>
      <p:sp>
        <p:nvSpPr>
          <p:cNvPr id="224" name="Shape 224"/>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lang="en-US"/>
              <a:t>#1286 - Notifying Users Subscribed To Agency</a:t>
            </a:r>
          </a:p>
        </p:txBody>
      </p:sp>
      <p:sp>
        <p:nvSpPr>
          <p:cNvPr id="225" name="Shape 225"/>
          <p:cNvSpPr txBox="1"/>
          <p:nvPr>
            <p:ph idx="1" type="body"/>
          </p:nvPr>
        </p:nvSpPr>
        <p:spPr>
          <a:xfrm>
            <a:off x="5826992" y="1981200"/>
            <a:ext cx="2688300" cy="4208400"/>
          </a:xfrm>
          <a:prstGeom prst="rect">
            <a:avLst/>
          </a:prstGeom>
          <a:noFill/>
          <a:ln>
            <a:noFill/>
          </a:ln>
        </p:spPr>
        <p:txBody>
          <a:bodyPr anchorCtr="0" anchor="t" bIns="45700" lIns="91425" rIns="91425" tIns="45700">
            <a:noAutofit/>
          </a:bodyPr>
          <a:lstStyle/>
          <a:p>
            <a:pPr indent="-342900" lvl="0" marL="457200" rtl="0">
              <a:spcBef>
                <a:spcPts val="0"/>
              </a:spcBef>
              <a:buSzPct val="100000"/>
            </a:pPr>
            <a:r>
              <a:rPr lang="en-US" sz="1800"/>
              <a:t>After a BOLO is created or updated, subscribed users to the BOLO or its agency will be sent a notification.</a:t>
            </a:r>
          </a:p>
          <a:p>
            <a:pPr indent="-342900" lvl="0" marL="457200" rtl="0">
              <a:spcBef>
                <a:spcPts val="0"/>
              </a:spcBef>
              <a:buSzPct val="100000"/>
            </a:pPr>
            <a:r>
              <a:rPr lang="en-US" sz="1800"/>
              <a:t>The notification will be a short message accompanied of a pdf.</a:t>
            </a:r>
          </a:p>
          <a:p>
            <a:pPr indent="0" lvl="0" marL="0" rtl="0">
              <a:spcBef>
                <a:spcPts val="0"/>
              </a:spcBef>
              <a:buNone/>
            </a:pPr>
            <a:r>
              <a:t/>
            </a:r>
            <a:endParaRPr/>
          </a:p>
        </p:txBody>
      </p:sp>
      <p:pic>
        <p:nvPicPr>
          <p:cNvPr id="226" name="Shape 226"/>
          <p:cNvPicPr preferRelativeResize="0"/>
          <p:nvPr/>
        </p:nvPicPr>
        <p:blipFill rotWithShape="1">
          <a:blip r:embed="rId3">
            <a:alphaModFix/>
          </a:blip>
          <a:srcRect b="8710" l="9831" r="70573" t="20418"/>
          <a:stretch/>
        </p:blipFill>
        <p:spPr>
          <a:xfrm>
            <a:off x="779474" y="1981199"/>
            <a:ext cx="5047526" cy="42084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31" name="Shape 231"/>
        <p:cNvGrpSpPr/>
        <p:nvPr/>
      </p:nvGrpSpPr>
      <p:grpSpPr>
        <a:xfrm>
          <a:off x="0" y="0"/>
          <a:ext cx="0" cy="0"/>
          <a:chOff x="0" y="0"/>
          <a:chExt cx="0" cy="0"/>
        </a:xfrm>
      </p:grpSpPr>
      <p:sp>
        <p:nvSpPr>
          <p:cNvPr id="232" name="Shape 232"/>
          <p:cNvSpPr txBox="1"/>
          <p:nvPr>
            <p:ph type="title"/>
          </p:nvPr>
        </p:nvSpPr>
        <p:spPr>
          <a:xfrm>
            <a:off x="779475" y="381000"/>
            <a:ext cx="7583400" cy="745800"/>
          </a:xfrm>
          <a:prstGeom prst="rect">
            <a:avLst/>
          </a:prstGeom>
          <a:noFill/>
          <a:ln>
            <a:noFill/>
          </a:ln>
        </p:spPr>
        <p:txBody>
          <a:bodyPr anchorCtr="0" anchor="b" bIns="45700" lIns="91425" rIns="91425" tIns="45700">
            <a:noAutofit/>
          </a:bodyPr>
          <a:lstStyle/>
          <a:p>
            <a:pPr lvl="0" rtl="0">
              <a:spcBef>
                <a:spcPts val="2000"/>
              </a:spcBef>
              <a:buClr>
                <a:schemeClr val="dk1"/>
              </a:buClr>
              <a:buSzPct val="28947"/>
              <a:buFont typeface="Arial"/>
              <a:buNone/>
            </a:pPr>
            <a:r>
              <a:rPr lang="en-US"/>
              <a:t>#1288 - Edit Login Page</a:t>
            </a:r>
          </a:p>
        </p:txBody>
      </p:sp>
      <p:pic>
        <p:nvPicPr>
          <p:cNvPr id="233" name="Shape 233"/>
          <p:cNvPicPr preferRelativeResize="0"/>
          <p:nvPr/>
        </p:nvPicPr>
        <p:blipFill>
          <a:blip r:embed="rId3">
            <a:alphaModFix/>
          </a:blip>
          <a:stretch>
            <a:fillRect/>
          </a:stretch>
        </p:blipFill>
        <p:spPr>
          <a:xfrm>
            <a:off x="183050" y="1326325"/>
            <a:ext cx="6020098" cy="5472374"/>
          </a:xfrm>
          <a:prstGeom prst="rect">
            <a:avLst/>
          </a:prstGeom>
          <a:noFill/>
          <a:ln>
            <a:noFill/>
          </a:ln>
        </p:spPr>
      </p:pic>
      <p:sp>
        <p:nvSpPr>
          <p:cNvPr id="234" name="Shape 234"/>
          <p:cNvSpPr txBox="1"/>
          <p:nvPr/>
        </p:nvSpPr>
        <p:spPr>
          <a:xfrm>
            <a:off x="6203150" y="1326325"/>
            <a:ext cx="2696700" cy="4363800"/>
          </a:xfrm>
          <a:prstGeom prst="rect">
            <a:avLst/>
          </a:prstGeom>
          <a:noFill/>
          <a:ln>
            <a:noFill/>
          </a:ln>
        </p:spPr>
        <p:txBody>
          <a:bodyPr anchorCtr="0" anchor="t" bIns="91425" lIns="91425" rIns="91425" tIns="91425">
            <a:noAutofit/>
          </a:bodyPr>
          <a:lstStyle/>
          <a:p>
            <a:pPr indent="-342900" lvl="0" marL="457200" rtl="0">
              <a:spcBef>
                <a:spcPts val="0"/>
              </a:spcBef>
              <a:buSzPct val="100000"/>
              <a:buFont typeface="Trebuchet MS"/>
              <a:buChar char="●"/>
            </a:pPr>
            <a:r>
              <a:rPr lang="en-US" sz="1800">
                <a:latin typeface="Trebuchet MS"/>
                <a:ea typeface="Trebuchet MS"/>
                <a:cs typeface="Trebuchet MS"/>
                <a:sym typeface="Trebuchet MS"/>
              </a:rPr>
              <a:t>The root should be able to edit the logo image, the title and subtitle of the application in the login page.</a:t>
            </a:r>
          </a:p>
          <a:p>
            <a:pPr lvl="0" rtl="0">
              <a:spcBef>
                <a:spcPts val="0"/>
              </a:spcBef>
              <a:buNone/>
            </a:pPr>
            <a:r>
              <a:t/>
            </a:r>
            <a:endParaRPr sz="1800">
              <a:latin typeface="Trebuchet MS"/>
              <a:ea typeface="Trebuchet MS"/>
              <a:cs typeface="Trebuchet MS"/>
              <a:sym typeface="Trebuchet MS"/>
            </a:endParaRPr>
          </a:p>
          <a:p>
            <a:pPr indent="-342900" lvl="0" marL="457200">
              <a:spcBef>
                <a:spcPts val="0"/>
              </a:spcBef>
              <a:buSzPct val="100000"/>
              <a:buFont typeface="Trebuchet MS"/>
              <a:buChar char="●"/>
            </a:pPr>
            <a:r>
              <a:rPr lang="en-US" sz="1800">
                <a:latin typeface="Trebuchet MS"/>
                <a:ea typeface="Trebuchet MS"/>
                <a:cs typeface="Trebuchet MS"/>
                <a:sym typeface="Trebuchet MS"/>
              </a:rPr>
              <a:t>The edit login page should show a preview of logo image, title and subtitle. </a:t>
            </a:r>
          </a:p>
          <a:p>
            <a:pPr lvl="0">
              <a:spcBef>
                <a:spcPts val="0"/>
              </a:spcBef>
              <a:buNone/>
            </a:pPr>
            <a:r>
              <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39" name="Shape 239"/>
        <p:cNvGrpSpPr/>
        <p:nvPr/>
      </p:nvGrpSpPr>
      <p:grpSpPr>
        <a:xfrm>
          <a:off x="0" y="0"/>
          <a:ext cx="0" cy="0"/>
          <a:chOff x="0" y="0"/>
          <a:chExt cx="0" cy="0"/>
        </a:xfrm>
      </p:grpSpPr>
      <p:sp>
        <p:nvSpPr>
          <p:cNvPr id="240" name="Shape 240"/>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lang="en-US"/>
              <a:t>#1287 - Edit User Guide Page</a:t>
            </a:r>
          </a:p>
        </p:txBody>
      </p:sp>
      <p:sp>
        <p:nvSpPr>
          <p:cNvPr id="241" name="Shape 241"/>
          <p:cNvSpPr txBox="1"/>
          <p:nvPr>
            <p:ph idx="1" type="body"/>
          </p:nvPr>
        </p:nvSpPr>
        <p:spPr>
          <a:xfrm>
            <a:off x="5962174" y="1748650"/>
            <a:ext cx="3001500" cy="4208400"/>
          </a:xfrm>
          <a:prstGeom prst="rect">
            <a:avLst/>
          </a:prstGeom>
          <a:noFill/>
          <a:ln>
            <a:noFill/>
          </a:ln>
        </p:spPr>
        <p:txBody>
          <a:bodyPr anchorCtr="0" anchor="t" bIns="45700" lIns="91425" rIns="91425" tIns="45700">
            <a:noAutofit/>
          </a:bodyPr>
          <a:lstStyle/>
          <a:p>
            <a:pPr indent="-228600" lvl="0" marL="457200" marR="0" rtl="0" algn="l">
              <a:spcBef>
                <a:spcPts val="2000"/>
              </a:spcBef>
              <a:spcAft>
                <a:spcPts val="0"/>
              </a:spcAft>
            </a:pPr>
            <a:r>
              <a:rPr lang="en-US"/>
              <a:t>The functionality allowed the root user to add, edit, or delete any section of the user guide.</a:t>
            </a:r>
          </a:p>
          <a:p>
            <a:pPr indent="-228600" lvl="0" marL="457200" marR="0" rtl="0" algn="l">
              <a:spcBef>
                <a:spcPts val="2000"/>
              </a:spcBef>
              <a:spcAft>
                <a:spcPts val="0"/>
              </a:spcAft>
            </a:pPr>
            <a:r>
              <a:rPr lang="en-US"/>
              <a:t>The root user could also change the title of the user guide.</a:t>
            </a:r>
          </a:p>
        </p:txBody>
      </p:sp>
      <p:pic>
        <p:nvPicPr>
          <p:cNvPr id="242" name="Shape 242"/>
          <p:cNvPicPr preferRelativeResize="0"/>
          <p:nvPr/>
        </p:nvPicPr>
        <p:blipFill rotWithShape="1">
          <a:blip r:embed="rId3">
            <a:alphaModFix/>
          </a:blip>
          <a:srcRect b="0" l="4245" r="3058" t="0"/>
          <a:stretch/>
        </p:blipFill>
        <p:spPr>
          <a:xfrm>
            <a:off x="56150" y="1901050"/>
            <a:ext cx="5906023" cy="3658449"/>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47" name="Shape 247"/>
        <p:cNvGrpSpPr/>
        <p:nvPr/>
      </p:nvGrpSpPr>
      <p:grpSpPr>
        <a:xfrm>
          <a:off x="0" y="0"/>
          <a:ext cx="0" cy="0"/>
          <a:chOff x="0" y="0"/>
          <a:chExt cx="0" cy="0"/>
        </a:xfrm>
      </p:grpSpPr>
      <p:sp>
        <p:nvSpPr>
          <p:cNvPr id="248" name="Shape 248"/>
          <p:cNvSpPr txBox="1"/>
          <p:nvPr>
            <p:ph type="title"/>
          </p:nvPr>
        </p:nvSpPr>
        <p:spPr>
          <a:xfrm>
            <a:off x="676337" y="0"/>
            <a:ext cx="7583400" cy="1044600"/>
          </a:xfrm>
          <a:prstGeom prst="rect">
            <a:avLst/>
          </a:prstGeom>
          <a:noFill/>
          <a:ln>
            <a:noFill/>
          </a:ln>
        </p:spPr>
        <p:txBody>
          <a:bodyPr anchorCtr="0" anchor="b" bIns="45700" lIns="91425" rIns="91425" tIns="45700">
            <a:noAutofit/>
          </a:bodyPr>
          <a:lstStyle/>
          <a:p>
            <a:pPr lvl="0" rtl="0">
              <a:spcBef>
                <a:spcPts val="2000"/>
              </a:spcBef>
              <a:buClr>
                <a:schemeClr val="dk1"/>
              </a:buClr>
              <a:buSzPct val="28947"/>
              <a:buFont typeface="Arial"/>
              <a:buNone/>
            </a:pPr>
            <a:r>
              <a:rPr lang="en-US"/>
              <a:t>#1223 - BOLO Filter Not Working</a:t>
            </a:r>
          </a:p>
        </p:txBody>
      </p:sp>
      <p:pic>
        <p:nvPicPr>
          <p:cNvPr id="249" name="Shape 249"/>
          <p:cNvPicPr preferRelativeResize="0"/>
          <p:nvPr/>
        </p:nvPicPr>
        <p:blipFill>
          <a:blip r:embed="rId3">
            <a:alphaModFix/>
          </a:blip>
          <a:stretch>
            <a:fillRect/>
          </a:stretch>
        </p:blipFill>
        <p:spPr>
          <a:xfrm>
            <a:off x="183750" y="1425600"/>
            <a:ext cx="5853451" cy="4702775"/>
          </a:xfrm>
          <a:prstGeom prst="rect">
            <a:avLst/>
          </a:prstGeom>
          <a:noFill/>
          <a:ln>
            <a:noFill/>
          </a:ln>
        </p:spPr>
      </p:pic>
      <p:sp>
        <p:nvSpPr>
          <p:cNvPr id="250" name="Shape 250"/>
          <p:cNvSpPr txBox="1"/>
          <p:nvPr/>
        </p:nvSpPr>
        <p:spPr>
          <a:xfrm>
            <a:off x="6166775" y="1693875"/>
            <a:ext cx="2775600" cy="4251600"/>
          </a:xfrm>
          <a:prstGeom prst="rect">
            <a:avLst/>
          </a:prstGeom>
          <a:noFill/>
          <a:ln>
            <a:noFill/>
          </a:ln>
        </p:spPr>
        <p:txBody>
          <a:bodyPr anchorCtr="0" anchor="t" bIns="91425" lIns="91425" rIns="91425" tIns="91425">
            <a:noAutofit/>
          </a:bodyPr>
          <a:lstStyle/>
          <a:p>
            <a:pPr indent="-342900" lvl="0" marL="457200" rtl="0">
              <a:spcBef>
                <a:spcPts val="0"/>
              </a:spcBef>
              <a:buSzPct val="100000"/>
              <a:buFont typeface="Trebuchet MS"/>
              <a:buChar char="●"/>
            </a:pPr>
            <a:r>
              <a:rPr lang="en-US" sz="1800">
                <a:latin typeface="Trebuchet MS"/>
                <a:ea typeface="Trebuchet MS"/>
                <a:cs typeface="Trebuchet MS"/>
                <a:sym typeface="Trebuchet MS"/>
              </a:rPr>
              <a:t>The user </a:t>
            </a:r>
            <a:r>
              <a:rPr lang="en-US" sz="1800">
                <a:latin typeface="Trebuchet MS"/>
                <a:ea typeface="Trebuchet MS"/>
                <a:cs typeface="Trebuchet MS"/>
                <a:sym typeface="Trebuchet MS"/>
              </a:rPr>
              <a:t>can filter the archived BOLOs by:</a:t>
            </a:r>
          </a:p>
          <a:p>
            <a:pPr indent="-342900" lvl="1" marL="914400" rtl="0">
              <a:spcBef>
                <a:spcPts val="0"/>
              </a:spcBef>
              <a:buSzPct val="100000"/>
              <a:buFont typeface="Trebuchet MS"/>
              <a:buChar char="○"/>
            </a:pPr>
            <a:r>
              <a:rPr lang="en-US" sz="1800">
                <a:latin typeface="Trebuchet MS"/>
                <a:ea typeface="Trebuchet MS"/>
                <a:cs typeface="Trebuchet MS"/>
                <a:sym typeface="Trebuchet MS"/>
              </a:rPr>
              <a:t>all BOLOs</a:t>
            </a:r>
          </a:p>
          <a:p>
            <a:pPr indent="-342900" lvl="1" marL="914400" rtl="0">
              <a:spcBef>
                <a:spcPts val="0"/>
              </a:spcBef>
              <a:buSzPct val="100000"/>
              <a:buFont typeface="Trebuchet MS"/>
              <a:buChar char="○"/>
            </a:pPr>
            <a:r>
              <a:rPr lang="en-US" sz="1800">
                <a:latin typeface="Trebuchet MS"/>
                <a:ea typeface="Trebuchet MS"/>
                <a:cs typeface="Trebuchet MS"/>
                <a:sym typeface="Trebuchet MS"/>
              </a:rPr>
              <a:t>My Agency</a:t>
            </a:r>
          </a:p>
          <a:p>
            <a:pPr indent="-342900" lvl="1" marL="914400" rtl="0">
              <a:spcBef>
                <a:spcPts val="0"/>
              </a:spcBef>
              <a:buSzPct val="100000"/>
              <a:buFont typeface="Trebuchet MS"/>
              <a:buChar char="○"/>
            </a:pPr>
            <a:r>
              <a:rPr lang="en-US" sz="1800">
                <a:latin typeface="Trebuchet MS"/>
                <a:ea typeface="Trebuchet MS"/>
                <a:cs typeface="Trebuchet MS"/>
                <a:sym typeface="Trebuchet MS"/>
              </a:rPr>
              <a:t>My BOLOs</a:t>
            </a:r>
          </a:p>
          <a:p>
            <a:pPr indent="-342900" lvl="0" marL="457200">
              <a:spcBef>
                <a:spcPts val="0"/>
              </a:spcBef>
              <a:buSzPct val="100000"/>
              <a:buFont typeface="Trebuchet MS"/>
              <a:buChar char="●"/>
            </a:pPr>
            <a:r>
              <a:rPr lang="en-US" sz="1800">
                <a:latin typeface="Trebuchet MS"/>
                <a:ea typeface="Trebuchet MS"/>
                <a:cs typeface="Trebuchet MS"/>
                <a:sym typeface="Trebuchet MS"/>
              </a:rPr>
              <a:t>The user can see BOLOs from different agencies</a:t>
            </a: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55" name="Shape 255"/>
        <p:cNvGrpSpPr/>
        <p:nvPr/>
      </p:nvGrpSpPr>
      <p:grpSpPr>
        <a:xfrm>
          <a:off x="0" y="0"/>
          <a:ext cx="0" cy="0"/>
          <a:chOff x="0" y="0"/>
          <a:chExt cx="0" cy="0"/>
        </a:xfrm>
      </p:grpSpPr>
      <p:sp>
        <p:nvSpPr>
          <p:cNvPr id="256" name="Shape 256"/>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Clr>
                <a:srgbClr val="000000"/>
              </a:buClr>
              <a:buSzPct val="25000"/>
              <a:buFont typeface="Arial"/>
              <a:buNone/>
            </a:pPr>
            <a:r>
              <a:rPr lang="en-US"/>
              <a:t>#1265 - Subscribing to Agency</a:t>
            </a:r>
          </a:p>
        </p:txBody>
      </p:sp>
      <p:sp>
        <p:nvSpPr>
          <p:cNvPr id="257" name="Shape 257"/>
          <p:cNvSpPr txBox="1"/>
          <p:nvPr>
            <p:ph idx="1" type="body"/>
          </p:nvPr>
        </p:nvSpPr>
        <p:spPr>
          <a:xfrm>
            <a:off x="5674592" y="1828800"/>
            <a:ext cx="2688300" cy="4208400"/>
          </a:xfrm>
          <a:prstGeom prst="rect">
            <a:avLst/>
          </a:prstGeom>
          <a:noFill/>
          <a:ln>
            <a:noFill/>
          </a:ln>
        </p:spPr>
        <p:txBody>
          <a:bodyPr anchorCtr="0" anchor="t" bIns="45700" lIns="91425" rIns="91425" tIns="45700">
            <a:noAutofit/>
          </a:bodyPr>
          <a:lstStyle/>
          <a:p>
            <a:pPr indent="-342900" lvl="0" marL="457200" rtl="0">
              <a:spcBef>
                <a:spcPts val="0"/>
              </a:spcBef>
              <a:buSzPct val="100000"/>
            </a:pPr>
            <a:r>
              <a:rPr lang="en-US" sz="1800"/>
              <a:t>Allow users to subscribe or unsubscribe from all BOLOs belonging to the selected agencies.</a:t>
            </a:r>
          </a:p>
          <a:p>
            <a:pPr indent="-342900" lvl="0" marL="457200" rtl="0">
              <a:spcBef>
                <a:spcPts val="0"/>
              </a:spcBef>
              <a:buSzPct val="100000"/>
            </a:pPr>
            <a:r>
              <a:rPr lang="en-US" sz="1800"/>
              <a:t>Subscribed users will receive BOLO notifications from said agencies.</a:t>
            </a:r>
          </a:p>
          <a:p>
            <a:pPr indent="0" lvl="0" marL="0" rtl="0">
              <a:spcBef>
                <a:spcPts val="0"/>
              </a:spcBef>
              <a:buNone/>
            </a:pPr>
            <a:r>
              <a:t/>
            </a:r>
            <a:endParaRPr/>
          </a:p>
        </p:txBody>
      </p:sp>
      <p:pic>
        <p:nvPicPr>
          <p:cNvPr id="258" name="Shape 258"/>
          <p:cNvPicPr preferRelativeResize="0"/>
          <p:nvPr/>
        </p:nvPicPr>
        <p:blipFill rotWithShape="1">
          <a:blip r:embed="rId3">
            <a:alphaModFix/>
          </a:blip>
          <a:srcRect b="36354" l="0" r="49924" t="14919"/>
          <a:stretch/>
        </p:blipFill>
        <p:spPr>
          <a:xfrm>
            <a:off x="779475" y="1828800"/>
            <a:ext cx="4779129" cy="42084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63" name="Shape 263"/>
        <p:cNvGrpSpPr/>
        <p:nvPr/>
      </p:nvGrpSpPr>
      <p:grpSpPr>
        <a:xfrm>
          <a:off x="0" y="0"/>
          <a:ext cx="0" cy="0"/>
          <a:chOff x="0" y="0"/>
          <a:chExt cx="0" cy="0"/>
        </a:xfrm>
      </p:grpSpPr>
      <p:sp>
        <p:nvSpPr>
          <p:cNvPr id="264" name="Shape 264"/>
          <p:cNvSpPr txBox="1"/>
          <p:nvPr>
            <p:ph type="title"/>
          </p:nvPr>
        </p:nvSpPr>
        <p:spPr>
          <a:xfrm>
            <a:off x="637662" y="123175"/>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Clr>
                <a:srgbClr val="000000"/>
              </a:buClr>
              <a:buSzPct val="25000"/>
              <a:buFont typeface="Arial"/>
              <a:buNone/>
            </a:pPr>
            <a:r>
              <a:rPr lang="en-US"/>
              <a:t>#1218 - </a:t>
            </a:r>
            <a:r>
              <a:rPr lang="en-US" sz="3600"/>
              <a:t>Search Issue in the System</a:t>
            </a:r>
          </a:p>
        </p:txBody>
      </p:sp>
      <p:pic>
        <p:nvPicPr>
          <p:cNvPr id="265" name="Shape 265"/>
          <p:cNvPicPr preferRelativeResize="0"/>
          <p:nvPr/>
        </p:nvPicPr>
        <p:blipFill>
          <a:blip r:embed="rId3">
            <a:alphaModFix/>
          </a:blip>
          <a:stretch>
            <a:fillRect/>
          </a:stretch>
        </p:blipFill>
        <p:spPr>
          <a:xfrm>
            <a:off x="2338674" y="3135428"/>
            <a:ext cx="3830874" cy="3535770"/>
          </a:xfrm>
          <a:prstGeom prst="rect">
            <a:avLst/>
          </a:prstGeom>
          <a:noFill/>
          <a:ln>
            <a:noFill/>
          </a:ln>
        </p:spPr>
      </p:pic>
      <p:pic>
        <p:nvPicPr>
          <p:cNvPr id="266" name="Shape 266"/>
          <p:cNvPicPr preferRelativeResize="0"/>
          <p:nvPr/>
        </p:nvPicPr>
        <p:blipFill>
          <a:blip r:embed="rId4">
            <a:alphaModFix/>
          </a:blip>
          <a:stretch>
            <a:fillRect/>
          </a:stretch>
        </p:blipFill>
        <p:spPr>
          <a:xfrm>
            <a:off x="304800" y="1410425"/>
            <a:ext cx="2033875" cy="2358900"/>
          </a:xfrm>
          <a:prstGeom prst="rect">
            <a:avLst/>
          </a:prstGeom>
          <a:noFill/>
          <a:ln>
            <a:noFill/>
          </a:ln>
        </p:spPr>
      </p:pic>
      <p:sp>
        <p:nvSpPr>
          <p:cNvPr id="267" name="Shape 267"/>
          <p:cNvSpPr txBox="1"/>
          <p:nvPr/>
        </p:nvSpPr>
        <p:spPr>
          <a:xfrm>
            <a:off x="3560500" y="1938800"/>
            <a:ext cx="38700" cy="12900"/>
          </a:xfrm>
          <a:prstGeom prst="rect">
            <a:avLst/>
          </a:prstGeom>
          <a:noFill/>
          <a:ln>
            <a:noFill/>
          </a:ln>
        </p:spPr>
        <p:txBody>
          <a:bodyPr anchorCtr="0" anchor="t" bIns="91425" lIns="91425" rIns="91425" tIns="91425">
            <a:noAutofit/>
          </a:bodyPr>
          <a:lstStyle/>
          <a:p>
            <a:pPr lvl="0">
              <a:spcBef>
                <a:spcPts val="0"/>
              </a:spcBef>
              <a:buNone/>
            </a:pPr>
            <a:r>
              <a:t/>
            </a:r>
            <a:endParaRPr/>
          </a:p>
        </p:txBody>
      </p:sp>
      <p:sp>
        <p:nvSpPr>
          <p:cNvPr id="268" name="Shape 268"/>
          <p:cNvSpPr txBox="1"/>
          <p:nvPr/>
        </p:nvSpPr>
        <p:spPr>
          <a:xfrm>
            <a:off x="2598775" y="1113776"/>
            <a:ext cx="6285600" cy="2149800"/>
          </a:xfrm>
          <a:prstGeom prst="rect">
            <a:avLst/>
          </a:prstGeom>
          <a:noFill/>
          <a:ln>
            <a:noFill/>
          </a:ln>
        </p:spPr>
        <p:txBody>
          <a:bodyPr anchorCtr="0" anchor="t" bIns="91425" lIns="91425" rIns="91425" tIns="91425">
            <a:noAutofit/>
          </a:bodyPr>
          <a:lstStyle/>
          <a:p>
            <a:pPr indent="-228600" lvl="0" marL="457200" rtl="0">
              <a:spcBef>
                <a:spcPts val="0"/>
              </a:spcBef>
              <a:buChar char="●"/>
            </a:pPr>
            <a:r>
              <a:rPr lang="en-US"/>
              <a:t>Any User (Officer, Admin or Supervisor) can search any BOLO without the system scratch</a:t>
            </a:r>
          </a:p>
          <a:p>
            <a:pPr indent="-228600" lvl="0" marL="457200" rtl="0">
              <a:spcBef>
                <a:spcPts val="0"/>
              </a:spcBef>
              <a:buChar char="●"/>
            </a:pPr>
            <a:r>
              <a:rPr lang="en-US"/>
              <a:t>Any User can search any BOLO by Category by setting the category in the drop down select box</a:t>
            </a:r>
          </a:p>
          <a:p>
            <a:pPr indent="-228600" lvl="0" marL="457200" rtl="0">
              <a:spcBef>
                <a:spcPts val="0"/>
              </a:spcBef>
              <a:buChar char="●"/>
            </a:pPr>
            <a:r>
              <a:rPr lang="en-US"/>
              <a:t>Any User can Search any BOLo by Agency by setting the agency in the drop down select box </a:t>
            </a:r>
          </a:p>
          <a:p>
            <a:pPr indent="-228600" lvl="0" marL="457200">
              <a:spcBef>
                <a:spcPts val="0"/>
              </a:spcBef>
              <a:buChar char="●"/>
            </a:pPr>
            <a:r>
              <a:rPr lang="en-US"/>
              <a:t>Once the user search under any category, user can enter any keyword in the text boxes to search BOLOs</a:t>
            </a: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73" name="Shape 273"/>
        <p:cNvGrpSpPr/>
        <p:nvPr/>
      </p:nvGrpSpPr>
      <p:grpSpPr>
        <a:xfrm>
          <a:off x="0" y="0"/>
          <a:ext cx="0" cy="0"/>
          <a:chOff x="0" y="0"/>
          <a:chExt cx="0" cy="0"/>
        </a:xfrm>
      </p:grpSpPr>
      <p:sp>
        <p:nvSpPr>
          <p:cNvPr id="274" name="Shape 274"/>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lang="en-US"/>
              <a:t>#1222 - Validate Password</a:t>
            </a:r>
          </a:p>
        </p:txBody>
      </p:sp>
      <p:sp>
        <p:nvSpPr>
          <p:cNvPr id="275" name="Shape 275"/>
          <p:cNvSpPr txBox="1"/>
          <p:nvPr>
            <p:ph idx="1" type="body"/>
          </p:nvPr>
        </p:nvSpPr>
        <p:spPr>
          <a:xfrm>
            <a:off x="5780549" y="1524000"/>
            <a:ext cx="3186000" cy="4208400"/>
          </a:xfrm>
          <a:prstGeom prst="rect">
            <a:avLst/>
          </a:prstGeom>
          <a:noFill/>
          <a:ln>
            <a:noFill/>
          </a:ln>
        </p:spPr>
        <p:txBody>
          <a:bodyPr anchorCtr="0" anchor="t" bIns="45700" lIns="91425" rIns="91425" tIns="45700">
            <a:noAutofit/>
          </a:bodyPr>
          <a:lstStyle/>
          <a:p>
            <a:pPr indent="-228600" lvl="0" marL="457200" marR="0" rtl="0" algn="l">
              <a:spcBef>
                <a:spcPts val="2000"/>
              </a:spcBef>
              <a:spcAft>
                <a:spcPts val="0"/>
              </a:spcAft>
            </a:pPr>
            <a:r>
              <a:rPr lang="en-US"/>
              <a:t>Password must match with second password</a:t>
            </a:r>
          </a:p>
          <a:p>
            <a:pPr indent="-228600" lvl="0" marL="457200" marR="0" rtl="0" algn="l">
              <a:spcBef>
                <a:spcPts val="2000"/>
              </a:spcBef>
              <a:spcAft>
                <a:spcPts val="0"/>
              </a:spcAft>
            </a:pPr>
            <a:r>
              <a:rPr lang="en-US"/>
              <a:t>Users cannot create password with just one panel</a:t>
            </a:r>
          </a:p>
          <a:p>
            <a:pPr indent="-228600" lvl="0" marL="457200" marR="0" rtl="0" algn="l">
              <a:spcBef>
                <a:spcPts val="2000"/>
              </a:spcBef>
              <a:spcAft>
                <a:spcPts val="0"/>
              </a:spcAft>
            </a:pPr>
            <a:r>
              <a:rPr lang="en-US"/>
              <a:t>System does not crash when user enters only second password</a:t>
            </a:r>
          </a:p>
        </p:txBody>
      </p:sp>
      <p:pic>
        <p:nvPicPr>
          <p:cNvPr id="276" name="Shape 276"/>
          <p:cNvPicPr preferRelativeResize="0"/>
          <p:nvPr/>
        </p:nvPicPr>
        <p:blipFill rotWithShape="1">
          <a:blip r:embed="rId3">
            <a:alphaModFix/>
          </a:blip>
          <a:srcRect b="24225" l="0" r="49824" t="15179"/>
          <a:stretch/>
        </p:blipFill>
        <p:spPr>
          <a:xfrm>
            <a:off x="0" y="1524000"/>
            <a:ext cx="5780553" cy="5334001"/>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81" name="Shape 281"/>
        <p:cNvGrpSpPr/>
        <p:nvPr/>
      </p:nvGrpSpPr>
      <p:grpSpPr>
        <a:xfrm>
          <a:off x="0" y="0"/>
          <a:ext cx="0" cy="0"/>
          <a:chOff x="0" y="0"/>
          <a:chExt cx="0" cy="0"/>
        </a:xfrm>
      </p:grpSpPr>
      <p:sp>
        <p:nvSpPr>
          <p:cNvPr id="282" name="Shape 282"/>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Test Suites and Test Cases</a:t>
            </a:r>
          </a:p>
        </p:txBody>
      </p:sp>
      <p:graphicFrame>
        <p:nvGraphicFramePr>
          <p:cNvPr id="283" name="Shape 283"/>
          <p:cNvGraphicFramePr/>
          <p:nvPr/>
        </p:nvGraphicFramePr>
        <p:xfrm>
          <a:off x="356375" y="1474059"/>
          <a:ext cx="3000000" cy="3000000"/>
        </p:xfrm>
        <a:graphic>
          <a:graphicData uri="http://schemas.openxmlformats.org/drawingml/2006/table">
            <a:tbl>
              <a:tblPr>
                <a:noFill/>
                <a:tableStyleId>{965AE3A3-83B7-4336-B864-25FB8EE21A52}</a:tableStyleId>
              </a:tblPr>
              <a:tblGrid>
                <a:gridCol w="1388200"/>
                <a:gridCol w="2581900"/>
              </a:tblGrid>
              <a:tr h="477075">
                <a:tc>
                  <a:txBody>
                    <a:bodyPr>
                      <a:noAutofit/>
                    </a:bodyPr>
                    <a:lstStyle/>
                    <a:p>
                      <a:pPr lvl="0">
                        <a:spcBef>
                          <a:spcPts val="0"/>
                        </a:spcBef>
                        <a:buNone/>
                      </a:pPr>
                      <a:r>
                        <a:rPr b="1" lang="en-US"/>
                        <a:t>ID</a:t>
                      </a:r>
                    </a:p>
                  </a:txBody>
                  <a:tcPr marT="91425" marB="91425" marR="91425" marL="91425">
                    <a:lnL cap="flat" cmpd="sng" w="9525">
                      <a:solidFill>
                        <a:schemeClr val="lt2"/>
                      </a:solidFill>
                      <a:prstDash val="solid"/>
                      <a:round/>
                      <a:headEnd len="med" w="med" type="none"/>
                      <a:tailEnd len="med" w="med" type="none"/>
                    </a:lnL>
                    <a:lnR cap="flat" cmpd="sng" w="9525">
                      <a:solidFill>
                        <a:schemeClr val="lt2"/>
                      </a:solidFill>
                      <a:prstDash val="solid"/>
                      <a:round/>
                      <a:headEnd len="med" w="med" type="none"/>
                      <a:tailEnd len="med" w="med" type="none"/>
                    </a:lnR>
                    <a:lnT cap="flat" cmpd="sng" w="9525">
                      <a:solidFill>
                        <a:schemeClr val="lt2"/>
                      </a:solidFill>
                      <a:prstDash val="solid"/>
                      <a:round/>
                      <a:headEnd len="med" w="med" type="none"/>
                      <a:tailEnd len="med" w="med" type="none"/>
                    </a:lnT>
                    <a:lnB cap="flat" cmpd="sng" w="9525">
                      <a:solidFill>
                        <a:schemeClr val="lt2"/>
                      </a:solidFill>
                      <a:prstDash val="solid"/>
                      <a:round/>
                      <a:headEnd len="med" w="med" type="none"/>
                      <a:tailEnd len="med" w="med" type="none"/>
                    </a:lnB>
                    <a:gradFill>
                      <a:gsLst>
                        <a:gs pos="0">
                          <a:srgbClr val="FFFFFF"/>
                        </a:gs>
                        <a:gs pos="100000">
                          <a:srgbClr val="B3B3B3"/>
                        </a:gs>
                      </a:gsLst>
                      <a:lin ang="5400012" scaled="0"/>
                    </a:gradFill>
                  </a:tcPr>
                </a:tc>
                <a:tc>
                  <a:txBody>
                    <a:bodyPr>
                      <a:noAutofit/>
                    </a:bodyPr>
                    <a:lstStyle/>
                    <a:p>
                      <a:pPr lvl="0">
                        <a:spcBef>
                          <a:spcPts val="0"/>
                        </a:spcBef>
                        <a:buNone/>
                      </a:pPr>
                      <a:r>
                        <a:rPr lang="en-US"/>
                        <a:t>User_Guide_01</a:t>
                      </a:r>
                    </a:p>
                  </a:txBody>
                  <a:tcPr marT="91425" marB="91425" marR="91425" marL="91425">
                    <a:lnL cap="flat" cmpd="sng" w="9525">
                      <a:solidFill>
                        <a:schemeClr val="lt2"/>
                      </a:solidFill>
                      <a:prstDash val="solid"/>
                      <a:round/>
                      <a:headEnd len="med" w="med" type="none"/>
                      <a:tailEnd len="med" w="med" type="none"/>
                    </a:lnL>
                    <a:lnR cap="flat" cmpd="sng" w="9525">
                      <a:solidFill>
                        <a:schemeClr val="lt1"/>
                      </a:solidFill>
                      <a:prstDash val="solid"/>
                      <a:round/>
                      <a:headEnd len="med" w="med" type="none"/>
                      <a:tailEnd len="med" w="med" type="none"/>
                    </a:lnR>
                    <a:lnT cap="flat" cmpd="sng" w="9525">
                      <a:solidFill>
                        <a:schemeClr val="lt1"/>
                      </a:solidFill>
                      <a:prstDash val="solid"/>
                      <a:round/>
                      <a:headEnd len="med" w="med" type="none"/>
                      <a:tailEnd len="med" w="med" type="none"/>
                    </a:lnT>
                    <a:lnB cap="flat" cmpd="sng" w="9525">
                      <a:solidFill>
                        <a:schemeClr val="lt1"/>
                      </a:solidFill>
                      <a:prstDash val="solid"/>
                      <a:round/>
                      <a:headEnd len="med" w="med" type="none"/>
                      <a:tailEnd len="med" w="med" type="none"/>
                    </a:lnB>
                    <a:solidFill>
                      <a:srgbClr val="F3F3F3"/>
                    </a:solidFill>
                  </a:tcPr>
                </a:tc>
              </a:tr>
              <a:tr h="823975">
                <a:tc>
                  <a:txBody>
                    <a:bodyPr>
                      <a:noAutofit/>
                    </a:bodyPr>
                    <a:lstStyle/>
                    <a:p>
                      <a:pPr lvl="0">
                        <a:spcBef>
                          <a:spcPts val="0"/>
                        </a:spcBef>
                        <a:buNone/>
                      </a:pPr>
                      <a:r>
                        <a:rPr b="1" lang="en-US"/>
                        <a:t>Purpose</a:t>
                      </a:r>
                    </a:p>
                  </a:txBody>
                  <a:tcPr marT="91425" marB="91425" marR="91425" marL="91425">
                    <a:lnL cap="flat" cmpd="sng" w="9525">
                      <a:solidFill>
                        <a:schemeClr val="lt2"/>
                      </a:solidFill>
                      <a:prstDash val="solid"/>
                      <a:round/>
                      <a:headEnd len="med" w="med" type="none"/>
                      <a:tailEnd len="med" w="med" type="none"/>
                    </a:lnL>
                    <a:lnR cap="flat" cmpd="sng" w="9525">
                      <a:solidFill>
                        <a:schemeClr val="lt2"/>
                      </a:solidFill>
                      <a:prstDash val="solid"/>
                      <a:round/>
                      <a:headEnd len="med" w="med" type="none"/>
                      <a:tailEnd len="med" w="med" type="none"/>
                    </a:lnR>
                    <a:lnT cap="flat" cmpd="sng" w="9525">
                      <a:solidFill>
                        <a:schemeClr val="lt2"/>
                      </a:solidFill>
                      <a:prstDash val="solid"/>
                      <a:round/>
                      <a:headEnd len="med" w="med" type="none"/>
                      <a:tailEnd len="med" w="med" type="none"/>
                    </a:lnT>
                    <a:lnB cap="flat" cmpd="sng" w="9525">
                      <a:solidFill>
                        <a:schemeClr val="lt2"/>
                      </a:solidFill>
                      <a:prstDash val="solid"/>
                      <a:round/>
                      <a:headEnd len="med" w="med" type="none"/>
                      <a:tailEnd len="med" w="med" type="none"/>
                    </a:lnB>
                    <a:gradFill>
                      <a:gsLst>
                        <a:gs pos="0">
                          <a:srgbClr val="FFFFFF"/>
                        </a:gs>
                        <a:gs pos="100000">
                          <a:srgbClr val="B3B3B3"/>
                        </a:gs>
                      </a:gsLst>
                      <a:lin ang="5400012" scaled="0"/>
                    </a:gradFill>
                  </a:tcPr>
                </a:tc>
                <a:tc>
                  <a:txBody>
                    <a:bodyPr>
                      <a:noAutofit/>
                    </a:bodyPr>
                    <a:lstStyle/>
                    <a:p>
                      <a:pPr lvl="0">
                        <a:spcBef>
                          <a:spcPts val="0"/>
                        </a:spcBef>
                        <a:buNone/>
                      </a:pPr>
                      <a:r>
                        <a:rPr lang="en-US"/>
                        <a:t>Sunny day test to create a new section of the User Guide.</a:t>
                      </a:r>
                    </a:p>
                  </a:txBody>
                  <a:tcPr marT="91425" marB="91425" marR="91425" marL="91425">
                    <a:lnL cap="flat" cmpd="sng" w="9525">
                      <a:solidFill>
                        <a:schemeClr val="lt2"/>
                      </a:solidFill>
                      <a:prstDash val="solid"/>
                      <a:round/>
                      <a:headEnd len="med" w="med" type="none"/>
                      <a:tailEnd len="med" w="med" type="none"/>
                    </a:lnL>
                    <a:lnR cap="flat" cmpd="sng" w="9525">
                      <a:solidFill>
                        <a:schemeClr val="lt1"/>
                      </a:solidFill>
                      <a:prstDash val="solid"/>
                      <a:round/>
                      <a:headEnd len="med" w="med" type="none"/>
                      <a:tailEnd len="med" w="med" type="none"/>
                    </a:lnR>
                    <a:lnT cap="flat" cmpd="sng" w="9525">
                      <a:solidFill>
                        <a:schemeClr val="lt1"/>
                      </a:solidFill>
                      <a:prstDash val="solid"/>
                      <a:round/>
                      <a:headEnd len="med" w="med" type="none"/>
                      <a:tailEnd len="med" w="med" type="none"/>
                    </a:lnT>
                    <a:lnB cap="flat" cmpd="sng" w="9525">
                      <a:solidFill>
                        <a:schemeClr val="lt1"/>
                      </a:solidFill>
                      <a:prstDash val="solid"/>
                      <a:round/>
                      <a:headEnd len="med" w="med" type="none"/>
                      <a:tailEnd len="med" w="med" type="none"/>
                    </a:lnB>
                    <a:solidFill>
                      <a:srgbClr val="F3F3F3"/>
                    </a:solidFill>
                  </a:tcPr>
                </a:tc>
              </a:tr>
              <a:tr h="821375">
                <a:tc>
                  <a:txBody>
                    <a:bodyPr>
                      <a:noAutofit/>
                    </a:bodyPr>
                    <a:lstStyle/>
                    <a:p>
                      <a:pPr lvl="0">
                        <a:spcBef>
                          <a:spcPts val="0"/>
                        </a:spcBef>
                        <a:buNone/>
                      </a:pPr>
                      <a:r>
                        <a:rPr b="1" lang="en-US"/>
                        <a:t>Preconditions</a:t>
                      </a:r>
                    </a:p>
                  </a:txBody>
                  <a:tcPr marT="91425" marB="91425" marR="91425" marL="91425">
                    <a:lnL cap="flat" cmpd="sng" w="9525">
                      <a:solidFill>
                        <a:schemeClr val="lt2"/>
                      </a:solidFill>
                      <a:prstDash val="solid"/>
                      <a:round/>
                      <a:headEnd len="med" w="med" type="none"/>
                      <a:tailEnd len="med" w="med" type="none"/>
                    </a:lnL>
                    <a:lnR cap="flat" cmpd="sng" w="9525">
                      <a:solidFill>
                        <a:schemeClr val="lt2"/>
                      </a:solidFill>
                      <a:prstDash val="solid"/>
                      <a:round/>
                      <a:headEnd len="med" w="med" type="none"/>
                      <a:tailEnd len="med" w="med" type="none"/>
                    </a:lnR>
                    <a:lnT cap="flat" cmpd="sng" w="9525">
                      <a:solidFill>
                        <a:schemeClr val="lt2"/>
                      </a:solidFill>
                      <a:prstDash val="solid"/>
                      <a:round/>
                      <a:headEnd len="med" w="med" type="none"/>
                      <a:tailEnd len="med" w="med" type="none"/>
                    </a:lnT>
                    <a:lnB cap="flat" cmpd="sng" w="9525">
                      <a:solidFill>
                        <a:schemeClr val="lt2"/>
                      </a:solidFill>
                      <a:prstDash val="solid"/>
                      <a:round/>
                      <a:headEnd len="med" w="med" type="none"/>
                      <a:tailEnd len="med" w="med" type="none"/>
                    </a:lnB>
                    <a:gradFill>
                      <a:gsLst>
                        <a:gs pos="0">
                          <a:srgbClr val="FFFFFF"/>
                        </a:gs>
                        <a:gs pos="100000">
                          <a:srgbClr val="B3B3B3"/>
                        </a:gs>
                      </a:gsLst>
                      <a:lin ang="5400012" scaled="0"/>
                    </a:gradFill>
                  </a:tcPr>
                </a:tc>
                <a:tc>
                  <a:txBody>
                    <a:bodyPr>
                      <a:noAutofit/>
                    </a:bodyPr>
                    <a:lstStyle/>
                    <a:p>
                      <a:pPr lvl="0" rtl="0">
                        <a:spcBef>
                          <a:spcPts val="0"/>
                        </a:spcBef>
                        <a:buNone/>
                      </a:pPr>
                      <a:r>
                        <a:rPr lang="en-US">
                          <a:solidFill>
                            <a:schemeClr val="dk1"/>
                          </a:solidFill>
                        </a:rPr>
                        <a:t>The user has a root account.</a:t>
                      </a:r>
                    </a:p>
                    <a:p>
                      <a:pPr lvl="0" rtl="0">
                        <a:spcBef>
                          <a:spcPts val="0"/>
                        </a:spcBef>
                        <a:buNone/>
                      </a:pPr>
                      <a:r>
                        <a:rPr lang="en-US">
                          <a:solidFill>
                            <a:schemeClr val="dk1"/>
                          </a:solidFill>
                        </a:rPr>
                        <a:t>The user has invoked the option to edit the User Guide.</a:t>
                      </a:r>
                    </a:p>
                    <a:p>
                      <a:pPr lvl="0" rtl="0">
                        <a:spcBef>
                          <a:spcPts val="0"/>
                        </a:spcBef>
                        <a:buClr>
                          <a:schemeClr val="dk1"/>
                        </a:buClr>
                        <a:buSzPct val="78571"/>
                        <a:buFont typeface="Arial"/>
                        <a:buNone/>
                      </a:pPr>
                      <a:r>
                        <a:rPr lang="en-US">
                          <a:solidFill>
                            <a:schemeClr val="dk1"/>
                          </a:solidFill>
                        </a:rPr>
                        <a:t>The user has selected the option to add a new section.</a:t>
                      </a:r>
                    </a:p>
                  </a:txBody>
                  <a:tcPr marT="91425" marB="91425" marR="91425" marL="91425">
                    <a:lnL cap="flat" cmpd="sng" w="9525">
                      <a:solidFill>
                        <a:schemeClr val="lt2"/>
                      </a:solidFill>
                      <a:prstDash val="solid"/>
                      <a:round/>
                      <a:headEnd len="med" w="med" type="none"/>
                      <a:tailEnd len="med" w="med" type="none"/>
                    </a:lnL>
                    <a:lnR cap="flat" cmpd="sng" w="9525">
                      <a:solidFill>
                        <a:schemeClr val="lt1"/>
                      </a:solidFill>
                      <a:prstDash val="solid"/>
                      <a:round/>
                      <a:headEnd len="med" w="med" type="none"/>
                      <a:tailEnd len="med" w="med" type="none"/>
                    </a:lnR>
                    <a:lnT cap="flat" cmpd="sng" w="9525">
                      <a:solidFill>
                        <a:schemeClr val="lt1"/>
                      </a:solidFill>
                      <a:prstDash val="solid"/>
                      <a:round/>
                      <a:headEnd len="med" w="med" type="none"/>
                      <a:tailEnd len="med" w="med" type="none"/>
                    </a:lnT>
                    <a:lnB cap="flat" cmpd="sng" w="9525">
                      <a:solidFill>
                        <a:schemeClr val="lt1"/>
                      </a:solidFill>
                      <a:prstDash val="solid"/>
                      <a:round/>
                      <a:headEnd len="med" w="med" type="none"/>
                      <a:tailEnd len="med" w="med" type="none"/>
                    </a:lnB>
                    <a:solidFill>
                      <a:srgbClr val="F3F3F3"/>
                    </a:solidFill>
                  </a:tcPr>
                </a:tc>
              </a:tr>
              <a:tr h="823975">
                <a:tc>
                  <a:txBody>
                    <a:bodyPr>
                      <a:noAutofit/>
                    </a:bodyPr>
                    <a:lstStyle/>
                    <a:p>
                      <a:pPr lvl="0">
                        <a:spcBef>
                          <a:spcPts val="0"/>
                        </a:spcBef>
                        <a:buNone/>
                      </a:pPr>
                      <a:r>
                        <a:rPr b="1" lang="en-US"/>
                        <a:t>Input</a:t>
                      </a:r>
                    </a:p>
                  </a:txBody>
                  <a:tcPr marT="91425" marB="91425" marR="91425" marL="91425">
                    <a:lnL cap="flat" cmpd="sng" w="9525">
                      <a:solidFill>
                        <a:schemeClr val="lt2"/>
                      </a:solidFill>
                      <a:prstDash val="solid"/>
                      <a:round/>
                      <a:headEnd len="med" w="med" type="none"/>
                      <a:tailEnd len="med" w="med" type="none"/>
                    </a:lnL>
                    <a:lnR cap="flat" cmpd="sng" w="9525">
                      <a:solidFill>
                        <a:schemeClr val="lt2"/>
                      </a:solidFill>
                      <a:prstDash val="solid"/>
                      <a:round/>
                      <a:headEnd len="med" w="med" type="none"/>
                      <a:tailEnd len="med" w="med" type="none"/>
                    </a:lnR>
                    <a:lnT cap="flat" cmpd="sng" w="9525">
                      <a:solidFill>
                        <a:schemeClr val="lt2"/>
                      </a:solidFill>
                      <a:prstDash val="solid"/>
                      <a:round/>
                      <a:headEnd len="med" w="med" type="none"/>
                      <a:tailEnd len="med" w="med" type="none"/>
                    </a:lnT>
                    <a:lnB cap="flat" cmpd="sng" w="9525">
                      <a:solidFill>
                        <a:schemeClr val="lt2"/>
                      </a:solidFill>
                      <a:prstDash val="solid"/>
                      <a:round/>
                      <a:headEnd len="med" w="med" type="none"/>
                      <a:tailEnd len="med" w="med" type="none"/>
                    </a:lnB>
                    <a:gradFill>
                      <a:gsLst>
                        <a:gs pos="0">
                          <a:srgbClr val="FFFFFF"/>
                        </a:gs>
                        <a:gs pos="100000">
                          <a:srgbClr val="B3B3B3"/>
                        </a:gs>
                      </a:gsLst>
                      <a:lin ang="5400012" scaled="0"/>
                    </a:gradFill>
                  </a:tcPr>
                </a:tc>
                <a:tc>
                  <a:txBody>
                    <a:bodyPr>
                      <a:noAutofit/>
                    </a:bodyPr>
                    <a:lstStyle/>
                    <a:p>
                      <a:pPr lvl="0">
                        <a:spcBef>
                          <a:spcPts val="0"/>
                        </a:spcBef>
                        <a:buNone/>
                      </a:pPr>
                      <a:r>
                        <a:rPr b="1" lang="en-US"/>
                        <a:t>Level of Access</a:t>
                      </a:r>
                      <a:r>
                        <a:rPr lang="en-US"/>
                        <a:t>: Root, Administrator, Supervisor, Officer</a:t>
                      </a:r>
                    </a:p>
                    <a:p>
                      <a:pPr lvl="0">
                        <a:spcBef>
                          <a:spcPts val="0"/>
                        </a:spcBef>
                        <a:buNone/>
                      </a:pPr>
                      <a:r>
                        <a:rPr b="1" lang="en-US"/>
                        <a:t>Section Heading</a:t>
                      </a:r>
                      <a:r>
                        <a:rPr lang="en-US"/>
                        <a:t>: Logout</a:t>
                      </a:r>
                    </a:p>
                    <a:p>
                      <a:pPr lvl="0">
                        <a:spcBef>
                          <a:spcPts val="0"/>
                        </a:spcBef>
                        <a:buNone/>
                      </a:pPr>
                      <a:r>
                        <a:rPr b="1" lang="en-US"/>
                        <a:t>Instructions</a:t>
                      </a:r>
                      <a:r>
                        <a:rPr lang="en-US"/>
                        <a:t>: </a:t>
                      </a:r>
                    </a:p>
                    <a:p>
                      <a:pPr lvl="0">
                        <a:spcBef>
                          <a:spcPts val="0"/>
                        </a:spcBef>
                        <a:buNone/>
                      </a:pPr>
                      <a:r>
                        <a:rPr lang="en-US"/>
                        <a:t>1. Select username. </a:t>
                      </a:r>
                    </a:p>
                    <a:p>
                      <a:pPr lvl="0">
                        <a:spcBef>
                          <a:spcPts val="0"/>
                        </a:spcBef>
                        <a:buNone/>
                      </a:pPr>
                      <a:r>
                        <a:rPr lang="en-US"/>
                        <a:t>2. Select Logout.</a:t>
                      </a:r>
                    </a:p>
                    <a:p>
                      <a:pPr lvl="0">
                        <a:spcBef>
                          <a:spcPts val="0"/>
                        </a:spcBef>
                        <a:buNone/>
                      </a:pPr>
                      <a:r>
                        <a:t/>
                      </a:r>
                      <a:endParaRPr/>
                    </a:p>
                    <a:p>
                      <a:pPr lvl="0">
                        <a:spcBef>
                          <a:spcPts val="0"/>
                        </a:spcBef>
                        <a:buNone/>
                      </a:pPr>
                      <a:r>
                        <a:rPr lang="en-US"/>
                        <a:t>Click Save.</a:t>
                      </a:r>
                    </a:p>
                  </a:txBody>
                  <a:tcPr marT="91425" marB="91425" marR="91425" marL="91425">
                    <a:lnL cap="flat" cmpd="sng" w="9525">
                      <a:solidFill>
                        <a:schemeClr val="lt2"/>
                      </a:solidFill>
                      <a:prstDash val="solid"/>
                      <a:round/>
                      <a:headEnd len="med" w="med" type="none"/>
                      <a:tailEnd len="med" w="med" type="none"/>
                    </a:lnL>
                    <a:lnR cap="flat" cmpd="sng" w="9525">
                      <a:solidFill>
                        <a:schemeClr val="lt1"/>
                      </a:solidFill>
                      <a:prstDash val="solid"/>
                      <a:round/>
                      <a:headEnd len="med" w="med" type="none"/>
                      <a:tailEnd len="med" w="med" type="none"/>
                    </a:lnR>
                    <a:lnT cap="flat" cmpd="sng" w="9525">
                      <a:solidFill>
                        <a:schemeClr val="lt1"/>
                      </a:solidFill>
                      <a:prstDash val="solid"/>
                      <a:round/>
                      <a:headEnd len="med" w="med" type="none"/>
                      <a:tailEnd len="med" w="med" type="none"/>
                    </a:lnT>
                    <a:lnB cap="flat" cmpd="sng" w="9525">
                      <a:solidFill>
                        <a:schemeClr val="lt1"/>
                      </a:solidFill>
                      <a:prstDash val="solid"/>
                      <a:round/>
                      <a:headEnd len="med" w="med" type="none"/>
                      <a:tailEnd len="med" w="med" type="none"/>
                    </a:lnB>
                    <a:solidFill>
                      <a:srgbClr val="F3F3F3"/>
                    </a:solidFill>
                  </a:tcPr>
                </a:tc>
              </a:tr>
              <a:tr h="661275">
                <a:tc>
                  <a:txBody>
                    <a:bodyPr>
                      <a:noAutofit/>
                    </a:bodyPr>
                    <a:lstStyle/>
                    <a:p>
                      <a:pPr lvl="0">
                        <a:spcBef>
                          <a:spcPts val="0"/>
                        </a:spcBef>
                        <a:buNone/>
                      </a:pPr>
                      <a:r>
                        <a:rPr b="1" lang="en-US"/>
                        <a:t>Expected Output</a:t>
                      </a:r>
                    </a:p>
                  </a:txBody>
                  <a:tcPr marT="91425" marB="91425" marR="91425" marL="91425">
                    <a:lnL cap="flat" cmpd="sng" w="9525">
                      <a:solidFill>
                        <a:schemeClr val="lt2"/>
                      </a:solidFill>
                      <a:prstDash val="solid"/>
                      <a:round/>
                      <a:headEnd len="med" w="med" type="none"/>
                      <a:tailEnd len="med" w="med" type="none"/>
                    </a:lnL>
                    <a:lnR cap="flat" cmpd="sng" w="9525">
                      <a:solidFill>
                        <a:schemeClr val="lt2"/>
                      </a:solidFill>
                      <a:prstDash val="solid"/>
                      <a:round/>
                      <a:headEnd len="med" w="med" type="none"/>
                      <a:tailEnd len="med" w="med" type="none"/>
                    </a:lnR>
                    <a:lnT cap="flat" cmpd="sng" w="9525">
                      <a:solidFill>
                        <a:schemeClr val="lt2"/>
                      </a:solidFill>
                      <a:prstDash val="solid"/>
                      <a:round/>
                      <a:headEnd len="med" w="med" type="none"/>
                      <a:tailEnd len="med" w="med" type="none"/>
                    </a:lnT>
                    <a:lnB cap="flat" cmpd="sng" w="9525">
                      <a:solidFill>
                        <a:schemeClr val="lt2"/>
                      </a:solidFill>
                      <a:prstDash val="solid"/>
                      <a:round/>
                      <a:headEnd len="med" w="med" type="none"/>
                      <a:tailEnd len="med" w="med" type="none"/>
                    </a:lnB>
                    <a:gradFill>
                      <a:gsLst>
                        <a:gs pos="0">
                          <a:srgbClr val="FFFFFF"/>
                        </a:gs>
                        <a:gs pos="100000">
                          <a:srgbClr val="B3B3B3"/>
                        </a:gs>
                      </a:gsLst>
                      <a:lin ang="5400012" scaled="0"/>
                    </a:gradFill>
                  </a:tcPr>
                </a:tc>
                <a:tc>
                  <a:txBody>
                    <a:bodyPr>
                      <a:noAutofit/>
                    </a:bodyPr>
                    <a:lstStyle/>
                    <a:p>
                      <a:pPr lvl="0">
                        <a:spcBef>
                          <a:spcPts val="0"/>
                        </a:spcBef>
                        <a:buNone/>
                      </a:pPr>
                      <a:r>
                        <a:rPr lang="en-US"/>
                        <a:t>A new section called Logout is added to the User Guide.</a:t>
                      </a:r>
                    </a:p>
                  </a:txBody>
                  <a:tcPr marT="91425" marB="91425" marR="91425" marL="91425">
                    <a:lnL cap="flat" cmpd="sng" w="9525">
                      <a:solidFill>
                        <a:schemeClr val="lt2"/>
                      </a:solidFill>
                      <a:prstDash val="solid"/>
                      <a:round/>
                      <a:headEnd len="med" w="med" type="none"/>
                      <a:tailEnd len="med" w="med" type="none"/>
                    </a:lnL>
                    <a:lnR cap="flat" cmpd="sng" w="9525">
                      <a:solidFill>
                        <a:schemeClr val="lt1"/>
                      </a:solidFill>
                      <a:prstDash val="solid"/>
                      <a:round/>
                      <a:headEnd len="med" w="med" type="none"/>
                      <a:tailEnd len="med" w="med" type="none"/>
                    </a:lnR>
                    <a:lnT cap="flat" cmpd="sng" w="9525">
                      <a:solidFill>
                        <a:schemeClr val="lt1"/>
                      </a:solidFill>
                      <a:prstDash val="solid"/>
                      <a:round/>
                      <a:headEnd len="med" w="med" type="none"/>
                      <a:tailEnd len="med" w="med" type="none"/>
                    </a:lnT>
                    <a:lnB cap="flat" cmpd="sng" w="9525">
                      <a:solidFill>
                        <a:schemeClr val="lt1"/>
                      </a:solidFill>
                      <a:prstDash val="solid"/>
                      <a:round/>
                      <a:headEnd len="med" w="med" type="none"/>
                      <a:tailEnd len="med" w="med" type="none"/>
                    </a:lnB>
                    <a:solidFill>
                      <a:srgbClr val="F3F3F3"/>
                    </a:solidFill>
                  </a:tcPr>
                </a:tc>
              </a:tr>
            </a:tbl>
          </a:graphicData>
        </a:graphic>
      </p:graphicFrame>
      <p:graphicFrame>
        <p:nvGraphicFramePr>
          <p:cNvPr id="284" name="Shape 284"/>
          <p:cNvGraphicFramePr/>
          <p:nvPr/>
        </p:nvGraphicFramePr>
        <p:xfrm>
          <a:off x="4610525" y="1626459"/>
          <a:ext cx="3000000" cy="3000000"/>
        </p:xfrm>
        <a:graphic>
          <a:graphicData uri="http://schemas.openxmlformats.org/drawingml/2006/table">
            <a:tbl>
              <a:tblPr>
                <a:noFill/>
                <a:tableStyleId>{965AE3A3-83B7-4336-B864-25FB8EE21A52}</a:tableStyleId>
              </a:tblPr>
              <a:tblGrid>
                <a:gridCol w="1416200"/>
                <a:gridCol w="2633975"/>
              </a:tblGrid>
              <a:tr h="503750">
                <a:tc>
                  <a:txBody>
                    <a:bodyPr>
                      <a:noAutofit/>
                    </a:bodyPr>
                    <a:lstStyle/>
                    <a:p>
                      <a:pPr lvl="0" rtl="0">
                        <a:spcBef>
                          <a:spcPts val="0"/>
                        </a:spcBef>
                        <a:buNone/>
                      </a:pPr>
                      <a:r>
                        <a:rPr b="1" lang="en-US"/>
                        <a:t>ID</a:t>
                      </a:r>
                    </a:p>
                  </a:txBody>
                  <a:tcPr marT="91425" marB="91425" marR="91425" marL="91425">
                    <a:lnL cap="flat" cmpd="sng" w="9525">
                      <a:solidFill>
                        <a:schemeClr val="lt2"/>
                      </a:solidFill>
                      <a:prstDash val="solid"/>
                      <a:round/>
                      <a:headEnd len="med" w="med" type="none"/>
                      <a:tailEnd len="med" w="med" type="none"/>
                    </a:lnL>
                    <a:lnR cap="flat" cmpd="sng" w="9525">
                      <a:solidFill>
                        <a:schemeClr val="lt2"/>
                      </a:solidFill>
                      <a:prstDash val="solid"/>
                      <a:round/>
                      <a:headEnd len="med" w="med" type="none"/>
                      <a:tailEnd len="med" w="med" type="none"/>
                    </a:lnR>
                    <a:lnT cap="flat" cmpd="sng" w="9525">
                      <a:solidFill>
                        <a:schemeClr val="lt2"/>
                      </a:solidFill>
                      <a:prstDash val="solid"/>
                      <a:round/>
                      <a:headEnd len="med" w="med" type="none"/>
                      <a:tailEnd len="med" w="med" type="none"/>
                    </a:lnT>
                    <a:lnB cap="flat" cmpd="sng" w="9525">
                      <a:solidFill>
                        <a:schemeClr val="lt2"/>
                      </a:solidFill>
                      <a:prstDash val="solid"/>
                      <a:round/>
                      <a:headEnd len="med" w="med" type="none"/>
                      <a:tailEnd len="med" w="med" type="none"/>
                    </a:lnB>
                    <a:gradFill>
                      <a:gsLst>
                        <a:gs pos="0">
                          <a:srgbClr val="FFFFFF"/>
                        </a:gs>
                        <a:gs pos="100000">
                          <a:srgbClr val="B3B3B3"/>
                        </a:gs>
                      </a:gsLst>
                      <a:lin ang="5400012" scaled="0"/>
                    </a:gradFill>
                  </a:tcPr>
                </a:tc>
                <a:tc>
                  <a:txBody>
                    <a:bodyPr>
                      <a:noAutofit/>
                    </a:bodyPr>
                    <a:lstStyle/>
                    <a:p>
                      <a:pPr lvl="0" rtl="0">
                        <a:spcBef>
                          <a:spcPts val="0"/>
                        </a:spcBef>
                        <a:buNone/>
                      </a:pPr>
                      <a:r>
                        <a:rPr lang="en-US"/>
                        <a:t>User_Guide_02</a:t>
                      </a:r>
                    </a:p>
                  </a:txBody>
                  <a:tcPr marT="91425" marB="91425" marR="91425" marL="91425">
                    <a:lnL cap="flat" cmpd="sng" w="9525">
                      <a:solidFill>
                        <a:schemeClr val="lt2"/>
                      </a:solidFill>
                      <a:prstDash val="solid"/>
                      <a:round/>
                      <a:headEnd len="med" w="med" type="none"/>
                      <a:tailEnd len="med" w="med" type="none"/>
                    </a:lnL>
                    <a:lnR cap="flat" cmpd="sng" w="9525">
                      <a:solidFill>
                        <a:schemeClr val="lt1"/>
                      </a:solidFill>
                      <a:prstDash val="solid"/>
                      <a:round/>
                      <a:headEnd len="med" w="med" type="none"/>
                      <a:tailEnd len="med" w="med" type="none"/>
                    </a:lnR>
                    <a:lnT cap="flat" cmpd="sng" w="9525">
                      <a:solidFill>
                        <a:schemeClr val="lt1"/>
                      </a:solidFill>
                      <a:prstDash val="solid"/>
                      <a:round/>
                      <a:headEnd len="med" w="med" type="none"/>
                      <a:tailEnd len="med" w="med" type="none"/>
                    </a:lnT>
                    <a:lnB cap="flat" cmpd="sng" w="9525">
                      <a:solidFill>
                        <a:schemeClr val="lt1"/>
                      </a:solidFill>
                      <a:prstDash val="solid"/>
                      <a:round/>
                      <a:headEnd len="med" w="med" type="none"/>
                      <a:tailEnd len="med" w="med" type="none"/>
                    </a:lnB>
                    <a:solidFill>
                      <a:srgbClr val="F3F3F3"/>
                    </a:solidFill>
                  </a:tcPr>
                </a:tc>
              </a:tr>
              <a:tr h="823975">
                <a:tc>
                  <a:txBody>
                    <a:bodyPr>
                      <a:noAutofit/>
                    </a:bodyPr>
                    <a:lstStyle/>
                    <a:p>
                      <a:pPr lvl="0" rtl="0">
                        <a:spcBef>
                          <a:spcPts val="0"/>
                        </a:spcBef>
                        <a:buNone/>
                      </a:pPr>
                      <a:r>
                        <a:rPr b="1" lang="en-US"/>
                        <a:t>Purpose</a:t>
                      </a:r>
                    </a:p>
                  </a:txBody>
                  <a:tcPr marT="91425" marB="91425" marR="91425" marL="91425">
                    <a:lnL cap="flat" cmpd="sng" w="9525">
                      <a:solidFill>
                        <a:schemeClr val="lt2"/>
                      </a:solidFill>
                      <a:prstDash val="solid"/>
                      <a:round/>
                      <a:headEnd len="med" w="med" type="none"/>
                      <a:tailEnd len="med" w="med" type="none"/>
                    </a:lnL>
                    <a:lnR cap="flat" cmpd="sng" w="9525">
                      <a:solidFill>
                        <a:schemeClr val="lt2"/>
                      </a:solidFill>
                      <a:prstDash val="solid"/>
                      <a:round/>
                      <a:headEnd len="med" w="med" type="none"/>
                      <a:tailEnd len="med" w="med" type="none"/>
                    </a:lnR>
                    <a:lnT cap="flat" cmpd="sng" w="9525">
                      <a:solidFill>
                        <a:schemeClr val="lt2"/>
                      </a:solidFill>
                      <a:prstDash val="solid"/>
                      <a:round/>
                      <a:headEnd len="med" w="med" type="none"/>
                      <a:tailEnd len="med" w="med" type="none"/>
                    </a:lnT>
                    <a:lnB cap="flat" cmpd="sng" w="9525">
                      <a:solidFill>
                        <a:schemeClr val="lt2"/>
                      </a:solidFill>
                      <a:prstDash val="solid"/>
                      <a:round/>
                      <a:headEnd len="med" w="med" type="none"/>
                      <a:tailEnd len="med" w="med" type="none"/>
                    </a:lnB>
                    <a:gradFill>
                      <a:gsLst>
                        <a:gs pos="0">
                          <a:srgbClr val="FFFFFF"/>
                        </a:gs>
                        <a:gs pos="100000">
                          <a:srgbClr val="B3B3B3"/>
                        </a:gs>
                      </a:gsLst>
                      <a:lin ang="5400012" scaled="0"/>
                    </a:gradFill>
                  </a:tcPr>
                </a:tc>
                <a:tc>
                  <a:txBody>
                    <a:bodyPr>
                      <a:noAutofit/>
                    </a:bodyPr>
                    <a:lstStyle/>
                    <a:p>
                      <a:pPr lvl="0" rtl="0">
                        <a:spcBef>
                          <a:spcPts val="0"/>
                        </a:spcBef>
                        <a:buNone/>
                      </a:pPr>
                      <a:r>
                        <a:rPr lang="en-US"/>
                        <a:t>Rainy day test to verify that an empty section of the User Guide could not be added. </a:t>
                      </a:r>
                    </a:p>
                  </a:txBody>
                  <a:tcPr marT="91425" marB="91425" marR="91425" marL="91425">
                    <a:lnL cap="flat" cmpd="sng" w="9525">
                      <a:solidFill>
                        <a:schemeClr val="lt2"/>
                      </a:solidFill>
                      <a:prstDash val="solid"/>
                      <a:round/>
                      <a:headEnd len="med" w="med" type="none"/>
                      <a:tailEnd len="med" w="med" type="none"/>
                    </a:lnL>
                    <a:lnR cap="flat" cmpd="sng" w="9525">
                      <a:solidFill>
                        <a:schemeClr val="lt1"/>
                      </a:solidFill>
                      <a:prstDash val="solid"/>
                      <a:round/>
                      <a:headEnd len="med" w="med" type="none"/>
                      <a:tailEnd len="med" w="med" type="none"/>
                    </a:lnR>
                    <a:lnT cap="flat" cmpd="sng" w="9525">
                      <a:solidFill>
                        <a:schemeClr val="lt1"/>
                      </a:solidFill>
                      <a:prstDash val="solid"/>
                      <a:round/>
                      <a:headEnd len="med" w="med" type="none"/>
                      <a:tailEnd len="med" w="med" type="none"/>
                    </a:lnT>
                    <a:lnB cap="flat" cmpd="sng" w="9525">
                      <a:solidFill>
                        <a:schemeClr val="lt1"/>
                      </a:solidFill>
                      <a:prstDash val="solid"/>
                      <a:round/>
                      <a:headEnd len="med" w="med" type="none"/>
                      <a:tailEnd len="med" w="med" type="none"/>
                    </a:lnB>
                    <a:solidFill>
                      <a:srgbClr val="F3F3F3"/>
                    </a:solidFill>
                  </a:tcPr>
                </a:tc>
              </a:tr>
              <a:tr h="928125">
                <a:tc>
                  <a:txBody>
                    <a:bodyPr>
                      <a:noAutofit/>
                    </a:bodyPr>
                    <a:lstStyle/>
                    <a:p>
                      <a:pPr lvl="0" rtl="0">
                        <a:spcBef>
                          <a:spcPts val="0"/>
                        </a:spcBef>
                        <a:buNone/>
                      </a:pPr>
                      <a:r>
                        <a:rPr b="1" lang="en-US"/>
                        <a:t>Preconditions</a:t>
                      </a:r>
                    </a:p>
                  </a:txBody>
                  <a:tcPr marT="91425" marB="91425" marR="91425" marL="91425">
                    <a:lnL cap="flat" cmpd="sng" w="9525">
                      <a:solidFill>
                        <a:schemeClr val="lt2"/>
                      </a:solidFill>
                      <a:prstDash val="solid"/>
                      <a:round/>
                      <a:headEnd len="med" w="med" type="none"/>
                      <a:tailEnd len="med" w="med" type="none"/>
                    </a:lnL>
                    <a:lnR cap="flat" cmpd="sng" w="9525">
                      <a:solidFill>
                        <a:schemeClr val="lt2"/>
                      </a:solidFill>
                      <a:prstDash val="solid"/>
                      <a:round/>
                      <a:headEnd len="med" w="med" type="none"/>
                      <a:tailEnd len="med" w="med" type="none"/>
                    </a:lnR>
                    <a:lnT cap="flat" cmpd="sng" w="9525">
                      <a:solidFill>
                        <a:schemeClr val="lt2"/>
                      </a:solidFill>
                      <a:prstDash val="solid"/>
                      <a:round/>
                      <a:headEnd len="med" w="med" type="none"/>
                      <a:tailEnd len="med" w="med" type="none"/>
                    </a:lnT>
                    <a:lnB cap="flat" cmpd="sng" w="9525">
                      <a:solidFill>
                        <a:schemeClr val="lt2"/>
                      </a:solidFill>
                      <a:prstDash val="solid"/>
                      <a:round/>
                      <a:headEnd len="med" w="med" type="none"/>
                      <a:tailEnd len="med" w="med" type="none"/>
                    </a:lnB>
                    <a:gradFill>
                      <a:gsLst>
                        <a:gs pos="0">
                          <a:srgbClr val="FFFFFF"/>
                        </a:gs>
                        <a:gs pos="100000">
                          <a:srgbClr val="B3B3B3"/>
                        </a:gs>
                      </a:gsLst>
                      <a:lin ang="5400012" scaled="0"/>
                    </a:gradFill>
                  </a:tcPr>
                </a:tc>
                <a:tc>
                  <a:txBody>
                    <a:bodyPr>
                      <a:noAutofit/>
                    </a:bodyPr>
                    <a:lstStyle/>
                    <a:p>
                      <a:pPr lvl="0">
                        <a:spcBef>
                          <a:spcPts val="0"/>
                        </a:spcBef>
                        <a:buNone/>
                      </a:pPr>
                      <a:r>
                        <a:rPr lang="en-US"/>
                        <a:t>The user has a root account.</a:t>
                      </a:r>
                    </a:p>
                    <a:p>
                      <a:pPr lvl="0" rtl="0">
                        <a:spcBef>
                          <a:spcPts val="0"/>
                        </a:spcBef>
                        <a:buNone/>
                      </a:pPr>
                      <a:r>
                        <a:rPr lang="en-US"/>
                        <a:t>The user has invoked the option to edit the User Guide.</a:t>
                      </a:r>
                    </a:p>
                    <a:p>
                      <a:pPr lvl="0" rtl="0">
                        <a:spcBef>
                          <a:spcPts val="0"/>
                        </a:spcBef>
                        <a:buNone/>
                      </a:pPr>
                      <a:r>
                        <a:rPr lang="en-US"/>
                        <a:t>The user has selected the option to add a new section.</a:t>
                      </a:r>
                    </a:p>
                  </a:txBody>
                  <a:tcPr marT="91425" marB="91425" marR="91425" marL="91425">
                    <a:lnL cap="flat" cmpd="sng" w="9525">
                      <a:solidFill>
                        <a:schemeClr val="lt2"/>
                      </a:solidFill>
                      <a:prstDash val="solid"/>
                      <a:round/>
                      <a:headEnd len="med" w="med" type="none"/>
                      <a:tailEnd len="med" w="med" type="none"/>
                    </a:lnL>
                    <a:lnR cap="flat" cmpd="sng" w="9525">
                      <a:solidFill>
                        <a:schemeClr val="lt1"/>
                      </a:solidFill>
                      <a:prstDash val="solid"/>
                      <a:round/>
                      <a:headEnd len="med" w="med" type="none"/>
                      <a:tailEnd len="med" w="med" type="none"/>
                    </a:lnR>
                    <a:lnT cap="flat" cmpd="sng" w="9525">
                      <a:solidFill>
                        <a:schemeClr val="lt1"/>
                      </a:solidFill>
                      <a:prstDash val="solid"/>
                      <a:round/>
                      <a:headEnd len="med" w="med" type="none"/>
                      <a:tailEnd len="med" w="med" type="none"/>
                    </a:lnT>
                    <a:lnB cap="flat" cmpd="sng" w="9525">
                      <a:solidFill>
                        <a:schemeClr val="lt1"/>
                      </a:solidFill>
                      <a:prstDash val="solid"/>
                      <a:round/>
                      <a:headEnd len="med" w="med" type="none"/>
                      <a:tailEnd len="med" w="med" type="none"/>
                    </a:lnB>
                    <a:solidFill>
                      <a:srgbClr val="F3F3F3"/>
                    </a:solidFill>
                  </a:tcPr>
                </a:tc>
              </a:tr>
              <a:tr h="823975">
                <a:tc>
                  <a:txBody>
                    <a:bodyPr>
                      <a:noAutofit/>
                    </a:bodyPr>
                    <a:lstStyle/>
                    <a:p>
                      <a:pPr lvl="0" rtl="0">
                        <a:spcBef>
                          <a:spcPts val="0"/>
                        </a:spcBef>
                        <a:buNone/>
                      </a:pPr>
                      <a:r>
                        <a:rPr b="1" lang="en-US"/>
                        <a:t>Input</a:t>
                      </a:r>
                    </a:p>
                  </a:txBody>
                  <a:tcPr marT="91425" marB="91425" marR="91425" marL="91425">
                    <a:lnL cap="flat" cmpd="sng" w="9525">
                      <a:solidFill>
                        <a:schemeClr val="lt2"/>
                      </a:solidFill>
                      <a:prstDash val="solid"/>
                      <a:round/>
                      <a:headEnd len="med" w="med" type="none"/>
                      <a:tailEnd len="med" w="med" type="none"/>
                    </a:lnL>
                    <a:lnR cap="flat" cmpd="sng" w="9525">
                      <a:solidFill>
                        <a:schemeClr val="lt2"/>
                      </a:solidFill>
                      <a:prstDash val="solid"/>
                      <a:round/>
                      <a:headEnd len="med" w="med" type="none"/>
                      <a:tailEnd len="med" w="med" type="none"/>
                    </a:lnR>
                    <a:lnT cap="flat" cmpd="sng" w="9525">
                      <a:solidFill>
                        <a:schemeClr val="lt2"/>
                      </a:solidFill>
                      <a:prstDash val="solid"/>
                      <a:round/>
                      <a:headEnd len="med" w="med" type="none"/>
                      <a:tailEnd len="med" w="med" type="none"/>
                    </a:lnT>
                    <a:lnB cap="flat" cmpd="sng" w="9525">
                      <a:solidFill>
                        <a:schemeClr val="lt2"/>
                      </a:solidFill>
                      <a:prstDash val="solid"/>
                      <a:round/>
                      <a:headEnd len="med" w="med" type="none"/>
                      <a:tailEnd len="med" w="med" type="none"/>
                    </a:lnB>
                    <a:gradFill>
                      <a:gsLst>
                        <a:gs pos="0">
                          <a:srgbClr val="FFFFFF"/>
                        </a:gs>
                        <a:gs pos="100000">
                          <a:srgbClr val="B3B3B3"/>
                        </a:gs>
                      </a:gsLst>
                      <a:lin ang="5400012" scaled="0"/>
                    </a:gradFill>
                  </a:tcPr>
                </a:tc>
                <a:tc>
                  <a:txBody>
                    <a:bodyPr>
                      <a:noAutofit/>
                    </a:bodyPr>
                    <a:lstStyle/>
                    <a:p>
                      <a:pPr lvl="0" rtl="0">
                        <a:spcBef>
                          <a:spcPts val="0"/>
                        </a:spcBef>
                        <a:buNone/>
                      </a:pPr>
                      <a:r>
                        <a:rPr lang="en-US"/>
                        <a:t>Click save.</a:t>
                      </a:r>
                    </a:p>
                  </a:txBody>
                  <a:tcPr marT="91425" marB="91425" marR="91425" marL="91425">
                    <a:lnL cap="flat" cmpd="sng" w="9525">
                      <a:solidFill>
                        <a:schemeClr val="lt2"/>
                      </a:solidFill>
                      <a:prstDash val="solid"/>
                      <a:round/>
                      <a:headEnd len="med" w="med" type="none"/>
                      <a:tailEnd len="med" w="med" type="none"/>
                    </a:lnL>
                    <a:lnR cap="flat" cmpd="sng" w="9525">
                      <a:solidFill>
                        <a:schemeClr val="lt1"/>
                      </a:solidFill>
                      <a:prstDash val="solid"/>
                      <a:round/>
                      <a:headEnd len="med" w="med" type="none"/>
                      <a:tailEnd len="med" w="med" type="none"/>
                    </a:lnR>
                    <a:lnT cap="flat" cmpd="sng" w="9525">
                      <a:solidFill>
                        <a:schemeClr val="lt1"/>
                      </a:solidFill>
                      <a:prstDash val="solid"/>
                      <a:round/>
                      <a:headEnd len="med" w="med" type="none"/>
                      <a:tailEnd len="med" w="med" type="none"/>
                    </a:lnT>
                    <a:lnB cap="flat" cmpd="sng" w="9525">
                      <a:solidFill>
                        <a:schemeClr val="lt1"/>
                      </a:solidFill>
                      <a:prstDash val="solid"/>
                      <a:round/>
                      <a:headEnd len="med" w="med" type="none"/>
                      <a:tailEnd len="med" w="med" type="none"/>
                    </a:lnB>
                    <a:solidFill>
                      <a:srgbClr val="F3F3F3"/>
                    </a:solidFill>
                  </a:tcPr>
                </a:tc>
              </a:tr>
              <a:tr h="928125">
                <a:tc>
                  <a:txBody>
                    <a:bodyPr>
                      <a:noAutofit/>
                    </a:bodyPr>
                    <a:lstStyle/>
                    <a:p>
                      <a:pPr lvl="0" rtl="0">
                        <a:spcBef>
                          <a:spcPts val="0"/>
                        </a:spcBef>
                        <a:buNone/>
                      </a:pPr>
                      <a:r>
                        <a:rPr b="1" lang="en-US"/>
                        <a:t>Expected Output</a:t>
                      </a:r>
                    </a:p>
                  </a:txBody>
                  <a:tcPr marT="91425" marB="91425" marR="91425" marL="91425">
                    <a:lnL cap="flat" cmpd="sng" w="9525">
                      <a:solidFill>
                        <a:schemeClr val="lt2"/>
                      </a:solidFill>
                      <a:prstDash val="solid"/>
                      <a:round/>
                      <a:headEnd len="med" w="med" type="none"/>
                      <a:tailEnd len="med" w="med" type="none"/>
                    </a:lnL>
                    <a:lnR cap="flat" cmpd="sng" w="9525">
                      <a:solidFill>
                        <a:schemeClr val="lt2"/>
                      </a:solidFill>
                      <a:prstDash val="solid"/>
                      <a:round/>
                      <a:headEnd len="med" w="med" type="none"/>
                      <a:tailEnd len="med" w="med" type="none"/>
                    </a:lnR>
                    <a:lnT cap="flat" cmpd="sng" w="9525">
                      <a:solidFill>
                        <a:schemeClr val="lt2"/>
                      </a:solidFill>
                      <a:prstDash val="solid"/>
                      <a:round/>
                      <a:headEnd len="med" w="med" type="none"/>
                      <a:tailEnd len="med" w="med" type="none"/>
                    </a:lnT>
                    <a:lnB cap="flat" cmpd="sng" w="9525">
                      <a:solidFill>
                        <a:schemeClr val="lt2"/>
                      </a:solidFill>
                      <a:prstDash val="solid"/>
                      <a:round/>
                      <a:headEnd len="med" w="med" type="none"/>
                      <a:tailEnd len="med" w="med" type="none"/>
                    </a:lnB>
                    <a:gradFill>
                      <a:gsLst>
                        <a:gs pos="0">
                          <a:srgbClr val="FFFFFF"/>
                        </a:gs>
                        <a:gs pos="100000">
                          <a:srgbClr val="B3B3B3"/>
                        </a:gs>
                      </a:gsLst>
                      <a:lin ang="5400012" scaled="0"/>
                    </a:gradFill>
                  </a:tcPr>
                </a:tc>
                <a:tc>
                  <a:txBody>
                    <a:bodyPr>
                      <a:noAutofit/>
                    </a:bodyPr>
                    <a:lstStyle/>
                    <a:p>
                      <a:pPr lvl="0" rtl="0">
                        <a:spcBef>
                          <a:spcPts val="0"/>
                        </a:spcBef>
                        <a:buNone/>
                      </a:pPr>
                      <a:r>
                        <a:rPr lang="en-US"/>
                        <a:t>An error message notifying the user that the section heading and instructions are required.</a:t>
                      </a:r>
                    </a:p>
                  </a:txBody>
                  <a:tcPr marT="91425" marB="91425" marR="91425" marL="91425">
                    <a:lnL cap="flat" cmpd="sng" w="9525">
                      <a:solidFill>
                        <a:schemeClr val="lt2"/>
                      </a:solidFill>
                      <a:prstDash val="solid"/>
                      <a:round/>
                      <a:headEnd len="med" w="med" type="none"/>
                      <a:tailEnd len="med" w="med" type="none"/>
                    </a:lnL>
                    <a:lnR cap="flat" cmpd="sng" w="9525">
                      <a:solidFill>
                        <a:schemeClr val="lt1"/>
                      </a:solidFill>
                      <a:prstDash val="solid"/>
                      <a:round/>
                      <a:headEnd len="med" w="med" type="none"/>
                      <a:tailEnd len="med" w="med" type="none"/>
                    </a:lnR>
                    <a:lnT cap="flat" cmpd="sng" w="9525">
                      <a:solidFill>
                        <a:schemeClr val="lt1"/>
                      </a:solidFill>
                      <a:prstDash val="solid"/>
                      <a:round/>
                      <a:headEnd len="med" w="med" type="none"/>
                      <a:tailEnd len="med" w="med" type="none"/>
                    </a:lnT>
                    <a:lnB cap="flat" cmpd="sng" w="9525">
                      <a:solidFill>
                        <a:schemeClr val="lt1"/>
                      </a:solidFill>
                      <a:prstDash val="solid"/>
                      <a:round/>
                      <a:headEnd len="med" w="med" type="none"/>
                      <a:tailEnd len="med" w="med" type="none"/>
                    </a:lnB>
                    <a:solidFill>
                      <a:srgbClr val="F3F3F3"/>
                    </a:solidFill>
                  </a:tcPr>
                </a:tc>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89" name="Shape 289"/>
        <p:cNvGrpSpPr/>
        <p:nvPr/>
      </p:nvGrpSpPr>
      <p:grpSpPr>
        <a:xfrm>
          <a:off x="0" y="0"/>
          <a:ext cx="0" cy="0"/>
          <a:chOff x="0" y="0"/>
          <a:chExt cx="0" cy="0"/>
        </a:xfrm>
      </p:grpSpPr>
      <p:sp>
        <p:nvSpPr>
          <p:cNvPr id="290" name="Shape 290"/>
          <p:cNvSpPr txBox="1"/>
          <p:nvPr>
            <p:ph type="title"/>
          </p:nvPr>
        </p:nvSpPr>
        <p:spPr>
          <a:xfrm>
            <a:off x="779462" y="381000"/>
            <a:ext cx="7583486" cy="1044575"/>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Summary</a:t>
            </a:r>
          </a:p>
        </p:txBody>
      </p:sp>
      <p:sp>
        <p:nvSpPr>
          <p:cNvPr id="291" name="Shape 291"/>
          <p:cNvSpPr txBox="1"/>
          <p:nvPr>
            <p:ph idx="1" type="body"/>
          </p:nvPr>
        </p:nvSpPr>
        <p:spPr>
          <a:xfrm>
            <a:off x="779475" y="1425575"/>
            <a:ext cx="7583400" cy="3379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None/>
            </a:pPr>
            <a:r>
              <a:t/>
            </a:r>
            <a:endParaRPr/>
          </a:p>
          <a:p>
            <a:pPr indent="0" lvl="0" marL="0" marR="0" rtl="0" algn="l">
              <a:spcBef>
                <a:spcPts val="0"/>
              </a:spcBef>
              <a:spcAft>
                <a:spcPts val="0"/>
              </a:spcAft>
              <a:buNone/>
            </a:pPr>
            <a:r>
              <a:rPr lang="en-US"/>
              <a:t>BOLO-7.0 was managed using the Scrum development process. Project members participated in 7 sprints, completing 1-2 user stories bi-weekly.  </a:t>
            </a:r>
          </a:p>
          <a:p>
            <a:pPr indent="0" lvl="0" marL="0" marR="0" rtl="0" algn="l">
              <a:spcBef>
                <a:spcPts val="0"/>
              </a:spcBef>
              <a:spcAft>
                <a:spcPts val="0"/>
              </a:spcAft>
              <a:buNone/>
            </a:pPr>
            <a:r>
              <a:t/>
            </a:r>
            <a:endParaRPr/>
          </a:p>
          <a:p>
            <a:pPr indent="0" lvl="0" marL="0" marR="0" rtl="0" algn="l">
              <a:spcBef>
                <a:spcPts val="0"/>
              </a:spcBef>
              <a:spcAft>
                <a:spcPts val="0"/>
              </a:spcAft>
              <a:buNone/>
            </a:pPr>
            <a:r>
              <a:rPr lang="en-US"/>
              <a:t>Contact Information:</a:t>
            </a:r>
          </a:p>
          <a:p>
            <a:pPr indent="-228600" lvl="0" marL="457200" marR="0" rtl="0" algn="l">
              <a:spcBef>
                <a:spcPts val="0"/>
              </a:spcBef>
              <a:spcAft>
                <a:spcPts val="0"/>
              </a:spcAft>
            </a:pPr>
            <a:r>
              <a:rPr lang="en-US"/>
              <a:t>Mario Siu -</a:t>
            </a:r>
            <a:r>
              <a:rPr lang="en-US">
                <a:solidFill>
                  <a:srgbClr val="001D4D"/>
                </a:solidFill>
              </a:rPr>
              <a:t> </a:t>
            </a:r>
            <a:r>
              <a:rPr lang="en-US">
                <a:solidFill>
                  <a:srgbClr val="001D4D"/>
                </a:solidFill>
                <a:hlinkClick r:id="rId3"/>
              </a:rPr>
              <a:t>msiu001@fiu.edu</a:t>
            </a:r>
          </a:p>
          <a:p>
            <a:pPr indent="-228600" lvl="0" marL="457200" marR="0" rtl="0" algn="l">
              <a:spcBef>
                <a:spcPts val="0"/>
              </a:spcBef>
              <a:spcAft>
                <a:spcPts val="0"/>
              </a:spcAft>
              <a:buClr>
                <a:srgbClr val="001D4D"/>
              </a:buClr>
            </a:pPr>
            <a:r>
              <a:rPr lang="en-US">
                <a:solidFill>
                  <a:srgbClr val="001D4D"/>
                </a:solidFill>
              </a:rPr>
              <a:t>Rachel Hill - </a:t>
            </a:r>
            <a:r>
              <a:rPr lang="en-US">
                <a:solidFill>
                  <a:srgbClr val="001D4D"/>
                </a:solidFill>
                <a:hlinkClick r:id="rId4"/>
              </a:rPr>
              <a:t>rhill016@fiu.edu</a:t>
            </a:r>
          </a:p>
          <a:p>
            <a:pPr indent="-228600" lvl="0" marL="457200" marR="0" rtl="0" algn="l">
              <a:spcBef>
                <a:spcPts val="0"/>
              </a:spcBef>
              <a:spcAft>
                <a:spcPts val="0"/>
              </a:spcAft>
            </a:pPr>
            <a:r>
              <a:rPr lang="en-US"/>
              <a:t>Victor Estopiñán -</a:t>
            </a:r>
            <a:r>
              <a:rPr lang="en-US"/>
              <a:t> </a:t>
            </a:r>
            <a:r>
              <a:rPr lang="en-US"/>
              <a:t>vesto001@fiu.edu</a:t>
            </a:r>
          </a:p>
          <a:p>
            <a:pPr indent="0" lvl="0" marL="0" marR="0" rtl="0" algn="l">
              <a:spcBef>
                <a:spcPts val="2000"/>
              </a:spcBef>
              <a:spcAft>
                <a:spcPts val="0"/>
              </a:spcAft>
              <a:buNone/>
            </a:pPr>
            <a:r>
              <a:t/>
            </a:r>
            <a:endParaRPr/>
          </a:p>
        </p:txBody>
      </p:sp>
      <p:pic>
        <p:nvPicPr>
          <p:cNvPr id="292" name="Shape 292"/>
          <p:cNvPicPr preferRelativeResize="0"/>
          <p:nvPr/>
        </p:nvPicPr>
        <p:blipFill>
          <a:blip r:embed="rId5">
            <a:alphaModFix/>
          </a:blip>
          <a:stretch>
            <a:fillRect/>
          </a:stretch>
        </p:blipFill>
        <p:spPr>
          <a:xfrm>
            <a:off x="779475" y="5905774"/>
            <a:ext cx="987131" cy="698125"/>
          </a:xfrm>
          <a:prstGeom prst="rect">
            <a:avLst/>
          </a:prstGeom>
          <a:noFill/>
          <a:ln>
            <a:noFill/>
          </a:ln>
        </p:spPr>
      </p:pic>
      <p:pic>
        <p:nvPicPr>
          <p:cNvPr id="293" name="Shape 293"/>
          <p:cNvPicPr preferRelativeResize="0"/>
          <p:nvPr/>
        </p:nvPicPr>
        <p:blipFill>
          <a:blip r:embed="rId6">
            <a:alphaModFix/>
          </a:blip>
          <a:stretch>
            <a:fillRect/>
          </a:stretch>
        </p:blipFill>
        <p:spPr>
          <a:xfrm>
            <a:off x="3163900" y="5262674"/>
            <a:ext cx="2635749" cy="567200"/>
          </a:xfrm>
          <a:prstGeom prst="rect">
            <a:avLst/>
          </a:prstGeom>
          <a:noFill/>
          <a:ln>
            <a:noFill/>
          </a:ln>
        </p:spPr>
      </p:pic>
      <p:pic>
        <p:nvPicPr>
          <p:cNvPr id="294" name="Shape 294"/>
          <p:cNvPicPr preferRelativeResize="0"/>
          <p:nvPr/>
        </p:nvPicPr>
        <p:blipFill>
          <a:blip r:embed="rId7">
            <a:alphaModFix/>
          </a:blip>
          <a:stretch>
            <a:fillRect/>
          </a:stretch>
        </p:blipFill>
        <p:spPr>
          <a:xfrm>
            <a:off x="6144512" y="5169373"/>
            <a:ext cx="2302775" cy="567199"/>
          </a:xfrm>
          <a:prstGeom prst="rect">
            <a:avLst/>
          </a:prstGeom>
          <a:noFill/>
          <a:ln>
            <a:noFill/>
          </a:ln>
        </p:spPr>
      </p:pic>
      <p:pic>
        <p:nvPicPr>
          <p:cNvPr id="295" name="Shape 295"/>
          <p:cNvPicPr preferRelativeResize="0"/>
          <p:nvPr/>
        </p:nvPicPr>
        <p:blipFill>
          <a:blip r:embed="rId8">
            <a:alphaModFix/>
          </a:blip>
          <a:stretch>
            <a:fillRect/>
          </a:stretch>
        </p:blipFill>
        <p:spPr>
          <a:xfrm>
            <a:off x="5906399" y="5935862"/>
            <a:ext cx="2779025" cy="637950"/>
          </a:xfrm>
          <a:prstGeom prst="rect">
            <a:avLst/>
          </a:prstGeom>
          <a:noFill/>
          <a:ln>
            <a:noFill/>
          </a:ln>
        </p:spPr>
      </p:pic>
      <p:pic>
        <p:nvPicPr>
          <p:cNvPr id="296" name="Shape 296"/>
          <p:cNvPicPr preferRelativeResize="0"/>
          <p:nvPr/>
        </p:nvPicPr>
        <p:blipFill>
          <a:blip r:embed="rId9">
            <a:alphaModFix/>
          </a:blip>
          <a:stretch>
            <a:fillRect/>
          </a:stretch>
        </p:blipFill>
        <p:spPr>
          <a:xfrm>
            <a:off x="2317075" y="6164450"/>
            <a:ext cx="1900875" cy="439450"/>
          </a:xfrm>
          <a:prstGeom prst="rect">
            <a:avLst/>
          </a:prstGeom>
          <a:noFill/>
          <a:ln>
            <a:noFill/>
          </a:ln>
        </p:spPr>
      </p:pic>
      <p:pic>
        <p:nvPicPr>
          <p:cNvPr id="297" name="Shape 297"/>
          <p:cNvPicPr preferRelativeResize="0"/>
          <p:nvPr/>
        </p:nvPicPr>
        <p:blipFill>
          <a:blip r:embed="rId10">
            <a:alphaModFix/>
          </a:blip>
          <a:stretch>
            <a:fillRect/>
          </a:stretch>
        </p:blipFill>
        <p:spPr>
          <a:xfrm>
            <a:off x="779475" y="5204749"/>
            <a:ext cx="1788400" cy="567199"/>
          </a:xfrm>
          <a:prstGeom prst="rect">
            <a:avLst/>
          </a:prstGeom>
          <a:noFill/>
          <a:ln>
            <a:noFill/>
          </a:ln>
        </p:spPr>
      </p:pic>
      <p:pic>
        <p:nvPicPr>
          <p:cNvPr id="298" name="Shape 298"/>
          <p:cNvPicPr preferRelativeResize="0"/>
          <p:nvPr/>
        </p:nvPicPr>
        <p:blipFill>
          <a:blip r:embed="rId11">
            <a:alphaModFix/>
          </a:blip>
          <a:stretch>
            <a:fillRect/>
          </a:stretch>
        </p:blipFill>
        <p:spPr>
          <a:xfrm>
            <a:off x="4568612" y="5928271"/>
            <a:ext cx="987126" cy="653148"/>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56" name="Shape 156"/>
        <p:cNvGrpSpPr/>
        <p:nvPr/>
      </p:nvGrpSpPr>
      <p:grpSpPr>
        <a:xfrm>
          <a:off x="0" y="0"/>
          <a:ext cx="0" cy="0"/>
          <a:chOff x="0" y="0"/>
          <a:chExt cx="0" cy="0"/>
        </a:xfrm>
      </p:grpSpPr>
      <p:sp>
        <p:nvSpPr>
          <p:cNvPr id="157" name="Shape 157"/>
          <p:cNvSpPr txBox="1"/>
          <p:nvPr>
            <p:ph type="title"/>
          </p:nvPr>
        </p:nvSpPr>
        <p:spPr>
          <a:xfrm>
            <a:off x="779462" y="381000"/>
            <a:ext cx="7583486" cy="1044575"/>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Pro</a:t>
            </a:r>
            <a:r>
              <a:rPr lang="en-US"/>
              <a:t>ject</a:t>
            </a:r>
            <a:r>
              <a:rPr b="0" i="0" lang="en-US" sz="3800" u="none" cap="none" strike="noStrike">
                <a:solidFill>
                  <a:srgbClr val="001D4D"/>
                </a:solidFill>
                <a:latin typeface="Trebuchet MS"/>
                <a:ea typeface="Trebuchet MS"/>
                <a:cs typeface="Trebuchet MS"/>
                <a:sym typeface="Trebuchet MS"/>
              </a:rPr>
              <a:t> definition</a:t>
            </a:r>
          </a:p>
        </p:txBody>
      </p:sp>
      <p:pic>
        <p:nvPicPr>
          <p:cNvPr id="158" name="Shape 158"/>
          <p:cNvPicPr preferRelativeResize="0"/>
          <p:nvPr/>
        </p:nvPicPr>
        <p:blipFill rotWithShape="1">
          <a:blip r:embed="rId3">
            <a:alphaModFix/>
          </a:blip>
          <a:srcRect b="5126" l="0" r="50032" t="15020"/>
          <a:stretch/>
        </p:blipFill>
        <p:spPr>
          <a:xfrm>
            <a:off x="464075" y="1425574"/>
            <a:ext cx="3905971" cy="2468626"/>
          </a:xfrm>
          <a:prstGeom prst="rect">
            <a:avLst/>
          </a:prstGeom>
          <a:noFill/>
          <a:ln>
            <a:noFill/>
          </a:ln>
        </p:spPr>
      </p:pic>
      <p:pic>
        <p:nvPicPr>
          <p:cNvPr id="159" name="Shape 159"/>
          <p:cNvPicPr preferRelativeResize="0"/>
          <p:nvPr/>
        </p:nvPicPr>
        <p:blipFill rotWithShape="1">
          <a:blip r:embed="rId4">
            <a:alphaModFix/>
          </a:blip>
          <a:srcRect b="19282" l="0" r="50039" t="15263"/>
          <a:stretch/>
        </p:blipFill>
        <p:spPr>
          <a:xfrm>
            <a:off x="4889975" y="1425575"/>
            <a:ext cx="3905971" cy="2468626"/>
          </a:xfrm>
          <a:prstGeom prst="rect">
            <a:avLst/>
          </a:prstGeom>
          <a:noFill/>
          <a:ln>
            <a:noFill/>
          </a:ln>
        </p:spPr>
      </p:pic>
      <p:pic>
        <p:nvPicPr>
          <p:cNvPr id="160" name="Shape 160"/>
          <p:cNvPicPr preferRelativeResize="0"/>
          <p:nvPr/>
        </p:nvPicPr>
        <p:blipFill rotWithShape="1">
          <a:blip r:embed="rId5">
            <a:alphaModFix/>
          </a:blip>
          <a:srcRect b="5454" l="0" r="50414" t="14686"/>
          <a:stretch/>
        </p:blipFill>
        <p:spPr>
          <a:xfrm>
            <a:off x="4836675" y="4046599"/>
            <a:ext cx="3905971" cy="2655398"/>
          </a:xfrm>
          <a:prstGeom prst="rect">
            <a:avLst/>
          </a:prstGeom>
          <a:noFill/>
          <a:ln>
            <a:noFill/>
          </a:ln>
        </p:spPr>
      </p:pic>
      <p:pic>
        <p:nvPicPr>
          <p:cNvPr id="161" name="Shape 161"/>
          <p:cNvPicPr preferRelativeResize="0"/>
          <p:nvPr/>
        </p:nvPicPr>
        <p:blipFill>
          <a:blip r:embed="rId6">
            <a:alphaModFix/>
          </a:blip>
          <a:stretch>
            <a:fillRect/>
          </a:stretch>
        </p:blipFill>
        <p:spPr>
          <a:xfrm>
            <a:off x="464074" y="4046600"/>
            <a:ext cx="3905975" cy="2655399"/>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66" name="Shape 166"/>
        <p:cNvGrpSpPr/>
        <p:nvPr/>
      </p:nvGrpSpPr>
      <p:grpSpPr>
        <a:xfrm>
          <a:off x="0" y="0"/>
          <a:ext cx="0" cy="0"/>
          <a:chOff x="0" y="0"/>
          <a:chExt cx="0" cy="0"/>
        </a:xfrm>
      </p:grpSpPr>
      <p:sp>
        <p:nvSpPr>
          <p:cNvPr id="167" name="Shape 167"/>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Pro</a:t>
            </a:r>
            <a:r>
              <a:rPr lang="en-US"/>
              <a:t>ject</a:t>
            </a:r>
            <a:r>
              <a:rPr b="0" i="0" lang="en-US" sz="3800" u="none" cap="none" strike="noStrike">
                <a:solidFill>
                  <a:srgbClr val="001D4D"/>
                </a:solidFill>
                <a:latin typeface="Trebuchet MS"/>
                <a:ea typeface="Trebuchet MS"/>
                <a:cs typeface="Trebuchet MS"/>
                <a:sym typeface="Trebuchet MS"/>
              </a:rPr>
              <a:t> definition</a:t>
            </a:r>
          </a:p>
        </p:txBody>
      </p:sp>
      <p:pic>
        <p:nvPicPr>
          <p:cNvPr id="168" name="Shape 168"/>
          <p:cNvPicPr preferRelativeResize="0"/>
          <p:nvPr/>
        </p:nvPicPr>
        <p:blipFill rotWithShape="1">
          <a:blip r:embed="rId3">
            <a:alphaModFix/>
          </a:blip>
          <a:srcRect b="5160" l="0" r="50463" t="15449"/>
          <a:stretch/>
        </p:blipFill>
        <p:spPr>
          <a:xfrm>
            <a:off x="453775" y="1425600"/>
            <a:ext cx="3905971" cy="2549974"/>
          </a:xfrm>
          <a:prstGeom prst="rect">
            <a:avLst/>
          </a:prstGeom>
          <a:noFill/>
          <a:ln>
            <a:noFill/>
          </a:ln>
        </p:spPr>
      </p:pic>
      <p:pic>
        <p:nvPicPr>
          <p:cNvPr id="169" name="Shape 169"/>
          <p:cNvPicPr preferRelativeResize="0"/>
          <p:nvPr/>
        </p:nvPicPr>
        <p:blipFill rotWithShape="1">
          <a:blip r:embed="rId4">
            <a:alphaModFix/>
          </a:blip>
          <a:srcRect b="30361" l="0" r="50067" t="14404"/>
          <a:stretch/>
        </p:blipFill>
        <p:spPr>
          <a:xfrm>
            <a:off x="4849575" y="1425600"/>
            <a:ext cx="3905971" cy="2549974"/>
          </a:xfrm>
          <a:prstGeom prst="rect">
            <a:avLst/>
          </a:prstGeom>
          <a:noFill/>
          <a:ln>
            <a:noFill/>
          </a:ln>
        </p:spPr>
      </p:pic>
      <p:pic>
        <p:nvPicPr>
          <p:cNvPr id="170" name="Shape 170"/>
          <p:cNvPicPr preferRelativeResize="0"/>
          <p:nvPr/>
        </p:nvPicPr>
        <p:blipFill rotWithShape="1">
          <a:blip r:embed="rId5">
            <a:alphaModFix/>
          </a:blip>
          <a:srcRect b="8497" l="0" r="50487" t="15358"/>
          <a:stretch/>
        </p:blipFill>
        <p:spPr>
          <a:xfrm>
            <a:off x="4823800" y="4241125"/>
            <a:ext cx="3905971" cy="2468626"/>
          </a:xfrm>
          <a:prstGeom prst="rect">
            <a:avLst/>
          </a:prstGeom>
          <a:noFill/>
          <a:ln>
            <a:noFill/>
          </a:ln>
        </p:spPr>
      </p:pic>
      <p:pic>
        <p:nvPicPr>
          <p:cNvPr id="171" name="Shape 171"/>
          <p:cNvPicPr preferRelativeResize="0"/>
          <p:nvPr/>
        </p:nvPicPr>
        <p:blipFill rotWithShape="1">
          <a:blip r:embed="rId6">
            <a:alphaModFix/>
          </a:blip>
          <a:srcRect b="0" l="0" r="2181" t="0"/>
          <a:stretch/>
        </p:blipFill>
        <p:spPr>
          <a:xfrm>
            <a:off x="442975" y="4241124"/>
            <a:ext cx="3905974" cy="2589224"/>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76" name="Shape 176"/>
        <p:cNvGrpSpPr/>
        <p:nvPr/>
      </p:nvGrpSpPr>
      <p:grpSpPr>
        <a:xfrm>
          <a:off x="0" y="0"/>
          <a:ext cx="0" cy="0"/>
          <a:chOff x="0" y="0"/>
          <a:chExt cx="0" cy="0"/>
        </a:xfrm>
      </p:grpSpPr>
      <p:sp>
        <p:nvSpPr>
          <p:cNvPr id="177" name="Shape 177"/>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Requirements: Use Cases</a:t>
            </a:r>
          </a:p>
        </p:txBody>
      </p:sp>
      <p:pic>
        <p:nvPicPr>
          <p:cNvPr id="178" name="Shape 178"/>
          <p:cNvPicPr preferRelativeResize="0"/>
          <p:nvPr/>
        </p:nvPicPr>
        <p:blipFill>
          <a:blip r:embed="rId3">
            <a:alphaModFix/>
          </a:blip>
          <a:stretch>
            <a:fillRect/>
          </a:stretch>
        </p:blipFill>
        <p:spPr>
          <a:xfrm>
            <a:off x="887200" y="1425600"/>
            <a:ext cx="7301150" cy="459965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83" name="Shape 183"/>
        <p:cNvGrpSpPr/>
        <p:nvPr/>
      </p:nvGrpSpPr>
      <p:grpSpPr>
        <a:xfrm>
          <a:off x="0" y="0"/>
          <a:ext cx="0" cy="0"/>
          <a:chOff x="0" y="0"/>
          <a:chExt cx="0" cy="0"/>
        </a:xfrm>
      </p:grpSpPr>
      <p:sp>
        <p:nvSpPr>
          <p:cNvPr id="184" name="Shape 184"/>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System Design: Architecture</a:t>
            </a:r>
          </a:p>
        </p:txBody>
      </p:sp>
      <p:sp>
        <p:nvSpPr>
          <p:cNvPr id="185" name="Shape 185"/>
          <p:cNvSpPr txBox="1"/>
          <p:nvPr>
            <p:ph idx="1" type="body"/>
          </p:nvPr>
        </p:nvSpPr>
        <p:spPr>
          <a:xfrm>
            <a:off x="6206449" y="1676400"/>
            <a:ext cx="2785199" cy="3967500"/>
          </a:xfrm>
          <a:prstGeom prst="rect">
            <a:avLst/>
          </a:prstGeom>
          <a:noFill/>
          <a:ln>
            <a:noFill/>
          </a:ln>
        </p:spPr>
        <p:txBody>
          <a:bodyPr anchorCtr="0" anchor="t" bIns="45700" lIns="91425" rIns="91425" tIns="45700">
            <a:noAutofit/>
          </a:bodyPr>
          <a:lstStyle/>
          <a:p>
            <a:pPr indent="-69850" lvl="0" marL="0" rtl="0">
              <a:lnSpc>
                <a:spcPct val="90000"/>
              </a:lnSpc>
              <a:spcBef>
                <a:spcPts val="1200"/>
              </a:spcBef>
              <a:spcAft>
                <a:spcPts val="200"/>
              </a:spcAft>
              <a:buClr>
                <a:schemeClr val="dk1"/>
              </a:buClr>
              <a:buSzPct val="55000"/>
              <a:buFont typeface="Arial"/>
              <a:buNone/>
            </a:pPr>
            <a:r>
              <a:rPr lang="en-US" sz="2000">
                <a:solidFill>
                  <a:srgbClr val="001D4D"/>
                </a:solidFill>
                <a:latin typeface="Calibri"/>
                <a:ea typeface="Calibri"/>
                <a:cs typeface="Calibri"/>
                <a:sym typeface="Calibri"/>
              </a:rPr>
              <a:t> BOLO 7.0 uses a combination of the MVC and 3-tier  architecture.</a:t>
            </a:r>
          </a:p>
          <a:p>
            <a:pPr indent="-69850" lvl="0" marL="0" rtl="0">
              <a:lnSpc>
                <a:spcPct val="90000"/>
              </a:lnSpc>
              <a:spcBef>
                <a:spcPts val="1200"/>
              </a:spcBef>
              <a:spcAft>
                <a:spcPts val="200"/>
              </a:spcAft>
              <a:buClr>
                <a:schemeClr val="dk1"/>
              </a:buClr>
              <a:buSzPct val="55000"/>
              <a:buFont typeface="Arial"/>
              <a:buNone/>
            </a:pPr>
            <a:r>
              <a:rPr lang="en-US" sz="2000">
                <a:solidFill>
                  <a:srgbClr val="001D4D"/>
                </a:solidFill>
                <a:latin typeface="Calibri"/>
                <a:ea typeface="Calibri"/>
                <a:cs typeface="Calibri"/>
                <a:sym typeface="Calibri"/>
              </a:rPr>
              <a:t> H/W Requirements:</a:t>
            </a:r>
          </a:p>
          <a:p>
            <a:pPr indent="-342900" lvl="0" marL="457200" rtl="0">
              <a:lnSpc>
                <a:spcPct val="90000"/>
              </a:lnSpc>
              <a:spcBef>
                <a:spcPts val="200"/>
              </a:spcBef>
              <a:spcAft>
                <a:spcPts val="400"/>
              </a:spcAft>
              <a:buClr>
                <a:srgbClr val="001D4D"/>
              </a:buClr>
              <a:buSzPct val="100000"/>
              <a:buFont typeface="Calibri"/>
            </a:pPr>
            <a:r>
              <a:rPr lang="en-US" sz="1800">
                <a:solidFill>
                  <a:srgbClr val="001D4D"/>
                </a:solidFill>
                <a:latin typeface="Calibri"/>
                <a:ea typeface="Calibri"/>
                <a:cs typeface="Calibri"/>
                <a:sym typeface="Calibri"/>
              </a:rPr>
              <a:t>Windows/Apple Computer</a:t>
            </a:r>
          </a:p>
          <a:p>
            <a:pPr indent="-342900" lvl="0" marL="457200" rtl="0">
              <a:lnSpc>
                <a:spcPct val="90000"/>
              </a:lnSpc>
              <a:spcBef>
                <a:spcPts val="200"/>
              </a:spcBef>
              <a:spcAft>
                <a:spcPts val="400"/>
              </a:spcAft>
              <a:buClr>
                <a:srgbClr val="001D4D"/>
              </a:buClr>
              <a:buSzPct val="100000"/>
              <a:buFont typeface="Calibri"/>
            </a:pPr>
            <a:r>
              <a:rPr lang="en-US" sz="1800">
                <a:solidFill>
                  <a:srgbClr val="001D4D"/>
                </a:solidFill>
                <a:latin typeface="Calibri"/>
                <a:ea typeface="Calibri"/>
                <a:cs typeface="Calibri"/>
                <a:sym typeface="Calibri"/>
              </a:rPr>
              <a:t>Min of 8Gb of RAM</a:t>
            </a:r>
          </a:p>
          <a:p>
            <a:pPr indent="-342900" lvl="0" marL="457200" rtl="0">
              <a:lnSpc>
                <a:spcPct val="90000"/>
              </a:lnSpc>
              <a:spcBef>
                <a:spcPts val="200"/>
              </a:spcBef>
              <a:spcAft>
                <a:spcPts val="400"/>
              </a:spcAft>
              <a:buClr>
                <a:srgbClr val="001D4D"/>
              </a:buClr>
              <a:buSzPct val="100000"/>
              <a:buFont typeface="Calibri"/>
            </a:pPr>
            <a:r>
              <a:rPr lang="en-US" sz="1800">
                <a:solidFill>
                  <a:srgbClr val="001D4D"/>
                </a:solidFill>
                <a:latin typeface="Calibri"/>
                <a:ea typeface="Calibri"/>
                <a:cs typeface="Calibri"/>
                <a:sym typeface="Calibri"/>
              </a:rPr>
              <a:t>At least 30 GB of disk space</a:t>
            </a:r>
          </a:p>
          <a:p>
            <a:pPr indent="-342900" lvl="0" marL="457200" rtl="0">
              <a:lnSpc>
                <a:spcPct val="90000"/>
              </a:lnSpc>
              <a:spcBef>
                <a:spcPts val="200"/>
              </a:spcBef>
              <a:spcAft>
                <a:spcPts val="400"/>
              </a:spcAft>
              <a:buClr>
                <a:srgbClr val="001D4D"/>
              </a:buClr>
              <a:buSzPct val="100000"/>
              <a:buFont typeface="Calibri"/>
            </a:pPr>
            <a:r>
              <a:rPr lang="en-US" sz="1800">
                <a:solidFill>
                  <a:srgbClr val="001D4D"/>
                </a:solidFill>
                <a:latin typeface="Calibri"/>
                <a:ea typeface="Calibri"/>
                <a:cs typeface="Calibri"/>
                <a:sym typeface="Calibri"/>
              </a:rPr>
              <a:t>At least 2.0 GHZ processor</a:t>
            </a:r>
          </a:p>
          <a:p>
            <a:pPr indent="0" lvl="0" marL="0" marR="0" rtl="0" algn="l">
              <a:spcBef>
                <a:spcPts val="2000"/>
              </a:spcBef>
              <a:spcAft>
                <a:spcPts val="0"/>
              </a:spcAft>
              <a:buNone/>
            </a:pPr>
            <a:r>
              <a:t/>
            </a:r>
            <a:endParaRPr>
              <a:solidFill>
                <a:srgbClr val="001D4D"/>
              </a:solidFill>
            </a:endParaRPr>
          </a:p>
        </p:txBody>
      </p:sp>
      <p:pic>
        <p:nvPicPr>
          <p:cNvPr id="186" name="Shape 186"/>
          <p:cNvPicPr preferRelativeResize="0"/>
          <p:nvPr/>
        </p:nvPicPr>
        <p:blipFill rotWithShape="1">
          <a:blip r:embed="rId3">
            <a:alphaModFix/>
          </a:blip>
          <a:srcRect b="0" l="1640" r="3536" t="0"/>
          <a:stretch/>
        </p:blipFill>
        <p:spPr>
          <a:xfrm>
            <a:off x="95625" y="1676399"/>
            <a:ext cx="6055674" cy="4208399"/>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91" name="Shape 191"/>
        <p:cNvGrpSpPr/>
        <p:nvPr/>
      </p:nvGrpSpPr>
      <p:grpSpPr>
        <a:xfrm>
          <a:off x="0" y="0"/>
          <a:ext cx="0" cy="0"/>
          <a:chOff x="0" y="0"/>
          <a:chExt cx="0" cy="0"/>
        </a:xfrm>
      </p:grpSpPr>
      <p:sp>
        <p:nvSpPr>
          <p:cNvPr id="192" name="Shape 192"/>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Minimal Class Diagram</a:t>
            </a:r>
          </a:p>
        </p:txBody>
      </p:sp>
      <p:sp>
        <p:nvSpPr>
          <p:cNvPr id="193" name="Shape 193"/>
          <p:cNvSpPr txBox="1"/>
          <p:nvPr>
            <p:ph idx="1" type="body"/>
          </p:nvPr>
        </p:nvSpPr>
        <p:spPr>
          <a:xfrm>
            <a:off x="779475" y="1828800"/>
            <a:ext cx="7583400" cy="110100"/>
          </a:xfrm>
          <a:prstGeom prst="rect">
            <a:avLst/>
          </a:prstGeom>
          <a:noFill/>
          <a:ln>
            <a:noFill/>
          </a:ln>
        </p:spPr>
        <p:txBody>
          <a:bodyPr anchorCtr="0" anchor="t" bIns="45700" lIns="91425" rIns="91425" tIns="45700">
            <a:noAutofit/>
          </a:bodyPr>
          <a:lstStyle/>
          <a:p>
            <a:pPr indent="0" lvl="0" marL="0" marR="0" rtl="0" algn="l">
              <a:spcBef>
                <a:spcPts val="2000"/>
              </a:spcBef>
              <a:spcAft>
                <a:spcPts val="0"/>
              </a:spcAft>
              <a:buNone/>
            </a:pPr>
            <a:r>
              <a:t/>
            </a:r>
            <a:endParaRPr b="0" i="0" sz="2200" u="none" cap="none" strike="noStrike">
              <a:solidFill>
                <a:srgbClr val="001D4D"/>
              </a:solidFill>
              <a:latin typeface="Trebuchet MS"/>
              <a:ea typeface="Trebuchet MS"/>
              <a:cs typeface="Trebuchet MS"/>
              <a:sym typeface="Trebuchet MS"/>
            </a:endParaRPr>
          </a:p>
        </p:txBody>
      </p:sp>
      <p:pic>
        <p:nvPicPr>
          <p:cNvPr descr="Minimal Class Diagram.png" id="194" name="Shape 194"/>
          <p:cNvPicPr preferRelativeResize="0"/>
          <p:nvPr/>
        </p:nvPicPr>
        <p:blipFill>
          <a:blip r:embed="rId3">
            <a:alphaModFix/>
          </a:blip>
          <a:stretch>
            <a:fillRect/>
          </a:stretch>
        </p:blipFill>
        <p:spPr>
          <a:xfrm>
            <a:off x="376425" y="1462600"/>
            <a:ext cx="8392024" cy="3609374"/>
          </a:xfrm>
          <a:prstGeom prst="rect">
            <a:avLst/>
          </a:prstGeom>
          <a:noFill/>
          <a:ln>
            <a:noFill/>
          </a:ln>
        </p:spPr>
      </p:pic>
      <p:sp>
        <p:nvSpPr>
          <p:cNvPr id="195" name="Shape 195"/>
          <p:cNvSpPr txBox="1"/>
          <p:nvPr/>
        </p:nvSpPr>
        <p:spPr>
          <a:xfrm>
            <a:off x="569775" y="5200200"/>
            <a:ext cx="5465700" cy="1289100"/>
          </a:xfrm>
          <a:prstGeom prst="rect">
            <a:avLst/>
          </a:prstGeom>
          <a:noFill/>
          <a:ln>
            <a:noFill/>
          </a:ln>
        </p:spPr>
        <p:txBody>
          <a:bodyPr anchorCtr="0" anchor="t" bIns="91425" lIns="91425" rIns="91425" tIns="91425">
            <a:noAutofit/>
          </a:bodyPr>
          <a:lstStyle/>
          <a:p>
            <a:pPr lvl="0">
              <a:spcBef>
                <a:spcPts val="0"/>
              </a:spcBef>
              <a:buClr>
                <a:srgbClr val="000000"/>
              </a:buClr>
              <a:buSzPct val="68750"/>
              <a:buFont typeface="Arial"/>
              <a:buNone/>
            </a:pPr>
            <a:r>
              <a:rPr lang="en-US" sz="1600">
                <a:latin typeface="Trebuchet MS"/>
                <a:ea typeface="Trebuchet MS"/>
                <a:cs typeface="Trebuchet MS"/>
                <a:sym typeface="Trebuchet MS"/>
              </a:rPr>
              <a:t>The minimal class diagram represents the static view of the BOLO application. It is not only used to visualizing and describing aspects of the system but also for </a:t>
            </a:r>
            <a:r>
              <a:rPr lang="en-US" sz="1600">
                <a:latin typeface="Trebuchet MS"/>
                <a:ea typeface="Trebuchet MS"/>
                <a:cs typeface="Trebuchet MS"/>
                <a:sym typeface="Trebuchet MS"/>
              </a:rPr>
              <a:t>constructing</a:t>
            </a:r>
            <a:r>
              <a:rPr lang="en-US" sz="1600">
                <a:latin typeface="Trebuchet MS"/>
                <a:ea typeface="Trebuchet MS"/>
                <a:cs typeface="Trebuchet MS"/>
                <a:sym typeface="Trebuchet MS"/>
              </a:rPr>
              <a:t> executable code of the software application. </a:t>
            </a: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00" name="Shape 200"/>
        <p:cNvGrpSpPr/>
        <p:nvPr/>
      </p:nvGrpSpPr>
      <p:grpSpPr>
        <a:xfrm>
          <a:off x="0" y="0"/>
          <a:ext cx="0" cy="0"/>
          <a:chOff x="0" y="0"/>
          <a:chExt cx="0" cy="0"/>
        </a:xfrm>
      </p:grpSpPr>
      <p:sp>
        <p:nvSpPr>
          <p:cNvPr id="201" name="Shape 201"/>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User Stories </a:t>
            </a:r>
          </a:p>
        </p:txBody>
      </p:sp>
      <p:sp>
        <p:nvSpPr>
          <p:cNvPr id="202" name="Shape 202"/>
          <p:cNvSpPr txBox="1"/>
          <p:nvPr>
            <p:ph idx="1" type="body"/>
          </p:nvPr>
        </p:nvSpPr>
        <p:spPr>
          <a:xfrm>
            <a:off x="779475" y="1425600"/>
            <a:ext cx="7583400" cy="4596300"/>
          </a:xfrm>
          <a:prstGeom prst="rect">
            <a:avLst/>
          </a:prstGeom>
          <a:noFill/>
          <a:ln>
            <a:noFill/>
          </a:ln>
        </p:spPr>
        <p:txBody>
          <a:bodyPr anchorCtr="0" anchor="t" bIns="45700" lIns="91425" rIns="91425" tIns="45700">
            <a:noAutofit/>
          </a:bodyPr>
          <a:lstStyle/>
          <a:p>
            <a:pPr indent="0" lvl="0" marL="0" marR="0" rtl="0" algn="l">
              <a:spcBef>
                <a:spcPts val="0"/>
              </a:spcBef>
              <a:spcAft>
                <a:spcPts val="1000"/>
              </a:spcAft>
              <a:buNone/>
            </a:pPr>
            <a:r>
              <a:rPr lang="en-US" sz="2400"/>
              <a:t>1.#</a:t>
            </a:r>
            <a:r>
              <a:rPr lang="en-US" sz="2400"/>
              <a:t>1328 - Add Internal Option to Create BOLO Form</a:t>
            </a:r>
          </a:p>
          <a:p>
            <a:pPr indent="0" lvl="0" marL="0" marR="0" rtl="0" algn="l">
              <a:spcBef>
                <a:spcPts val="0"/>
              </a:spcBef>
              <a:spcAft>
                <a:spcPts val="1000"/>
              </a:spcAft>
              <a:buNone/>
            </a:pPr>
            <a:r>
              <a:rPr lang="en-US" sz="2400"/>
              <a:t>2.</a:t>
            </a:r>
            <a:r>
              <a:rPr lang="en-US" sz="2400"/>
              <a:t>#1286 - Notifying Users Subscribed To Agency</a:t>
            </a:r>
          </a:p>
          <a:p>
            <a:pPr indent="0" lvl="0" marL="0" marR="0" rtl="0" algn="l">
              <a:spcBef>
                <a:spcPts val="0"/>
              </a:spcBef>
              <a:spcAft>
                <a:spcPts val="1000"/>
              </a:spcAft>
              <a:buNone/>
            </a:pPr>
            <a:r>
              <a:rPr lang="en-US" sz="2400"/>
              <a:t>3.#1288 - Edit Login Page</a:t>
            </a:r>
          </a:p>
          <a:p>
            <a:pPr indent="0" lvl="0" marL="0" marR="0" rtl="0" algn="l">
              <a:spcBef>
                <a:spcPts val="0"/>
              </a:spcBef>
              <a:spcAft>
                <a:spcPts val="1000"/>
              </a:spcAft>
              <a:buNone/>
            </a:pPr>
            <a:r>
              <a:rPr lang="en-US" sz="2400"/>
              <a:t>4.#1287 - Edit User Guide Page</a:t>
            </a:r>
          </a:p>
          <a:p>
            <a:pPr indent="0" lvl="0" marL="0" marR="0" rtl="0" algn="l">
              <a:spcBef>
                <a:spcPts val="0"/>
              </a:spcBef>
              <a:spcAft>
                <a:spcPts val="1000"/>
              </a:spcAft>
              <a:buNone/>
            </a:pPr>
            <a:r>
              <a:rPr lang="en-US" sz="2400"/>
              <a:t>5.#1223 - BOLO Filter Not Working</a:t>
            </a:r>
          </a:p>
          <a:p>
            <a:pPr indent="0" lvl="0" marL="0" marR="0" rtl="0" algn="l">
              <a:spcBef>
                <a:spcPts val="0"/>
              </a:spcBef>
              <a:spcAft>
                <a:spcPts val="1000"/>
              </a:spcAft>
              <a:buNone/>
            </a:pPr>
            <a:r>
              <a:rPr lang="en-US" sz="2400"/>
              <a:t>6.#1265 - Subscribing to Agency</a:t>
            </a:r>
          </a:p>
          <a:p>
            <a:pPr indent="0" lvl="0" marL="0" marR="0" rtl="0" algn="l">
              <a:spcBef>
                <a:spcPts val="0"/>
              </a:spcBef>
              <a:spcAft>
                <a:spcPts val="1000"/>
              </a:spcAft>
              <a:buNone/>
            </a:pPr>
            <a:r>
              <a:rPr lang="en-US" sz="2400"/>
              <a:t>7.#1315 - Forgot Password</a:t>
            </a:r>
          </a:p>
          <a:p>
            <a:pPr indent="0" lvl="0" marL="0" marR="0" rtl="0" algn="l">
              <a:spcBef>
                <a:spcPts val="0"/>
              </a:spcBef>
              <a:spcAft>
                <a:spcPts val="1000"/>
              </a:spcAft>
              <a:buNone/>
            </a:pPr>
            <a:r>
              <a:rPr lang="en-US" sz="2400"/>
              <a:t>8.#1218 - Search Issue in the system</a:t>
            </a:r>
          </a:p>
          <a:p>
            <a:pPr indent="0" lvl="0" marL="0" marR="0" rtl="0" algn="l">
              <a:spcBef>
                <a:spcPts val="0"/>
              </a:spcBef>
              <a:spcAft>
                <a:spcPts val="1000"/>
              </a:spcAft>
              <a:buNone/>
            </a:pPr>
            <a:r>
              <a:rPr lang="en-US" sz="2400"/>
              <a:t>9.#1222 - Validate Password</a:t>
            </a:r>
          </a:p>
          <a:p>
            <a:pPr indent="0" lvl="0" marL="0" marR="0" rtl="0" algn="l">
              <a:spcBef>
                <a:spcPts val="0"/>
              </a:spcBef>
              <a:spcAft>
                <a:spcPts val="0"/>
              </a:spcAft>
              <a:buNone/>
            </a:pPr>
            <a:r>
              <a:t/>
            </a:r>
            <a:endParaRPr sz="2400"/>
          </a:p>
          <a:p>
            <a:pPr indent="0" lvl="0" marL="0" marR="0" rtl="0" algn="l">
              <a:spcBef>
                <a:spcPts val="0"/>
              </a:spcBef>
              <a:spcAft>
                <a:spcPts val="0"/>
              </a:spcAft>
              <a:buNone/>
            </a:pPr>
            <a:r>
              <a:t/>
            </a:r>
            <a:endParaRPr sz="2400"/>
          </a:p>
          <a:p>
            <a:pPr indent="0" lvl="0" marL="0" marR="0" rtl="0" algn="l">
              <a:spcBef>
                <a:spcPts val="2000"/>
              </a:spcBef>
              <a:spcAft>
                <a:spcPts val="0"/>
              </a:spcAft>
              <a:buNone/>
            </a:pPr>
            <a:r>
              <a:t/>
            </a:r>
            <a:endParaRPr sz="2400"/>
          </a:p>
          <a:p>
            <a:pPr indent="0" lvl="0" marL="0" marR="0" rtl="0" algn="l">
              <a:spcBef>
                <a:spcPts val="2000"/>
              </a:spcBef>
              <a:spcAft>
                <a:spcPts val="0"/>
              </a:spcAft>
              <a:buNone/>
            </a:pPr>
            <a:r>
              <a:t/>
            </a:r>
            <a:endParaRPr sz="240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07" name="Shape 207"/>
        <p:cNvGrpSpPr/>
        <p:nvPr/>
      </p:nvGrpSpPr>
      <p:grpSpPr>
        <a:xfrm>
          <a:off x="0" y="0"/>
          <a:ext cx="0" cy="0"/>
          <a:chOff x="0" y="0"/>
          <a:chExt cx="0" cy="0"/>
        </a:xfrm>
      </p:grpSpPr>
      <p:sp>
        <p:nvSpPr>
          <p:cNvPr id="208" name="Shape 208"/>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lang="en-US"/>
              <a:t>#1328 - Add Internal Option to Create BOLO Form</a:t>
            </a:r>
          </a:p>
        </p:txBody>
      </p:sp>
      <p:sp>
        <p:nvSpPr>
          <p:cNvPr id="209" name="Shape 209"/>
          <p:cNvSpPr txBox="1"/>
          <p:nvPr>
            <p:ph idx="1" type="body"/>
          </p:nvPr>
        </p:nvSpPr>
        <p:spPr>
          <a:xfrm>
            <a:off x="5946125" y="1295400"/>
            <a:ext cx="3077700" cy="4208400"/>
          </a:xfrm>
          <a:prstGeom prst="rect">
            <a:avLst/>
          </a:prstGeom>
          <a:noFill/>
          <a:ln>
            <a:noFill/>
          </a:ln>
        </p:spPr>
        <p:txBody>
          <a:bodyPr anchorCtr="0" anchor="t" bIns="45700" lIns="91425" rIns="91425" tIns="45700">
            <a:noAutofit/>
          </a:bodyPr>
          <a:lstStyle/>
          <a:p>
            <a:pPr indent="-228600" lvl="0" marL="457200" marR="0" rtl="0" algn="l">
              <a:spcBef>
                <a:spcPts val="2000"/>
              </a:spcBef>
              <a:spcAft>
                <a:spcPts val="0"/>
              </a:spcAft>
            </a:pPr>
            <a:r>
              <a:rPr lang="en-US"/>
              <a:t>The added functionality allows any user to create a BOLO that is </a:t>
            </a:r>
            <a:r>
              <a:rPr lang="en-US"/>
              <a:t>only visible </a:t>
            </a:r>
            <a:r>
              <a:rPr lang="en-US"/>
              <a:t>within the user’s agency.</a:t>
            </a:r>
          </a:p>
          <a:p>
            <a:pPr indent="-228600" lvl="0" marL="457200" marR="0" rtl="0" algn="l">
              <a:spcBef>
                <a:spcPts val="2000"/>
              </a:spcBef>
              <a:spcAft>
                <a:spcPts val="0"/>
              </a:spcAft>
            </a:pPr>
            <a:r>
              <a:rPr lang="en-US"/>
              <a:t>An option to filter internal BOLOs was also implemented into the system.</a:t>
            </a:r>
          </a:p>
        </p:txBody>
      </p:sp>
      <p:pic>
        <p:nvPicPr>
          <p:cNvPr id="210" name="Shape 210"/>
          <p:cNvPicPr preferRelativeResize="0"/>
          <p:nvPr/>
        </p:nvPicPr>
        <p:blipFill rotWithShape="1">
          <a:blip r:embed="rId3">
            <a:alphaModFix/>
          </a:blip>
          <a:srcRect b="5602" l="3383" r="1305" t="11029"/>
          <a:stretch/>
        </p:blipFill>
        <p:spPr>
          <a:xfrm>
            <a:off x="75350" y="1628100"/>
            <a:ext cx="5897650" cy="3646450"/>
          </a:xfrm>
          <a:prstGeom prst="rect">
            <a:avLst/>
          </a:prstGeom>
          <a:noFill/>
          <a:ln>
            <a:noFill/>
          </a:ln>
        </p:spPr>
      </p:pic>
      <p:sp>
        <p:nvSpPr>
          <p:cNvPr id="211" name="Shape 211"/>
          <p:cNvSpPr txBox="1"/>
          <p:nvPr/>
        </p:nvSpPr>
        <p:spPr>
          <a:xfrm>
            <a:off x="703275" y="5503800"/>
            <a:ext cx="4597500" cy="1044600"/>
          </a:xfrm>
          <a:prstGeom prst="rect">
            <a:avLst/>
          </a:prstGeom>
          <a:solidFill>
            <a:srgbClr val="EFEFEF"/>
          </a:solidFill>
          <a:ln cap="flat" cmpd="sng" w="9525">
            <a:solidFill>
              <a:schemeClr val="dk1"/>
            </a:solidFill>
            <a:prstDash val="solid"/>
            <a:round/>
            <a:headEnd len="med" w="med" type="none"/>
            <a:tailEnd len="med" w="med" type="none"/>
          </a:ln>
        </p:spPr>
        <p:txBody>
          <a:bodyPr anchorCtr="0" anchor="t" bIns="91425" lIns="91425" rIns="91425" tIns="91425">
            <a:noAutofit/>
          </a:bodyPr>
          <a:lstStyle/>
          <a:p>
            <a:pPr lvl="0">
              <a:spcBef>
                <a:spcPts val="0"/>
              </a:spcBef>
              <a:buNone/>
            </a:pPr>
            <a:r>
              <a:rPr lang="en-US">
                <a:latin typeface="Trebuchet MS"/>
                <a:ea typeface="Trebuchet MS"/>
                <a:cs typeface="Trebuchet MS"/>
                <a:sym typeface="Trebuchet MS"/>
              </a:rPr>
              <a:t>if (bolo.internal &amp;&amp; bolo.agency == user.agency)</a:t>
            </a:r>
          </a:p>
          <a:p>
            <a:pPr lvl="0">
              <a:spcBef>
                <a:spcPts val="0"/>
              </a:spcBef>
              <a:buNone/>
            </a:pPr>
            <a:r>
              <a:rPr lang="en-US">
                <a:latin typeface="Trebuchet MS"/>
                <a:ea typeface="Trebuchet MS"/>
                <a:cs typeface="Trebuchet MS"/>
                <a:sym typeface="Trebuchet MS"/>
              </a:rPr>
              <a:t>	display(bolo);</a:t>
            </a:r>
          </a:p>
          <a:p>
            <a:pPr lvl="0">
              <a:spcBef>
                <a:spcPts val="0"/>
              </a:spcBef>
              <a:buNone/>
            </a:pPr>
            <a:r>
              <a:rPr lang="en-US">
                <a:latin typeface="Trebuchet MS"/>
                <a:ea typeface="Trebuchet MS"/>
                <a:cs typeface="Trebuchet MS"/>
                <a:sym typeface="Trebuchet MS"/>
              </a:rPr>
              <a:t>else </a:t>
            </a:r>
          </a:p>
          <a:p>
            <a:pPr lvl="0">
              <a:spcBef>
                <a:spcPts val="0"/>
              </a:spcBef>
              <a:buNone/>
            </a:pPr>
            <a:r>
              <a:rPr lang="en-US">
                <a:latin typeface="Trebuchet MS"/>
                <a:ea typeface="Trebuchet MS"/>
                <a:cs typeface="Trebuchet MS"/>
                <a:sym typeface="Trebuchet MS"/>
              </a:rPr>
              <a:t>	hide(bolo);</a:t>
            </a: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16" name="Shape 216"/>
        <p:cNvGrpSpPr/>
        <p:nvPr/>
      </p:nvGrpSpPr>
      <p:grpSpPr>
        <a:xfrm>
          <a:off x="0" y="0"/>
          <a:ext cx="0" cy="0"/>
          <a:chOff x="0" y="0"/>
          <a:chExt cx="0" cy="0"/>
        </a:xfrm>
      </p:grpSpPr>
      <p:sp>
        <p:nvSpPr>
          <p:cNvPr id="217" name="Shape 217"/>
          <p:cNvSpPr txBox="1"/>
          <p:nvPr>
            <p:ph type="title"/>
          </p:nvPr>
        </p:nvSpPr>
        <p:spPr>
          <a:xfrm>
            <a:off x="779462" y="381000"/>
            <a:ext cx="7583400" cy="1044600"/>
          </a:xfrm>
          <a:prstGeom prst="rect">
            <a:avLst/>
          </a:prstGeom>
        </p:spPr>
        <p:txBody>
          <a:bodyPr anchorCtr="0" anchor="b" bIns="91425" lIns="91425" rIns="91425" tIns="91425">
            <a:noAutofit/>
          </a:bodyPr>
          <a:lstStyle/>
          <a:p>
            <a:pPr lvl="0">
              <a:spcBef>
                <a:spcPts val="0"/>
              </a:spcBef>
              <a:buNone/>
            </a:pPr>
            <a:r>
              <a:rPr lang="en-US"/>
              <a:t>#1328 - Sequence Diagram</a:t>
            </a:r>
          </a:p>
        </p:txBody>
      </p:sp>
      <p:pic>
        <p:nvPicPr>
          <p:cNvPr id="218" name="Shape 218"/>
          <p:cNvPicPr preferRelativeResize="0"/>
          <p:nvPr/>
        </p:nvPicPr>
        <p:blipFill>
          <a:blip r:embed="rId3">
            <a:alphaModFix/>
          </a:blip>
          <a:stretch>
            <a:fillRect/>
          </a:stretch>
        </p:blipFill>
        <p:spPr>
          <a:xfrm>
            <a:off x="217725" y="1425600"/>
            <a:ext cx="8735775" cy="5432399"/>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gold">
  <a:themeElements>
    <a:clrScheme name="Revolution">
      <a:dk1>
        <a:srgbClr val="000000"/>
      </a:dk1>
      <a:lt1>
        <a:srgbClr val="FFFFFF"/>
      </a:lt1>
      <a:dk2>
        <a:srgbClr val="1B3861"/>
      </a:dk2>
      <a:lt2>
        <a:srgbClr val="38ABED"/>
      </a:lt2>
      <a:accent1>
        <a:srgbClr val="0C5986"/>
      </a:accent1>
      <a:accent2>
        <a:srgbClr val="DDF53D"/>
      </a:accent2>
      <a:accent3>
        <a:srgbClr val="508709"/>
      </a:accent3>
      <a:accent4>
        <a:srgbClr val="BF5E00"/>
      </a:accent4>
      <a:accent5>
        <a:srgbClr val="9C0001"/>
      </a:accent5>
      <a:accent6>
        <a:srgbClr val="660075"/>
      </a:accent6>
      <a:hlink>
        <a:srgbClr val="ABF24D"/>
      </a:hlink>
      <a:folHlink>
        <a:srgbClr val="A0E7F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