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840" r:id="rId1"/>
  </p:sldMasterIdLst>
  <p:notesMasterIdLst>
    <p:notesMasterId r:id="rId3"/>
  </p:notesMasterIdLst>
  <p:sldIdLst>
    <p:sldId id="256" r:id="rId2"/>
  </p:sldIdLst>
  <p:sldSz cx="32918400" cy="438912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p:cViewPr>
        <p:scale>
          <a:sx n="25" d="100"/>
          <a:sy n="25" d="100"/>
        </p:scale>
        <p:origin x="-1086" y="-96"/>
      </p:cViewPr>
      <p:guideLst>
        <p:guide orient="horz" pos="13824"/>
        <p:guide pos="1036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lnSpc>
                <a:spcPct val="100000"/>
              </a:lnSpc>
              <a:spcBef>
                <a:spcPts val="0"/>
              </a:spcBef>
              <a:spcAft>
                <a:spcPts val="0"/>
              </a:spcAft>
              <a:buClr>
                <a:srgbClr val="000000"/>
              </a:buClr>
              <a:buFont typeface="Arial"/>
              <a:buNone/>
              <a:defRPr sz="12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2143125" y="685800"/>
            <a:ext cx="2571749"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miter/>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Font typeface="Arial"/>
              <a:buNone/>
              <a:defRPr sz="1800" b="0" i="0" u="none" strike="noStrike" cap="none"/>
            </a:lvl1pPr>
            <a:lvl2pPr marL="457200" marR="0" lvl="1" indent="0" algn="l" rtl="0">
              <a:spcBef>
                <a:spcPts val="0"/>
              </a:spcBef>
              <a:buFont typeface="Arial"/>
              <a:buNone/>
              <a:defRPr sz="1800" b="0" i="0" u="none" strike="noStrike" cap="none"/>
            </a:lvl2pPr>
            <a:lvl3pPr marL="914400" marR="0" lvl="2" indent="0" algn="l" rtl="0">
              <a:spcBef>
                <a:spcPts val="0"/>
              </a:spcBef>
              <a:buFont typeface="Arial"/>
              <a:buNone/>
              <a:defRPr sz="1800" b="0" i="0" u="none" strike="noStrike" cap="none"/>
            </a:lvl3pPr>
            <a:lvl4pPr marL="1371600" marR="0" lvl="3" indent="0" algn="l" rtl="0">
              <a:spcBef>
                <a:spcPts val="0"/>
              </a:spcBef>
              <a:buFont typeface="Arial"/>
              <a:buNone/>
              <a:defRPr sz="1800" b="0" i="0" u="none" strike="noStrike" cap="none"/>
            </a:lvl4pPr>
            <a:lvl5pPr marL="1828800" marR="0" lvl="4" indent="0" algn="l" rtl="0">
              <a:spcBef>
                <a:spcPts val="0"/>
              </a:spcBef>
              <a:buFont typeface="Arial"/>
              <a:buNone/>
              <a:defRPr sz="1800" b="0" i="0" u="none" strike="noStrike" cap="none"/>
            </a:lvl5pPr>
            <a:lvl6pPr marL="2286000" marR="0" lvl="5" indent="0" algn="l" rtl="0">
              <a:spcBef>
                <a:spcPts val="0"/>
              </a:spcBef>
              <a:buFont typeface="Arial"/>
              <a:buNone/>
              <a:defRPr sz="1800" b="0" i="0" u="none" strike="noStrike" cap="none"/>
            </a:lvl6pPr>
            <a:lvl7pPr marL="2743200" marR="0" lvl="6" indent="0" algn="l" rtl="0">
              <a:spcBef>
                <a:spcPts val="0"/>
              </a:spcBef>
              <a:buFont typeface="Arial"/>
              <a:buNone/>
              <a:defRPr sz="1800" b="0" i="0" u="none" strike="noStrike" cap="none"/>
            </a:lvl7pPr>
            <a:lvl8pPr marL="3200400" marR="0" lvl="7" indent="0" algn="l" rtl="0">
              <a:spcBef>
                <a:spcPts val="0"/>
              </a:spcBef>
              <a:buFont typeface="Arial"/>
              <a:buNone/>
              <a:defRPr sz="1800" b="0" i="0" u="none" strike="noStrike" cap="none"/>
            </a:lvl8pPr>
            <a:lvl9pPr marL="3657600" marR="0" lvl="8" indent="0" algn="l" rtl="0">
              <a:spcBef>
                <a:spcPts val="0"/>
              </a:spcBef>
              <a:buFont typeface="Arial"/>
              <a:buNone/>
              <a:defRPr sz="1800" b="0" i="0" u="none" strike="noStrike" cap="none"/>
            </a:lvl9pPr>
          </a:lstStyle>
          <a:p>
            <a:endParaRPr/>
          </a:p>
        </p:txBody>
      </p:sp>
      <p:sp>
        <p:nvSpPr>
          <p:cNvPr id="7" name="Shape 7"/>
          <p:cNvSpPr txBox="1">
            <a:spLocks noGrp="1"/>
          </p:cNvSpPr>
          <p:nvPr>
            <p:ph type="ftr" idx="11"/>
          </p:nvPr>
        </p:nvSpPr>
        <p:spPr>
          <a:xfrm>
            <a:off x="0" y="8685210"/>
            <a:ext cx="2971799" cy="457200"/>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0"/>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a:solidFill>
                  <a:srgbClr val="000000"/>
                </a:solidFill>
                <a:latin typeface="Arial"/>
                <a:ea typeface="Arial"/>
                <a:cs typeface="Arial"/>
                <a:sym typeface="Arial"/>
              </a:rPr>
              <a:t>‹#›</a:t>
            </a:fld>
            <a:endParaRPr lang="en-US"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274563424"/>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2143125" y="685800"/>
            <a:ext cx="25717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Font typeface="Arial"/>
              <a:buNone/>
            </a:pPr>
            <a:endParaRPr sz="1800" b="0" i="0" u="none" strike="noStrike" cap="none"/>
          </a:p>
        </p:txBody>
      </p:sp>
      <p:sp>
        <p:nvSpPr>
          <p:cNvPr id="87" name="Shape 87"/>
          <p:cNvSpPr txBox="1"/>
          <p:nvPr/>
        </p:nvSpPr>
        <p:spPr>
          <a:xfrm>
            <a:off x="3884612" y="8685210"/>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a:solidFill>
                  <a:srgbClr val="000000"/>
                </a:solidFill>
                <a:latin typeface="Arial"/>
                <a:ea typeface="Arial"/>
                <a:cs typeface="Arial"/>
                <a:sym typeface="Arial"/>
              </a:rPr>
              <a:t>1</a:t>
            </a:fld>
            <a:endParaRPr lang="en-US" sz="1200" b="0" i="0" u="none" strike="noStrike" cap="non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8229600" y="19994880"/>
            <a:ext cx="22219920" cy="12123917"/>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8229600" y="32021261"/>
            <a:ext cx="22219920" cy="8778240"/>
          </a:xfrm>
        </p:spPr>
        <p:txBody>
          <a:bodyPr/>
          <a:lstStyle>
            <a:lvl1pPr marL="0" indent="0" algn="l">
              <a:buNone/>
              <a:defRPr sz="8600" b="1">
                <a:solidFill>
                  <a:schemeClr val="tx2"/>
                </a:solidFill>
              </a:defRPr>
            </a:lvl1pPr>
            <a:lvl2pPr marL="2194560" indent="0" algn="ctr">
              <a:buNone/>
            </a:lvl2pPr>
            <a:lvl3pPr marL="4389120" indent="0" algn="ctr">
              <a:buNone/>
            </a:lvl3pPr>
            <a:lvl4pPr marL="6583680" indent="0" algn="ctr">
              <a:buNone/>
            </a:lvl4pPr>
            <a:lvl5pPr marL="8778240" indent="0" algn="ctr">
              <a:buNone/>
            </a:lvl5pPr>
            <a:lvl6pPr marL="10972800" indent="0" algn="ctr">
              <a:buNone/>
            </a:lvl6pPr>
            <a:lvl7pPr marL="13167360" indent="0" algn="ctr">
              <a:buNone/>
            </a:lvl7pPr>
            <a:lvl8pPr marL="15361920" indent="0" algn="ctr">
              <a:buNone/>
            </a:lvl8pPr>
            <a:lvl9pPr marL="1755648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24752236" y="8047621"/>
            <a:ext cx="14630400" cy="1371600"/>
          </a:xfrm>
        </p:spPr>
        <p:txBody>
          <a:bodyPr/>
          <a:lstStyle/>
          <a:p>
            <a:endParaRPr lang="en-US"/>
          </a:p>
        </p:txBody>
      </p:sp>
      <p:sp>
        <p:nvSpPr>
          <p:cNvPr id="17" name="Footer Placeholder 16"/>
          <p:cNvSpPr>
            <a:spLocks noGrp="1"/>
          </p:cNvSpPr>
          <p:nvPr>
            <p:ph type="ftr" sz="quarter" idx="11"/>
          </p:nvPr>
        </p:nvSpPr>
        <p:spPr bwMode="auto">
          <a:xfrm rot="5400000">
            <a:off x="20357528" y="27300349"/>
            <a:ext cx="23408640" cy="1382573"/>
          </a:xfrm>
        </p:spPr>
        <p:txBody>
          <a:bodyPr/>
          <a:lstStyle/>
          <a:p>
            <a:endParaRPr lang="en-US"/>
          </a:p>
        </p:txBody>
      </p:sp>
      <p:sp>
        <p:nvSpPr>
          <p:cNvPr id="10" name="Rectangle 9"/>
          <p:cNvSpPr/>
          <p:nvPr/>
        </p:nvSpPr>
        <p:spPr bwMode="auto">
          <a:xfrm>
            <a:off x="1371600" y="0"/>
            <a:ext cx="2194560" cy="438912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438912" tIns="219456" rIns="438912" bIns="219456" anchor="ctr"/>
          <a:lstStyle/>
          <a:p>
            <a:pPr algn="ctr" eaLnBrk="1" latinLnBrk="0" hangingPunct="1"/>
            <a:endParaRPr kumimoji="0" lang="en-US"/>
          </a:p>
        </p:txBody>
      </p:sp>
      <p:sp>
        <p:nvSpPr>
          <p:cNvPr id="12" name="Rectangle 11"/>
          <p:cNvSpPr/>
          <p:nvPr/>
        </p:nvSpPr>
        <p:spPr bwMode="auto">
          <a:xfrm>
            <a:off x="994810" y="0"/>
            <a:ext cx="376790" cy="438912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438912" tIns="219456" rIns="438912" bIns="219456" anchor="ctr"/>
          <a:lstStyle/>
          <a:p>
            <a:pPr algn="ctr" eaLnBrk="1" latinLnBrk="0" hangingPunct="1"/>
            <a:endParaRPr kumimoji="0" lang="en-US"/>
          </a:p>
        </p:txBody>
      </p:sp>
      <p:sp>
        <p:nvSpPr>
          <p:cNvPr id="14" name="Rectangle 13"/>
          <p:cNvSpPr/>
          <p:nvPr/>
        </p:nvSpPr>
        <p:spPr bwMode="auto">
          <a:xfrm>
            <a:off x="3566160" y="0"/>
            <a:ext cx="654739" cy="438912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438912" tIns="219456" rIns="438912" bIns="219456" anchor="ctr"/>
          <a:lstStyle/>
          <a:p>
            <a:pPr algn="ctr" eaLnBrk="1" latinLnBrk="0" hangingPunct="1"/>
            <a:endParaRPr kumimoji="0" lang="en-US"/>
          </a:p>
        </p:txBody>
      </p:sp>
      <p:sp>
        <p:nvSpPr>
          <p:cNvPr id="19" name="Rectangle 18"/>
          <p:cNvSpPr/>
          <p:nvPr/>
        </p:nvSpPr>
        <p:spPr bwMode="auto">
          <a:xfrm>
            <a:off x="4108752" y="0"/>
            <a:ext cx="829008" cy="438912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438912" tIns="219456" rIns="438912" bIns="219456" anchor="ctr"/>
          <a:lstStyle/>
          <a:p>
            <a:pPr algn="ctr" eaLnBrk="1" latinLnBrk="0" hangingPunct="1"/>
            <a:endParaRPr kumimoji="0" lang="en-US"/>
          </a:p>
        </p:txBody>
      </p:sp>
      <p:sp>
        <p:nvSpPr>
          <p:cNvPr id="11" name="Straight Connector 10"/>
          <p:cNvSpPr>
            <a:spLocks noChangeShapeType="1"/>
          </p:cNvSpPr>
          <p:nvPr/>
        </p:nvSpPr>
        <p:spPr bwMode="auto">
          <a:xfrm>
            <a:off x="382838" y="0"/>
            <a:ext cx="0" cy="438912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438912" tIns="219456" rIns="438912" bIns="219456" anchor="t" compatLnSpc="1"/>
          <a:lstStyle/>
          <a:p>
            <a:endParaRPr kumimoji="0" lang="en-US"/>
          </a:p>
        </p:txBody>
      </p:sp>
      <p:sp>
        <p:nvSpPr>
          <p:cNvPr id="18" name="Straight Connector 17"/>
          <p:cNvSpPr>
            <a:spLocks noChangeShapeType="1"/>
          </p:cNvSpPr>
          <p:nvPr/>
        </p:nvSpPr>
        <p:spPr bwMode="auto">
          <a:xfrm>
            <a:off x="3291840" y="0"/>
            <a:ext cx="0" cy="438912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438912" tIns="219456" rIns="438912" bIns="219456" anchor="t" compatLnSpc="1"/>
          <a:lstStyle/>
          <a:p>
            <a:endParaRPr kumimoji="0" lang="en-US"/>
          </a:p>
        </p:txBody>
      </p:sp>
      <p:sp>
        <p:nvSpPr>
          <p:cNvPr id="20" name="Straight Connector 19"/>
          <p:cNvSpPr>
            <a:spLocks noChangeShapeType="1"/>
          </p:cNvSpPr>
          <p:nvPr/>
        </p:nvSpPr>
        <p:spPr bwMode="auto">
          <a:xfrm>
            <a:off x="3074803" y="0"/>
            <a:ext cx="0" cy="438912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438912" tIns="219456" rIns="438912" bIns="219456" anchor="t" compatLnSpc="1"/>
          <a:lstStyle/>
          <a:p>
            <a:endParaRPr kumimoji="0" lang="en-US"/>
          </a:p>
        </p:txBody>
      </p:sp>
      <p:sp>
        <p:nvSpPr>
          <p:cNvPr id="16" name="Straight Connector 15"/>
          <p:cNvSpPr>
            <a:spLocks noChangeShapeType="1"/>
          </p:cNvSpPr>
          <p:nvPr/>
        </p:nvSpPr>
        <p:spPr bwMode="auto">
          <a:xfrm>
            <a:off x="6215904" y="0"/>
            <a:ext cx="0" cy="438912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438912" tIns="219456" rIns="438912" bIns="219456" anchor="t" compatLnSpc="1"/>
          <a:lstStyle/>
          <a:p>
            <a:endParaRPr kumimoji="0" lang="en-US"/>
          </a:p>
        </p:txBody>
      </p:sp>
      <p:sp>
        <p:nvSpPr>
          <p:cNvPr id="15" name="Straight Connector 14"/>
          <p:cNvSpPr>
            <a:spLocks noChangeShapeType="1"/>
          </p:cNvSpPr>
          <p:nvPr/>
        </p:nvSpPr>
        <p:spPr bwMode="auto">
          <a:xfrm>
            <a:off x="3840480" y="0"/>
            <a:ext cx="0" cy="438912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438912" tIns="219456" rIns="438912" bIns="219456" anchor="t" compatLnSpc="1"/>
          <a:lstStyle/>
          <a:p>
            <a:endParaRPr kumimoji="0" lang="en-US"/>
          </a:p>
        </p:txBody>
      </p:sp>
      <p:sp>
        <p:nvSpPr>
          <p:cNvPr id="22" name="Straight Connector 21"/>
          <p:cNvSpPr>
            <a:spLocks noChangeShapeType="1"/>
          </p:cNvSpPr>
          <p:nvPr/>
        </p:nvSpPr>
        <p:spPr bwMode="auto">
          <a:xfrm>
            <a:off x="32809882" y="0"/>
            <a:ext cx="0" cy="438912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438912" tIns="219456" rIns="438912" bIns="219456" anchor="t" compatLnSpc="1"/>
          <a:lstStyle/>
          <a:p>
            <a:endParaRPr kumimoji="0" lang="en-US"/>
          </a:p>
        </p:txBody>
      </p:sp>
      <p:sp>
        <p:nvSpPr>
          <p:cNvPr id="27" name="Rectangle 26"/>
          <p:cNvSpPr/>
          <p:nvPr/>
        </p:nvSpPr>
        <p:spPr bwMode="auto">
          <a:xfrm>
            <a:off x="4389120" y="0"/>
            <a:ext cx="274320" cy="438912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438912" tIns="219456" rIns="438912" bIns="219456" anchor="ctr"/>
          <a:lstStyle/>
          <a:p>
            <a:pPr algn="ctr" eaLnBrk="1" latinLnBrk="0" hangingPunct="1"/>
            <a:endParaRPr kumimoji="0" lang="en-US" dirty="0"/>
          </a:p>
        </p:txBody>
      </p:sp>
      <p:sp>
        <p:nvSpPr>
          <p:cNvPr id="21" name="Oval 20"/>
          <p:cNvSpPr/>
          <p:nvPr/>
        </p:nvSpPr>
        <p:spPr bwMode="auto">
          <a:xfrm>
            <a:off x="2194560" y="21945600"/>
            <a:ext cx="4663440" cy="829056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438912" tIns="219456" rIns="438912" bIns="219456" anchor="ctr"/>
          <a:lstStyle/>
          <a:p>
            <a:pPr algn="ctr" eaLnBrk="1" latinLnBrk="0" hangingPunct="1"/>
            <a:endParaRPr kumimoji="0" lang="en-US" dirty="0"/>
          </a:p>
        </p:txBody>
      </p:sp>
      <p:sp>
        <p:nvSpPr>
          <p:cNvPr id="23" name="Oval 22"/>
          <p:cNvSpPr/>
          <p:nvPr/>
        </p:nvSpPr>
        <p:spPr bwMode="auto">
          <a:xfrm>
            <a:off x="4714675" y="31147213"/>
            <a:ext cx="2309126" cy="410511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438912" tIns="219456" rIns="438912" bIns="219456" anchor="ctr"/>
          <a:lstStyle/>
          <a:p>
            <a:pPr algn="ctr" eaLnBrk="1" latinLnBrk="0" hangingPunct="1"/>
            <a:endParaRPr kumimoji="0" lang="en-US" dirty="0"/>
          </a:p>
        </p:txBody>
      </p:sp>
      <p:sp>
        <p:nvSpPr>
          <p:cNvPr id="24" name="Oval 23"/>
          <p:cNvSpPr/>
          <p:nvPr/>
        </p:nvSpPr>
        <p:spPr bwMode="auto">
          <a:xfrm>
            <a:off x="3927888" y="35204045"/>
            <a:ext cx="493776" cy="877824"/>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438912" tIns="219456" rIns="438912" bIns="219456" anchor="ctr"/>
          <a:lstStyle/>
          <a:p>
            <a:pPr algn="ctr" eaLnBrk="1" latinLnBrk="0" hangingPunct="1"/>
            <a:endParaRPr kumimoji="0" lang="en-US" dirty="0"/>
          </a:p>
        </p:txBody>
      </p:sp>
      <p:sp>
        <p:nvSpPr>
          <p:cNvPr id="26" name="Oval 25"/>
          <p:cNvSpPr/>
          <p:nvPr/>
        </p:nvSpPr>
        <p:spPr bwMode="auto">
          <a:xfrm>
            <a:off x="5991149" y="37044173"/>
            <a:ext cx="987552" cy="175564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438912" tIns="219456" rIns="438912" bIns="219456" anchor="ctr"/>
          <a:lstStyle/>
          <a:p>
            <a:pPr algn="ctr" eaLnBrk="1" latinLnBrk="0" hangingPunct="1"/>
            <a:endParaRPr kumimoji="0" lang="en-US" dirty="0"/>
          </a:p>
        </p:txBody>
      </p:sp>
      <p:sp>
        <p:nvSpPr>
          <p:cNvPr id="25" name="Oval 24"/>
          <p:cNvSpPr/>
          <p:nvPr/>
        </p:nvSpPr>
        <p:spPr>
          <a:xfrm>
            <a:off x="6858000" y="28773120"/>
            <a:ext cx="1316736" cy="234086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438912" tIns="219456" rIns="438912" bIns="219456"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4771958" y="31543693"/>
            <a:ext cx="2194560" cy="3312154"/>
          </a:xfrm>
        </p:spPr>
        <p:txBody>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865840" y="1757693"/>
            <a:ext cx="6035040" cy="3744976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645920" y="1757686"/>
            <a:ext cx="21671280" cy="3744976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1645920" y="10241280"/>
            <a:ext cx="26883360" cy="31192013"/>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endParaRPr lang="en-US"/>
          </a:p>
        </p:txBody>
      </p:sp>
      <p:sp>
        <p:nvSpPr>
          <p:cNvPr id="9" name="Slide Number Placeholder 8"/>
          <p:cNvSpPr>
            <a:spLocks noGrp="1"/>
          </p:cNvSpPr>
          <p:nvPr>
            <p:ph type="sldNum" sz="quarter" idx="15"/>
          </p:nvPr>
        </p:nvSpPr>
        <p:spPr/>
        <p:txBody>
          <a:bodyPr rtlCol="0"/>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
        <p:nvSpPr>
          <p:cNvPr id="10" name="Footer Placeholder 9"/>
          <p:cNvSpPr>
            <a:spLocks noGrp="1"/>
          </p:cNvSpPr>
          <p:nvPr>
            <p:ph type="ftr" sz="quarter" idx="16"/>
          </p:nvPr>
        </p:nvSpPr>
        <p:spPr/>
        <p:txBody>
          <a:bodyPr rtlCol="0"/>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8229600" y="18531840"/>
            <a:ext cx="22219920" cy="13142976"/>
          </a:xfrm>
        </p:spPr>
        <p:txBody>
          <a:bodyPr/>
          <a:lstStyle>
            <a:lvl1pPr algn="l">
              <a:buNone/>
              <a:defRPr sz="144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8229600" y="32064960"/>
            <a:ext cx="22219920" cy="8778240"/>
          </a:xfrm>
        </p:spPr>
        <p:txBody>
          <a:bodyPr anchor="t"/>
          <a:lstStyle>
            <a:lvl1pPr marL="0" indent="0">
              <a:buNone/>
              <a:defRPr sz="8600" b="1">
                <a:solidFill>
                  <a:schemeClr val="tx2"/>
                </a:solidFill>
              </a:defRPr>
            </a:lvl1pPr>
            <a:lvl2pPr>
              <a:buNone/>
              <a:defRPr sz="8600">
                <a:solidFill>
                  <a:schemeClr val="tx1">
                    <a:tint val="75000"/>
                  </a:schemeClr>
                </a:solidFill>
              </a:defRPr>
            </a:lvl2pPr>
            <a:lvl3pPr>
              <a:buNone/>
              <a:defRPr sz="7700">
                <a:solidFill>
                  <a:schemeClr val="tx1">
                    <a:tint val="75000"/>
                  </a:schemeClr>
                </a:solidFill>
              </a:defRPr>
            </a:lvl3pPr>
            <a:lvl4pPr>
              <a:buNone/>
              <a:defRPr sz="6700">
                <a:solidFill>
                  <a:schemeClr val="tx1">
                    <a:tint val="75000"/>
                  </a:schemeClr>
                </a:solidFill>
              </a:defRPr>
            </a:lvl4pPr>
            <a:lvl5pPr>
              <a:buNone/>
              <a:defRPr sz="67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24747322" y="8024165"/>
            <a:ext cx="14630400" cy="1371600"/>
          </a:xfrm>
        </p:spPr>
        <p:txBody>
          <a:bodyPr/>
          <a:lstStyle/>
          <a:p>
            <a:endParaRPr lang="en-US"/>
          </a:p>
        </p:txBody>
      </p:sp>
      <p:sp>
        <p:nvSpPr>
          <p:cNvPr id="5" name="Footer Placeholder 4"/>
          <p:cNvSpPr>
            <a:spLocks noGrp="1"/>
          </p:cNvSpPr>
          <p:nvPr>
            <p:ph type="ftr" sz="quarter" idx="11"/>
          </p:nvPr>
        </p:nvSpPr>
        <p:spPr bwMode="auto">
          <a:xfrm rot="5400000">
            <a:off x="20358202" y="27282038"/>
            <a:ext cx="23408640" cy="1382573"/>
          </a:xfrm>
        </p:spPr>
        <p:txBody>
          <a:bodyPr/>
          <a:lstStyle/>
          <a:p>
            <a:endParaRPr lang="en-US"/>
          </a:p>
        </p:txBody>
      </p:sp>
      <p:sp>
        <p:nvSpPr>
          <p:cNvPr id="9" name="Rectangle 8"/>
          <p:cNvSpPr/>
          <p:nvPr/>
        </p:nvSpPr>
        <p:spPr bwMode="auto">
          <a:xfrm>
            <a:off x="1371600" y="0"/>
            <a:ext cx="2194560" cy="438912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438912" tIns="219456" rIns="438912" bIns="219456" anchor="ctr"/>
          <a:lstStyle/>
          <a:p>
            <a:pPr algn="ctr" eaLnBrk="1" latinLnBrk="0" hangingPunct="1"/>
            <a:endParaRPr kumimoji="0" lang="en-US"/>
          </a:p>
        </p:txBody>
      </p:sp>
      <p:sp>
        <p:nvSpPr>
          <p:cNvPr id="10" name="Rectangle 9"/>
          <p:cNvSpPr/>
          <p:nvPr/>
        </p:nvSpPr>
        <p:spPr bwMode="auto">
          <a:xfrm>
            <a:off x="994810" y="0"/>
            <a:ext cx="376790" cy="438912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438912" tIns="219456" rIns="438912" bIns="219456" anchor="ctr"/>
          <a:lstStyle/>
          <a:p>
            <a:pPr algn="ctr" eaLnBrk="1" latinLnBrk="0" hangingPunct="1"/>
            <a:endParaRPr kumimoji="0" lang="en-US"/>
          </a:p>
        </p:txBody>
      </p:sp>
      <p:sp>
        <p:nvSpPr>
          <p:cNvPr id="11" name="Rectangle 10"/>
          <p:cNvSpPr/>
          <p:nvPr/>
        </p:nvSpPr>
        <p:spPr bwMode="auto">
          <a:xfrm>
            <a:off x="3566160" y="0"/>
            <a:ext cx="654739" cy="438912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438912" tIns="219456" rIns="438912" bIns="219456" anchor="ctr"/>
          <a:lstStyle/>
          <a:p>
            <a:pPr algn="ctr" eaLnBrk="1" latinLnBrk="0" hangingPunct="1"/>
            <a:endParaRPr kumimoji="0" lang="en-US"/>
          </a:p>
        </p:txBody>
      </p:sp>
      <p:sp>
        <p:nvSpPr>
          <p:cNvPr id="12" name="Rectangle 11"/>
          <p:cNvSpPr/>
          <p:nvPr/>
        </p:nvSpPr>
        <p:spPr bwMode="auto">
          <a:xfrm>
            <a:off x="4108752" y="0"/>
            <a:ext cx="829008" cy="438912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438912" tIns="219456" rIns="438912" bIns="219456" anchor="ctr"/>
          <a:lstStyle/>
          <a:p>
            <a:pPr algn="ctr" eaLnBrk="1" latinLnBrk="0" hangingPunct="1"/>
            <a:endParaRPr kumimoji="0" lang="en-US"/>
          </a:p>
        </p:txBody>
      </p:sp>
      <p:sp>
        <p:nvSpPr>
          <p:cNvPr id="13" name="Straight Connector 12"/>
          <p:cNvSpPr>
            <a:spLocks noChangeShapeType="1"/>
          </p:cNvSpPr>
          <p:nvPr/>
        </p:nvSpPr>
        <p:spPr bwMode="auto">
          <a:xfrm>
            <a:off x="382838" y="0"/>
            <a:ext cx="0" cy="438912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438912" tIns="219456" rIns="438912" bIns="219456" anchor="t" compatLnSpc="1"/>
          <a:lstStyle/>
          <a:p>
            <a:endParaRPr kumimoji="0" lang="en-US"/>
          </a:p>
        </p:txBody>
      </p:sp>
      <p:sp>
        <p:nvSpPr>
          <p:cNvPr id="14" name="Straight Connector 13"/>
          <p:cNvSpPr>
            <a:spLocks noChangeShapeType="1"/>
          </p:cNvSpPr>
          <p:nvPr/>
        </p:nvSpPr>
        <p:spPr bwMode="auto">
          <a:xfrm>
            <a:off x="3291840" y="0"/>
            <a:ext cx="0" cy="438912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438912" tIns="219456" rIns="438912" bIns="219456" anchor="t" compatLnSpc="1"/>
          <a:lstStyle/>
          <a:p>
            <a:endParaRPr kumimoji="0" lang="en-US"/>
          </a:p>
        </p:txBody>
      </p:sp>
      <p:sp>
        <p:nvSpPr>
          <p:cNvPr id="15" name="Straight Connector 14"/>
          <p:cNvSpPr>
            <a:spLocks noChangeShapeType="1"/>
          </p:cNvSpPr>
          <p:nvPr/>
        </p:nvSpPr>
        <p:spPr bwMode="auto">
          <a:xfrm>
            <a:off x="3074803" y="0"/>
            <a:ext cx="0" cy="438912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438912" tIns="219456" rIns="438912" bIns="219456" anchor="t" compatLnSpc="1"/>
          <a:lstStyle/>
          <a:p>
            <a:endParaRPr kumimoji="0" lang="en-US"/>
          </a:p>
        </p:txBody>
      </p:sp>
      <p:sp>
        <p:nvSpPr>
          <p:cNvPr id="16" name="Straight Connector 15"/>
          <p:cNvSpPr>
            <a:spLocks noChangeShapeType="1"/>
          </p:cNvSpPr>
          <p:nvPr/>
        </p:nvSpPr>
        <p:spPr bwMode="auto">
          <a:xfrm>
            <a:off x="6215904" y="0"/>
            <a:ext cx="0" cy="438912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438912" tIns="219456" rIns="438912" bIns="219456" anchor="t" compatLnSpc="1"/>
          <a:lstStyle/>
          <a:p>
            <a:endParaRPr kumimoji="0" lang="en-US"/>
          </a:p>
        </p:txBody>
      </p:sp>
      <p:sp>
        <p:nvSpPr>
          <p:cNvPr id="17" name="Straight Connector 16"/>
          <p:cNvSpPr>
            <a:spLocks noChangeShapeType="1"/>
          </p:cNvSpPr>
          <p:nvPr/>
        </p:nvSpPr>
        <p:spPr bwMode="auto">
          <a:xfrm>
            <a:off x="3840480" y="0"/>
            <a:ext cx="0" cy="438912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438912" tIns="219456" rIns="438912" bIns="219456" anchor="t" compatLnSpc="1"/>
          <a:lstStyle/>
          <a:p>
            <a:endParaRPr kumimoji="0" lang="en-US"/>
          </a:p>
        </p:txBody>
      </p:sp>
      <p:sp>
        <p:nvSpPr>
          <p:cNvPr id="18" name="Rectangle 17"/>
          <p:cNvSpPr/>
          <p:nvPr/>
        </p:nvSpPr>
        <p:spPr bwMode="auto">
          <a:xfrm>
            <a:off x="4389120" y="0"/>
            <a:ext cx="274320" cy="438912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438912" tIns="219456" rIns="438912" bIns="219456" anchor="ctr"/>
          <a:lstStyle/>
          <a:p>
            <a:pPr algn="ctr" eaLnBrk="1" latinLnBrk="0" hangingPunct="1"/>
            <a:endParaRPr kumimoji="0" lang="en-US" dirty="0"/>
          </a:p>
        </p:txBody>
      </p:sp>
      <p:sp>
        <p:nvSpPr>
          <p:cNvPr id="19" name="Oval 18"/>
          <p:cNvSpPr/>
          <p:nvPr/>
        </p:nvSpPr>
        <p:spPr bwMode="auto">
          <a:xfrm>
            <a:off x="2194560" y="21945600"/>
            <a:ext cx="4663440" cy="829056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438912" tIns="219456" rIns="438912" bIns="219456" anchor="ctr"/>
          <a:lstStyle/>
          <a:p>
            <a:pPr algn="ctr" eaLnBrk="1" latinLnBrk="0" hangingPunct="1"/>
            <a:endParaRPr kumimoji="0" lang="en-US" dirty="0"/>
          </a:p>
        </p:txBody>
      </p:sp>
      <p:sp>
        <p:nvSpPr>
          <p:cNvPr id="20" name="Oval 19"/>
          <p:cNvSpPr/>
          <p:nvPr/>
        </p:nvSpPr>
        <p:spPr bwMode="auto">
          <a:xfrm>
            <a:off x="4768935" y="31147213"/>
            <a:ext cx="2309126" cy="410511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438912" tIns="219456" rIns="438912" bIns="219456" anchor="ctr"/>
          <a:lstStyle/>
          <a:p>
            <a:pPr algn="ctr" eaLnBrk="1" latinLnBrk="0" hangingPunct="1"/>
            <a:endParaRPr kumimoji="0" lang="en-US" dirty="0"/>
          </a:p>
        </p:txBody>
      </p:sp>
      <p:sp>
        <p:nvSpPr>
          <p:cNvPr id="21" name="Oval 20"/>
          <p:cNvSpPr/>
          <p:nvPr/>
        </p:nvSpPr>
        <p:spPr bwMode="auto">
          <a:xfrm>
            <a:off x="3927888" y="35204045"/>
            <a:ext cx="493776" cy="877824"/>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438912" tIns="219456" rIns="438912" bIns="219456" anchor="ctr"/>
          <a:lstStyle/>
          <a:p>
            <a:pPr algn="ctr" eaLnBrk="1" latinLnBrk="0" hangingPunct="1"/>
            <a:endParaRPr kumimoji="0" lang="en-US" dirty="0"/>
          </a:p>
        </p:txBody>
      </p:sp>
      <p:sp>
        <p:nvSpPr>
          <p:cNvPr id="22" name="Oval 21"/>
          <p:cNvSpPr/>
          <p:nvPr/>
        </p:nvSpPr>
        <p:spPr bwMode="auto">
          <a:xfrm>
            <a:off x="5991149" y="37063680"/>
            <a:ext cx="987552" cy="175564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438912" tIns="219456" rIns="438912" bIns="219456" anchor="ctr"/>
          <a:lstStyle/>
          <a:p>
            <a:pPr algn="ctr" eaLnBrk="1" latinLnBrk="0" hangingPunct="1"/>
            <a:endParaRPr kumimoji="0" lang="en-US" dirty="0"/>
          </a:p>
        </p:txBody>
      </p:sp>
      <p:sp>
        <p:nvSpPr>
          <p:cNvPr id="23" name="Oval 22"/>
          <p:cNvSpPr/>
          <p:nvPr/>
        </p:nvSpPr>
        <p:spPr bwMode="auto">
          <a:xfrm>
            <a:off x="6764544" y="28671283"/>
            <a:ext cx="1316736" cy="234086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438912" tIns="219456" rIns="438912" bIns="219456" anchor="ctr"/>
          <a:lstStyle/>
          <a:p>
            <a:pPr algn="ctr" eaLnBrk="1" latinLnBrk="0" hangingPunct="1"/>
            <a:endParaRPr kumimoji="0" lang="en-US" dirty="0"/>
          </a:p>
        </p:txBody>
      </p:sp>
      <p:sp>
        <p:nvSpPr>
          <p:cNvPr id="26" name="Straight Connector 25"/>
          <p:cNvSpPr>
            <a:spLocks noChangeShapeType="1"/>
          </p:cNvSpPr>
          <p:nvPr/>
        </p:nvSpPr>
        <p:spPr bwMode="auto">
          <a:xfrm>
            <a:off x="32752598" y="0"/>
            <a:ext cx="0" cy="438912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438912" tIns="219456" rIns="438912" bIns="219456" anchor="t" compatLnSpc="1"/>
          <a:lstStyle/>
          <a:p>
            <a:endParaRPr kumimoji="0" lang="en-US"/>
          </a:p>
        </p:txBody>
      </p:sp>
      <p:sp>
        <p:nvSpPr>
          <p:cNvPr id="6" name="Slide Number Placeholder 5"/>
          <p:cNvSpPr>
            <a:spLocks noGrp="1"/>
          </p:cNvSpPr>
          <p:nvPr>
            <p:ph type="sldNum" sz="quarter" idx="12"/>
          </p:nvPr>
        </p:nvSpPr>
        <p:spPr bwMode="auto">
          <a:xfrm>
            <a:off x="4826218" y="31543693"/>
            <a:ext cx="2194560" cy="3312154"/>
          </a:xfrm>
        </p:spPr>
        <p:txBody>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
        <p:nvSpPr>
          <p:cNvPr id="9" name="Content Placeholder 8"/>
          <p:cNvSpPr>
            <a:spLocks noGrp="1"/>
          </p:cNvSpPr>
          <p:nvPr>
            <p:ph sz="quarter" idx="1"/>
          </p:nvPr>
        </p:nvSpPr>
        <p:spPr>
          <a:xfrm>
            <a:off x="1645920" y="10241280"/>
            <a:ext cx="13167360" cy="29260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15372893" y="10241280"/>
            <a:ext cx="13167360" cy="29260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645920" y="1747520"/>
            <a:ext cx="27157680" cy="73152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
        <p:nvSpPr>
          <p:cNvPr id="11" name="Content Placeholder 10"/>
          <p:cNvSpPr>
            <a:spLocks noGrp="1"/>
          </p:cNvSpPr>
          <p:nvPr>
            <p:ph sz="quarter" idx="2"/>
          </p:nvPr>
        </p:nvSpPr>
        <p:spPr>
          <a:xfrm>
            <a:off x="1645920" y="15118080"/>
            <a:ext cx="13167360" cy="2487168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15739110" y="15118080"/>
            <a:ext cx="13167360" cy="2487168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1645920" y="10046208"/>
            <a:ext cx="13167360" cy="4213555"/>
          </a:xfrm>
          <a:prstGeom prst="roundRect">
            <a:avLst>
              <a:gd name="adj" fmla="val 16667"/>
            </a:avLst>
          </a:prstGeom>
          <a:solidFill>
            <a:schemeClr val="accent1"/>
          </a:solidFill>
        </p:spPr>
        <p:txBody>
          <a:bodyPr rtlCol="0" anchor="ctr">
            <a:noAutofit/>
          </a:bodyPr>
          <a:lstStyle>
            <a:lvl1pPr marL="0" indent="0">
              <a:buFontTx/>
              <a:buNone/>
              <a:defRPr sz="96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15636240" y="10046208"/>
            <a:ext cx="13167360" cy="4213555"/>
          </a:xfrm>
          <a:prstGeom prst="roundRect">
            <a:avLst>
              <a:gd name="adj" fmla="val 16667"/>
            </a:avLst>
          </a:prstGeom>
          <a:solidFill>
            <a:schemeClr val="accent1"/>
          </a:solidFill>
        </p:spPr>
        <p:txBody>
          <a:bodyPr rtlCol="0" anchor="ctr">
            <a:noAutofit/>
          </a:bodyPr>
          <a:lstStyle>
            <a:lvl1pPr marL="0" indent="0">
              <a:buFontTx/>
              <a:buNone/>
              <a:defRPr sz="96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endParaRPr lang="en-US"/>
          </a:p>
        </p:txBody>
      </p:sp>
      <p:sp>
        <p:nvSpPr>
          <p:cNvPr id="7" name="Slide Number Placeholder 6"/>
          <p:cNvSpPr>
            <a:spLocks noGrp="1"/>
          </p:cNvSpPr>
          <p:nvPr>
            <p:ph type="sldNum" sz="quarter" idx="11"/>
          </p:nvPr>
        </p:nvSpPr>
        <p:spPr/>
        <p:txBody>
          <a:bodyPr rtlCol="0"/>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
        <p:nvSpPr>
          <p:cNvPr id="8" name="Footer Placeholder 7"/>
          <p:cNvSpPr>
            <a:spLocks noGrp="1"/>
          </p:cNvSpPr>
          <p:nvPr>
            <p:ph type="ftr" sz="quarter" idx="12"/>
          </p:nvPr>
        </p:nvSpPr>
        <p:spPr/>
        <p:txBody>
          <a:bodyPr rtlCol="0"/>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31546800" y="0"/>
            <a:ext cx="0" cy="438912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438912" tIns="219456" rIns="438912" bIns="219456" anchor="t" compatLnSpc="1"/>
          <a:lstStyle/>
          <a:p>
            <a:endParaRPr kumimoji="0" lang="en-US" dirty="0"/>
          </a:p>
        </p:txBody>
      </p:sp>
      <p:sp>
        <p:nvSpPr>
          <p:cNvPr id="2" name="Title 1"/>
          <p:cNvSpPr>
            <a:spLocks noGrp="1"/>
          </p:cNvSpPr>
          <p:nvPr>
            <p:ph type="title"/>
          </p:nvPr>
        </p:nvSpPr>
        <p:spPr>
          <a:xfrm rot="5400000">
            <a:off x="3305556" y="21122640"/>
            <a:ext cx="40379904" cy="1645920"/>
          </a:xfrm>
        </p:spPr>
        <p:txBody>
          <a:bodyPr anchor="b"/>
          <a:lstStyle>
            <a:lvl1pPr algn="l">
              <a:buNone/>
              <a:defRPr sz="96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24524208" y="1755648"/>
            <a:ext cx="5497373" cy="31894272"/>
          </a:xfrm>
        </p:spPr>
        <p:txBody>
          <a:bodyPr/>
          <a:lstStyle>
            <a:lvl1pPr marL="0" indent="0">
              <a:spcBef>
                <a:spcPts val="1920"/>
              </a:spcBef>
              <a:spcAft>
                <a:spcPts val="4800"/>
              </a:spcAft>
              <a:buNone/>
              <a:defRPr sz="5800"/>
            </a:lvl1pPr>
            <a:lvl2pPr>
              <a:buNone/>
              <a:defRPr sz="5800"/>
            </a:lvl2pPr>
            <a:lvl3pPr>
              <a:buNone/>
              <a:defRPr sz="4800"/>
            </a:lvl3pPr>
            <a:lvl4pPr>
              <a:buNone/>
              <a:defRPr sz="4300"/>
            </a:lvl4pPr>
            <a:lvl5pPr>
              <a:buNone/>
              <a:defRPr sz="43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22494240" y="0"/>
            <a:ext cx="0" cy="438912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438912" tIns="219456" rIns="438912" bIns="219456" anchor="t" compatLnSpc="1"/>
          <a:lstStyle/>
          <a:p>
            <a:endParaRPr kumimoji="0" lang="en-US" dirty="0"/>
          </a:p>
        </p:txBody>
      </p:sp>
      <p:sp>
        <p:nvSpPr>
          <p:cNvPr id="9" name="Straight Connector 8"/>
          <p:cNvSpPr>
            <a:spLocks noChangeShapeType="1"/>
          </p:cNvSpPr>
          <p:nvPr/>
        </p:nvSpPr>
        <p:spPr bwMode="auto">
          <a:xfrm>
            <a:off x="22292266" y="0"/>
            <a:ext cx="0" cy="43891200"/>
          </a:xfrm>
          <a:prstGeom prst="line">
            <a:avLst/>
          </a:prstGeom>
          <a:noFill/>
          <a:ln w="12700" cap="flat" cmpd="sng" algn="ctr">
            <a:solidFill>
              <a:schemeClr val="accent1"/>
            </a:solidFill>
            <a:prstDash val="solid"/>
            <a:round/>
            <a:headEnd type="none" w="med" len="med"/>
            <a:tailEnd type="none" w="med" len="med"/>
          </a:ln>
          <a:effectLst/>
        </p:spPr>
        <p:txBody>
          <a:bodyPr vert="horz" wrap="square" lIns="438912" tIns="219456" rIns="438912" bIns="219456" anchor="t" compatLnSpc="1"/>
          <a:lstStyle/>
          <a:p>
            <a:endParaRPr kumimoji="0" lang="en-US" dirty="0"/>
          </a:p>
        </p:txBody>
      </p:sp>
      <p:sp>
        <p:nvSpPr>
          <p:cNvPr id="11" name="Straight Connector 10"/>
          <p:cNvSpPr>
            <a:spLocks noChangeShapeType="1"/>
          </p:cNvSpPr>
          <p:nvPr/>
        </p:nvSpPr>
        <p:spPr bwMode="auto">
          <a:xfrm>
            <a:off x="32369760" y="0"/>
            <a:ext cx="0" cy="43891200"/>
          </a:xfrm>
          <a:prstGeom prst="line">
            <a:avLst/>
          </a:prstGeom>
          <a:noFill/>
          <a:ln w="19050" cap="flat" cmpd="sng" algn="ctr">
            <a:solidFill>
              <a:schemeClr val="accent1"/>
            </a:solidFill>
            <a:prstDash val="solid"/>
            <a:round/>
            <a:headEnd type="none" w="med" len="med"/>
            <a:tailEnd type="none" w="med" len="med"/>
          </a:ln>
          <a:effectLst/>
        </p:spPr>
        <p:txBody>
          <a:bodyPr vert="horz" wrap="square" lIns="438912" tIns="219456" rIns="438912" bIns="219456" anchor="t" compatLnSpc="1"/>
          <a:lstStyle/>
          <a:p>
            <a:endParaRPr kumimoji="0" lang="en-US"/>
          </a:p>
        </p:txBody>
      </p:sp>
      <p:sp>
        <p:nvSpPr>
          <p:cNvPr id="12" name="Rectangle 11"/>
          <p:cNvSpPr/>
          <p:nvPr/>
        </p:nvSpPr>
        <p:spPr bwMode="auto">
          <a:xfrm>
            <a:off x="31821120" y="0"/>
            <a:ext cx="1097280" cy="438912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438912" tIns="219456" rIns="438912" bIns="219456" anchor="ctr"/>
          <a:lstStyle/>
          <a:p>
            <a:pPr algn="ctr" eaLnBrk="1" latinLnBrk="0" hangingPunct="1"/>
            <a:endParaRPr kumimoji="0" lang="en-US"/>
          </a:p>
        </p:txBody>
      </p:sp>
      <p:sp>
        <p:nvSpPr>
          <p:cNvPr id="13" name="Straight Connector 12"/>
          <p:cNvSpPr>
            <a:spLocks noChangeShapeType="1"/>
          </p:cNvSpPr>
          <p:nvPr/>
        </p:nvSpPr>
        <p:spPr bwMode="auto">
          <a:xfrm>
            <a:off x="32095440" y="0"/>
            <a:ext cx="0" cy="43891200"/>
          </a:xfrm>
          <a:prstGeom prst="line">
            <a:avLst/>
          </a:prstGeom>
          <a:noFill/>
          <a:ln w="9525" cap="flat" cmpd="sng" algn="ctr">
            <a:solidFill>
              <a:schemeClr val="accent1"/>
            </a:solidFill>
            <a:prstDash val="solid"/>
            <a:round/>
            <a:headEnd type="none" w="med" len="med"/>
            <a:tailEnd type="none" w="med" len="med"/>
          </a:ln>
          <a:effectLst/>
        </p:spPr>
        <p:txBody>
          <a:bodyPr vert="horz" wrap="square" lIns="438912" tIns="219456" rIns="438912" bIns="219456" anchor="t" compatLnSpc="1"/>
          <a:lstStyle/>
          <a:p>
            <a:endParaRPr kumimoji="0" lang="en-US"/>
          </a:p>
        </p:txBody>
      </p:sp>
      <p:sp>
        <p:nvSpPr>
          <p:cNvPr id="14" name="Oval 13"/>
          <p:cNvSpPr/>
          <p:nvPr/>
        </p:nvSpPr>
        <p:spPr>
          <a:xfrm>
            <a:off x="29363213" y="36576000"/>
            <a:ext cx="1975104" cy="3511296"/>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438912" tIns="219456" rIns="438912" bIns="219456" anchor="ctr"/>
          <a:lstStyle/>
          <a:p>
            <a:pPr algn="ctr" eaLnBrk="1" latinLnBrk="0" hangingPunct="1"/>
            <a:endParaRPr kumimoji="0" lang="en-US" dirty="0"/>
          </a:p>
        </p:txBody>
      </p:sp>
      <p:sp>
        <p:nvSpPr>
          <p:cNvPr id="18" name="Content Placeholder 17"/>
          <p:cNvSpPr>
            <a:spLocks noGrp="1"/>
          </p:cNvSpPr>
          <p:nvPr>
            <p:ph sz="quarter" idx="1"/>
          </p:nvPr>
        </p:nvSpPr>
        <p:spPr>
          <a:xfrm>
            <a:off x="1097280" y="1755648"/>
            <a:ext cx="20299680" cy="40496947"/>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endParaRPr lang="en-US"/>
          </a:p>
        </p:txBody>
      </p:sp>
      <p:sp>
        <p:nvSpPr>
          <p:cNvPr id="22" name="Slide Number Placeholder 21"/>
          <p:cNvSpPr>
            <a:spLocks noGrp="1"/>
          </p:cNvSpPr>
          <p:nvPr>
            <p:ph type="sldNum" sz="quarter" idx="15"/>
          </p:nvPr>
        </p:nvSpPr>
        <p:spPr/>
        <p:txBody>
          <a:bodyPr rtlCol="0"/>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
        <p:nvSpPr>
          <p:cNvPr id="23" name="Footer Placeholder 22"/>
          <p:cNvSpPr>
            <a:spLocks noGrp="1"/>
          </p:cNvSpPr>
          <p:nvPr>
            <p:ph type="ftr" sz="quarter" idx="16"/>
          </p:nvPr>
        </p:nvSpPr>
        <p:spPr/>
        <p:txBody>
          <a:bodyPr rtlCol="0"/>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31546800" y="0"/>
            <a:ext cx="0" cy="438912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438912" tIns="219456" rIns="438912" bIns="219456" anchor="t" compatLnSpc="1"/>
          <a:lstStyle/>
          <a:p>
            <a:endParaRPr kumimoji="0" lang="en-US"/>
          </a:p>
        </p:txBody>
      </p:sp>
      <p:sp>
        <p:nvSpPr>
          <p:cNvPr id="13" name="Oval 12"/>
          <p:cNvSpPr/>
          <p:nvPr/>
        </p:nvSpPr>
        <p:spPr>
          <a:xfrm>
            <a:off x="29363213" y="36576000"/>
            <a:ext cx="1975104" cy="3511296"/>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438912" tIns="219456" rIns="438912" bIns="219456" anchor="ctr"/>
          <a:lstStyle/>
          <a:p>
            <a:pPr algn="ctr" eaLnBrk="1" latinLnBrk="0" hangingPunct="1"/>
            <a:endParaRPr kumimoji="0" lang="en-US" dirty="0"/>
          </a:p>
        </p:txBody>
      </p:sp>
      <p:sp>
        <p:nvSpPr>
          <p:cNvPr id="2" name="Title 1"/>
          <p:cNvSpPr>
            <a:spLocks noGrp="1"/>
          </p:cNvSpPr>
          <p:nvPr>
            <p:ph type="title"/>
          </p:nvPr>
        </p:nvSpPr>
        <p:spPr>
          <a:xfrm rot="5400000">
            <a:off x="3227375" y="21122640"/>
            <a:ext cx="40379904" cy="1645920"/>
          </a:xfrm>
        </p:spPr>
        <p:txBody>
          <a:bodyPr anchor="b"/>
          <a:lstStyle>
            <a:lvl1pPr algn="l">
              <a:buNone/>
              <a:defRPr sz="96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22219920" cy="438912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154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24356873" y="1694688"/>
            <a:ext cx="5486400" cy="31718707"/>
          </a:xfrm>
        </p:spPr>
        <p:txBody>
          <a:bodyPr rot="0" spcFirstLastPara="0" vertOverflow="overflow" horzOverflow="overflow" vert="horz" wrap="square" lIns="438912" tIns="219456" rIns="438912" bIns="219456" numCol="1" spcCol="1316736" rtlCol="0" fromWordArt="0" anchor="t" anchorCtr="0" forceAA="0" compatLnSpc="1">
            <a:normAutofit/>
          </a:bodyPr>
          <a:lstStyle>
            <a:lvl1pPr marL="0" indent="0">
              <a:spcBef>
                <a:spcPts val="480"/>
              </a:spcBef>
              <a:spcAft>
                <a:spcPts val="1920"/>
              </a:spcAft>
              <a:buFontTx/>
              <a:buNone/>
              <a:defRPr sz="5800"/>
            </a:lvl1pPr>
            <a:lvl2pPr>
              <a:defRPr sz="5800"/>
            </a:lvl2pPr>
            <a:lvl3pPr>
              <a:defRPr sz="4800"/>
            </a:lvl3pPr>
            <a:lvl4pPr>
              <a:defRPr sz="4300"/>
            </a:lvl4pPr>
            <a:lvl5pPr>
              <a:defRPr sz="43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32369760" y="0"/>
            <a:ext cx="0" cy="43891200"/>
          </a:xfrm>
          <a:prstGeom prst="line">
            <a:avLst/>
          </a:prstGeom>
          <a:noFill/>
          <a:ln w="9525" cap="flat" cmpd="sng" algn="ctr">
            <a:solidFill>
              <a:schemeClr val="tx1"/>
            </a:solidFill>
            <a:prstDash val="solid"/>
            <a:round/>
            <a:headEnd type="none" w="med" len="med"/>
            <a:tailEnd type="none" w="med" len="med"/>
          </a:ln>
          <a:effectLst/>
        </p:spPr>
        <p:txBody>
          <a:bodyPr vert="horz" wrap="square" lIns="438912" tIns="219456" rIns="438912" bIns="219456" anchor="t" compatLnSpc="1"/>
          <a:lstStyle/>
          <a:p>
            <a:endParaRPr kumimoji="0" lang="en-US"/>
          </a:p>
        </p:txBody>
      </p:sp>
      <p:sp>
        <p:nvSpPr>
          <p:cNvPr id="11" name="Rectangle 10"/>
          <p:cNvSpPr/>
          <p:nvPr/>
        </p:nvSpPr>
        <p:spPr bwMode="auto">
          <a:xfrm>
            <a:off x="31821120" y="0"/>
            <a:ext cx="1097280" cy="438912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438912" tIns="219456" rIns="438912" bIns="219456" anchor="ctr"/>
          <a:lstStyle/>
          <a:p>
            <a:pPr algn="ctr" eaLnBrk="1" latinLnBrk="0" hangingPunct="1"/>
            <a:endParaRPr kumimoji="0" lang="en-US"/>
          </a:p>
        </p:txBody>
      </p:sp>
      <p:sp>
        <p:nvSpPr>
          <p:cNvPr id="12" name="Straight Connector 11"/>
          <p:cNvSpPr>
            <a:spLocks noChangeShapeType="1"/>
          </p:cNvSpPr>
          <p:nvPr/>
        </p:nvSpPr>
        <p:spPr bwMode="auto">
          <a:xfrm>
            <a:off x="32095440" y="0"/>
            <a:ext cx="0" cy="43891200"/>
          </a:xfrm>
          <a:prstGeom prst="line">
            <a:avLst/>
          </a:prstGeom>
          <a:noFill/>
          <a:ln w="9525" cap="flat" cmpd="sng" algn="ctr">
            <a:solidFill>
              <a:schemeClr val="accent1"/>
            </a:solidFill>
            <a:prstDash val="solid"/>
            <a:round/>
            <a:headEnd type="none" w="med" len="med"/>
            <a:tailEnd type="none" w="med" len="med"/>
          </a:ln>
          <a:effectLst/>
        </p:spPr>
        <p:txBody>
          <a:bodyPr vert="horz" wrap="square" lIns="438912" tIns="219456" rIns="438912" bIns="219456" anchor="t" compatLnSpc="1"/>
          <a:lstStyle/>
          <a:p>
            <a:endParaRPr kumimoji="0" lang="en-US"/>
          </a:p>
        </p:txBody>
      </p:sp>
      <p:sp>
        <p:nvSpPr>
          <p:cNvPr id="19" name="Straight Connector 18"/>
          <p:cNvSpPr>
            <a:spLocks noChangeShapeType="1"/>
          </p:cNvSpPr>
          <p:nvPr/>
        </p:nvSpPr>
        <p:spPr bwMode="auto">
          <a:xfrm>
            <a:off x="22494240" y="0"/>
            <a:ext cx="0" cy="438912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438912" tIns="219456" rIns="438912" bIns="219456" anchor="t" compatLnSpc="1"/>
          <a:lstStyle/>
          <a:p>
            <a:endParaRPr kumimoji="0" lang="en-US" dirty="0"/>
          </a:p>
        </p:txBody>
      </p:sp>
      <p:sp>
        <p:nvSpPr>
          <p:cNvPr id="20" name="Straight Connector 19"/>
          <p:cNvSpPr>
            <a:spLocks noChangeShapeType="1"/>
          </p:cNvSpPr>
          <p:nvPr/>
        </p:nvSpPr>
        <p:spPr bwMode="auto">
          <a:xfrm>
            <a:off x="22292266" y="0"/>
            <a:ext cx="0" cy="43891200"/>
          </a:xfrm>
          <a:prstGeom prst="line">
            <a:avLst/>
          </a:prstGeom>
          <a:noFill/>
          <a:ln w="12700" cap="flat" cmpd="sng" algn="ctr">
            <a:solidFill>
              <a:schemeClr val="accent1"/>
            </a:solidFill>
            <a:prstDash val="solid"/>
            <a:round/>
            <a:headEnd type="none" w="med" len="med"/>
            <a:tailEnd type="none" w="med" len="med"/>
          </a:ln>
          <a:effectLst/>
        </p:spPr>
        <p:txBody>
          <a:bodyPr vert="horz" wrap="square" lIns="438912" tIns="219456" rIns="438912" bIns="219456" anchor="t" compatLnSpc="1"/>
          <a:lstStyle/>
          <a:p>
            <a:endParaRPr kumimoji="0" lang="en-US" dirty="0"/>
          </a:p>
        </p:txBody>
      </p:sp>
      <p:sp>
        <p:nvSpPr>
          <p:cNvPr id="17" name="Date Placeholder 16"/>
          <p:cNvSpPr>
            <a:spLocks noGrp="1"/>
          </p:cNvSpPr>
          <p:nvPr>
            <p:ph type="dt" sz="half" idx="10"/>
          </p:nvPr>
        </p:nvSpPr>
        <p:spPr/>
        <p:txBody>
          <a:bodyPr rtlCol="0"/>
          <a:lstStyle/>
          <a:p>
            <a:endParaRPr lang="en-US"/>
          </a:p>
        </p:txBody>
      </p:sp>
      <p:sp>
        <p:nvSpPr>
          <p:cNvPr id="18" name="Slide Number Placeholder 17"/>
          <p:cNvSpPr>
            <a:spLocks noGrp="1"/>
          </p:cNvSpPr>
          <p:nvPr>
            <p:ph type="sldNum" sz="quarter" idx="11"/>
          </p:nvPr>
        </p:nvSpPr>
        <p:spPr/>
        <p:txBody>
          <a:bodyPr rtlCol="0"/>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
        <p:nvSpPr>
          <p:cNvPr id="21" name="Footer Placeholder 20"/>
          <p:cNvSpPr>
            <a:spLocks noGrp="1"/>
          </p:cNvSpPr>
          <p:nvPr>
            <p:ph type="ftr" sz="quarter" idx="12"/>
          </p:nvPr>
        </p:nvSpPr>
        <p:spPr/>
        <p:txBody>
          <a:bodyPr rtlCol="0"/>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31546800" y="0"/>
            <a:ext cx="0" cy="438912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438912" tIns="219456" rIns="438912" bIns="219456" anchor="t" compatLnSpc="1"/>
          <a:lstStyle/>
          <a:p>
            <a:endParaRPr kumimoji="0" lang="en-US" dirty="0"/>
          </a:p>
        </p:txBody>
      </p:sp>
      <p:sp>
        <p:nvSpPr>
          <p:cNvPr id="22" name="Title Placeholder 21"/>
          <p:cNvSpPr>
            <a:spLocks noGrp="1"/>
          </p:cNvSpPr>
          <p:nvPr>
            <p:ph type="title"/>
          </p:nvPr>
        </p:nvSpPr>
        <p:spPr>
          <a:xfrm>
            <a:off x="1645920" y="1757683"/>
            <a:ext cx="26883360" cy="7315200"/>
          </a:xfrm>
          <a:prstGeom prst="rect">
            <a:avLst/>
          </a:prstGeom>
        </p:spPr>
        <p:txBody>
          <a:bodyPr vert="horz" lIns="438912" tIns="219456" rIns="438912" bIns="219456"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1645920" y="10241280"/>
            <a:ext cx="26883360" cy="31192013"/>
          </a:xfrm>
          <a:prstGeom prst="rect">
            <a:avLst/>
          </a:prstGeom>
        </p:spPr>
        <p:txBody>
          <a:bodyPr vert="horz" lIns="438912" tIns="219456" rIns="438912" bIns="219456">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24505920" y="7461514"/>
            <a:ext cx="12874752" cy="1382573"/>
          </a:xfrm>
          <a:prstGeom prst="rect">
            <a:avLst/>
          </a:prstGeom>
        </p:spPr>
        <p:txBody>
          <a:bodyPr vert="horz" lIns="438912" tIns="219456" rIns="438912" bIns="219456" anchor="ctr" anchorCtr="0"/>
          <a:lstStyle>
            <a:lvl1pPr algn="r" eaLnBrk="1" latinLnBrk="0" hangingPunct="1">
              <a:defRPr kumimoji="0" sz="5800">
                <a:solidFill>
                  <a:schemeClr val="tx2"/>
                </a:solidFill>
              </a:defRPr>
            </a:lvl1pPr>
          </a:lstStyle>
          <a:p>
            <a:endParaRPr lang="en-US"/>
          </a:p>
        </p:txBody>
      </p:sp>
      <p:sp>
        <p:nvSpPr>
          <p:cNvPr id="3" name="Footer Placeholder 2"/>
          <p:cNvSpPr>
            <a:spLocks noGrp="1"/>
          </p:cNvSpPr>
          <p:nvPr>
            <p:ph type="ftr" sz="quarter" idx="3"/>
          </p:nvPr>
        </p:nvSpPr>
        <p:spPr>
          <a:xfrm rot="5400000">
            <a:off x="20684110" y="24430400"/>
            <a:ext cx="20482560" cy="1316736"/>
          </a:xfrm>
          <a:prstGeom prst="rect">
            <a:avLst/>
          </a:prstGeom>
        </p:spPr>
        <p:txBody>
          <a:bodyPr vert="horz" lIns="438912" tIns="219456" rIns="438912" bIns="219456" anchor="ctr" anchorCtr="0"/>
          <a:lstStyle>
            <a:lvl1pPr algn="l" eaLnBrk="1" latinLnBrk="0" hangingPunct="1">
              <a:defRPr kumimoji="0" sz="5800">
                <a:solidFill>
                  <a:schemeClr val="tx2"/>
                </a:solidFill>
              </a:defRPr>
            </a:lvl1pPr>
          </a:lstStyle>
          <a:p>
            <a:endParaRPr lang="en-US"/>
          </a:p>
        </p:txBody>
      </p:sp>
      <p:sp>
        <p:nvSpPr>
          <p:cNvPr id="7" name="Straight Connector 6"/>
          <p:cNvSpPr>
            <a:spLocks noChangeShapeType="1"/>
          </p:cNvSpPr>
          <p:nvPr/>
        </p:nvSpPr>
        <p:spPr bwMode="auto">
          <a:xfrm>
            <a:off x="274320" y="0"/>
            <a:ext cx="0" cy="438912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438912" tIns="219456" rIns="438912" bIns="219456" anchor="t" compatLnSpc="1"/>
          <a:lstStyle/>
          <a:p>
            <a:endParaRPr kumimoji="0" lang="en-US"/>
          </a:p>
        </p:txBody>
      </p:sp>
      <p:sp>
        <p:nvSpPr>
          <p:cNvPr id="9" name="Straight Connector 8"/>
          <p:cNvSpPr>
            <a:spLocks noChangeShapeType="1"/>
          </p:cNvSpPr>
          <p:nvPr/>
        </p:nvSpPr>
        <p:spPr bwMode="auto">
          <a:xfrm>
            <a:off x="32369760" y="0"/>
            <a:ext cx="0" cy="43891200"/>
          </a:xfrm>
          <a:prstGeom prst="line">
            <a:avLst/>
          </a:prstGeom>
          <a:noFill/>
          <a:ln w="19050" cap="flat" cmpd="sng" algn="ctr">
            <a:solidFill>
              <a:schemeClr val="accent1"/>
            </a:solidFill>
            <a:prstDash val="solid"/>
            <a:round/>
            <a:headEnd type="none" w="med" len="med"/>
            <a:tailEnd type="none" w="med" len="med"/>
          </a:ln>
          <a:effectLst/>
        </p:spPr>
        <p:txBody>
          <a:bodyPr vert="horz" wrap="square" lIns="438912" tIns="219456" rIns="438912" bIns="219456" anchor="t" compatLnSpc="1"/>
          <a:lstStyle/>
          <a:p>
            <a:endParaRPr kumimoji="0" lang="en-US"/>
          </a:p>
        </p:txBody>
      </p:sp>
      <p:sp>
        <p:nvSpPr>
          <p:cNvPr id="10" name="Rectangle 9"/>
          <p:cNvSpPr/>
          <p:nvPr/>
        </p:nvSpPr>
        <p:spPr bwMode="auto">
          <a:xfrm>
            <a:off x="31821120" y="0"/>
            <a:ext cx="1097280" cy="438912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438912" tIns="219456" rIns="438912" bIns="219456" anchor="ctr"/>
          <a:lstStyle/>
          <a:p>
            <a:pPr algn="ctr" eaLnBrk="1" latinLnBrk="0" hangingPunct="1"/>
            <a:endParaRPr kumimoji="0" lang="en-US"/>
          </a:p>
        </p:txBody>
      </p:sp>
      <p:sp>
        <p:nvSpPr>
          <p:cNvPr id="11" name="Straight Connector 10"/>
          <p:cNvSpPr>
            <a:spLocks noChangeShapeType="1"/>
          </p:cNvSpPr>
          <p:nvPr/>
        </p:nvSpPr>
        <p:spPr bwMode="auto">
          <a:xfrm>
            <a:off x="32095440" y="0"/>
            <a:ext cx="0" cy="43891200"/>
          </a:xfrm>
          <a:prstGeom prst="line">
            <a:avLst/>
          </a:prstGeom>
          <a:noFill/>
          <a:ln w="9525" cap="flat" cmpd="sng" algn="ctr">
            <a:solidFill>
              <a:schemeClr val="accent1"/>
            </a:solidFill>
            <a:prstDash val="solid"/>
            <a:round/>
            <a:headEnd type="none" w="med" len="med"/>
            <a:tailEnd type="none" w="med" len="med"/>
          </a:ln>
          <a:effectLst/>
        </p:spPr>
        <p:txBody>
          <a:bodyPr vert="horz" wrap="square" lIns="438912" tIns="219456" rIns="438912" bIns="219456" anchor="t" compatLnSpc="1"/>
          <a:lstStyle/>
          <a:p>
            <a:endParaRPr kumimoji="0" lang="en-US"/>
          </a:p>
        </p:txBody>
      </p:sp>
      <p:sp>
        <p:nvSpPr>
          <p:cNvPr id="12" name="Oval 11"/>
          <p:cNvSpPr/>
          <p:nvPr/>
        </p:nvSpPr>
        <p:spPr>
          <a:xfrm>
            <a:off x="29363213" y="36576000"/>
            <a:ext cx="1975104" cy="3511296"/>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438912" tIns="219456" rIns="438912" bIns="219456"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29264458" y="36697920"/>
            <a:ext cx="2194560" cy="3335731"/>
          </a:xfrm>
          <a:prstGeom prst="rect">
            <a:avLst/>
          </a:prstGeom>
        </p:spPr>
        <p:txBody>
          <a:bodyPr vert="horz" lIns="438912" tIns="219456" rIns="438912" bIns="219456" anchor="ctr"/>
          <a:lstStyle>
            <a:lvl1pPr algn="ctr" eaLnBrk="1" latinLnBrk="0" hangingPunct="1">
              <a:defRPr kumimoji="0" sz="6700" b="1">
                <a:solidFill>
                  <a:srgbClr val="FFFFFF"/>
                </a:solidFill>
              </a:defRPr>
            </a:lvl1p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hf sldNum="0" hdr="0" ftr="0" dt="0"/>
  <p:txStyles>
    <p:titleStyle>
      <a:lvl1pPr algn="l" rtl="0" eaLnBrk="1" latinLnBrk="0" hangingPunct="1">
        <a:spcBef>
          <a:spcPct val="0"/>
        </a:spcBef>
        <a:buNone/>
        <a:defRPr kumimoji="0" sz="14400" b="0" kern="1200" cap="small" baseline="0">
          <a:solidFill>
            <a:schemeClr val="tx2"/>
          </a:solidFill>
          <a:latin typeface="+mj-lt"/>
          <a:ea typeface="+mj-ea"/>
          <a:cs typeface="+mj-cs"/>
        </a:defRPr>
      </a:lvl1pPr>
    </p:titleStyle>
    <p:bodyStyle>
      <a:lvl1pPr marL="1316736" indent="-1316736" algn="l" rtl="0" eaLnBrk="1" latinLnBrk="0" hangingPunct="1">
        <a:spcBef>
          <a:spcPts val="2880"/>
        </a:spcBef>
        <a:buClr>
          <a:schemeClr val="accent1"/>
        </a:buClr>
        <a:buSzPct val="70000"/>
        <a:buFont typeface="Wingdings"/>
        <a:buChar char=""/>
        <a:defRPr kumimoji="0" sz="11500" kern="1200">
          <a:solidFill>
            <a:schemeClr val="tx1"/>
          </a:solidFill>
          <a:latin typeface="+mn-lt"/>
          <a:ea typeface="+mn-ea"/>
          <a:cs typeface="+mn-cs"/>
        </a:defRPr>
      </a:lvl1pPr>
      <a:lvl2pPr marL="3072384" indent="-1316736" algn="l" rtl="0" eaLnBrk="1" latinLnBrk="0" hangingPunct="1">
        <a:spcBef>
          <a:spcPct val="20000"/>
        </a:spcBef>
        <a:buClr>
          <a:schemeClr val="accent1"/>
        </a:buClr>
        <a:buSzPct val="80000"/>
        <a:buFont typeface="Wingdings 2"/>
        <a:buChar char=""/>
        <a:defRPr kumimoji="0" sz="10100" kern="1200">
          <a:solidFill>
            <a:schemeClr val="tx1"/>
          </a:solidFill>
          <a:latin typeface="+mn-lt"/>
          <a:ea typeface="+mn-ea"/>
          <a:cs typeface="+mn-cs"/>
        </a:defRPr>
      </a:lvl2pPr>
      <a:lvl3pPr marL="4389120" indent="-877824" algn="l" rtl="0" eaLnBrk="1" latinLnBrk="0" hangingPunct="1">
        <a:spcBef>
          <a:spcPct val="20000"/>
        </a:spcBef>
        <a:buClr>
          <a:schemeClr val="accent1">
            <a:shade val="75000"/>
          </a:schemeClr>
        </a:buClr>
        <a:buSzPct val="60000"/>
        <a:buFont typeface="Wingdings"/>
        <a:buChar char=""/>
        <a:defRPr kumimoji="0" sz="8600" kern="1200">
          <a:solidFill>
            <a:schemeClr val="tx1"/>
          </a:solidFill>
          <a:latin typeface="+mn-lt"/>
          <a:ea typeface="+mn-ea"/>
          <a:cs typeface="+mn-cs"/>
        </a:defRPr>
      </a:lvl3pPr>
      <a:lvl4pPr marL="5705856" indent="-877824" algn="l" rtl="0" eaLnBrk="1" latinLnBrk="0" hangingPunct="1">
        <a:spcBef>
          <a:spcPct val="20000"/>
        </a:spcBef>
        <a:buClr>
          <a:schemeClr val="accent1">
            <a:tint val="60000"/>
          </a:schemeClr>
        </a:buClr>
        <a:buSzPct val="60000"/>
        <a:buFont typeface="Wingdings"/>
        <a:buChar char=""/>
        <a:defRPr kumimoji="0" sz="8600" kern="1200">
          <a:solidFill>
            <a:schemeClr val="tx1"/>
          </a:solidFill>
          <a:latin typeface="+mn-lt"/>
          <a:ea typeface="+mn-ea"/>
          <a:cs typeface="+mn-cs"/>
        </a:defRPr>
      </a:lvl4pPr>
      <a:lvl5pPr marL="7022592" indent="-877824" algn="l" rtl="0" eaLnBrk="1" latinLnBrk="0" hangingPunct="1">
        <a:spcBef>
          <a:spcPct val="20000"/>
        </a:spcBef>
        <a:buClr>
          <a:schemeClr val="accent2">
            <a:tint val="60000"/>
          </a:schemeClr>
        </a:buClr>
        <a:buSzPct val="68000"/>
        <a:buFont typeface="Wingdings 2"/>
        <a:buChar char=""/>
        <a:defRPr kumimoji="0" sz="7700" kern="1200">
          <a:solidFill>
            <a:schemeClr val="tx1"/>
          </a:solidFill>
          <a:latin typeface="+mn-lt"/>
          <a:ea typeface="+mn-ea"/>
          <a:cs typeface="+mn-cs"/>
        </a:defRPr>
      </a:lvl5pPr>
      <a:lvl6pPr marL="8339328" indent="-877824" algn="l" rtl="0" eaLnBrk="1" latinLnBrk="0" hangingPunct="1">
        <a:spcBef>
          <a:spcPct val="20000"/>
        </a:spcBef>
        <a:buClr>
          <a:schemeClr val="accent1"/>
        </a:buClr>
        <a:buChar char="•"/>
        <a:defRPr kumimoji="0" sz="7700" kern="1200">
          <a:solidFill>
            <a:schemeClr val="tx2"/>
          </a:solidFill>
          <a:latin typeface="+mn-lt"/>
          <a:ea typeface="+mn-ea"/>
          <a:cs typeface="+mn-cs"/>
        </a:defRPr>
      </a:lvl6pPr>
      <a:lvl7pPr marL="9656064" indent="-877824" algn="l" rtl="0" eaLnBrk="1" latinLnBrk="0" hangingPunct="1">
        <a:spcBef>
          <a:spcPct val="20000"/>
        </a:spcBef>
        <a:buClr>
          <a:schemeClr val="accent1">
            <a:tint val="60000"/>
          </a:schemeClr>
        </a:buClr>
        <a:buSzPct val="60000"/>
        <a:buFont typeface="Wingdings"/>
        <a:buChar char=""/>
        <a:defRPr kumimoji="0" sz="6700" kern="1200" baseline="0">
          <a:solidFill>
            <a:schemeClr val="tx2"/>
          </a:solidFill>
          <a:latin typeface="+mn-lt"/>
          <a:ea typeface="+mn-ea"/>
          <a:cs typeface="+mn-cs"/>
        </a:defRPr>
      </a:lvl7pPr>
      <a:lvl8pPr marL="10972800" indent="-877824" algn="l" rtl="0" eaLnBrk="1" latinLnBrk="0" hangingPunct="1">
        <a:spcBef>
          <a:spcPct val="20000"/>
        </a:spcBef>
        <a:buClr>
          <a:schemeClr val="accent2"/>
        </a:buClr>
        <a:buChar char="•"/>
        <a:defRPr kumimoji="0" sz="6700" kern="1200" cap="small" baseline="0">
          <a:solidFill>
            <a:schemeClr val="tx2"/>
          </a:solidFill>
          <a:latin typeface="+mn-lt"/>
          <a:ea typeface="+mn-ea"/>
          <a:cs typeface="+mn-cs"/>
        </a:defRPr>
      </a:lvl8pPr>
      <a:lvl9pPr marL="12289536" indent="-877824" algn="l" rtl="0" eaLnBrk="1" latinLnBrk="0" hangingPunct="1">
        <a:spcBef>
          <a:spcPct val="20000"/>
        </a:spcBef>
        <a:buClr>
          <a:schemeClr val="accent1">
            <a:shade val="75000"/>
          </a:schemeClr>
        </a:buClr>
        <a:buChar char="•"/>
        <a:defRPr kumimoji="0" sz="67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2194560" algn="l" rtl="0" eaLnBrk="1" latinLnBrk="0" hangingPunct="1">
        <a:defRPr kumimoji="0" kern="1200">
          <a:solidFill>
            <a:schemeClr val="tx1"/>
          </a:solidFill>
          <a:latin typeface="+mn-lt"/>
          <a:ea typeface="+mn-ea"/>
          <a:cs typeface="+mn-cs"/>
        </a:defRPr>
      </a:lvl2pPr>
      <a:lvl3pPr marL="4389120" algn="l" rtl="0" eaLnBrk="1" latinLnBrk="0" hangingPunct="1">
        <a:defRPr kumimoji="0" kern="1200">
          <a:solidFill>
            <a:schemeClr val="tx1"/>
          </a:solidFill>
          <a:latin typeface="+mn-lt"/>
          <a:ea typeface="+mn-ea"/>
          <a:cs typeface="+mn-cs"/>
        </a:defRPr>
      </a:lvl3pPr>
      <a:lvl4pPr marL="6583680" algn="l" rtl="0" eaLnBrk="1" latinLnBrk="0" hangingPunct="1">
        <a:defRPr kumimoji="0" kern="1200">
          <a:solidFill>
            <a:schemeClr val="tx1"/>
          </a:solidFill>
          <a:latin typeface="+mn-lt"/>
          <a:ea typeface="+mn-ea"/>
          <a:cs typeface="+mn-cs"/>
        </a:defRPr>
      </a:lvl4pPr>
      <a:lvl5pPr marL="8778240" algn="l" rtl="0" eaLnBrk="1" latinLnBrk="0" hangingPunct="1">
        <a:defRPr kumimoji="0" kern="1200">
          <a:solidFill>
            <a:schemeClr val="tx1"/>
          </a:solidFill>
          <a:latin typeface="+mn-lt"/>
          <a:ea typeface="+mn-ea"/>
          <a:cs typeface="+mn-cs"/>
        </a:defRPr>
      </a:lvl5pPr>
      <a:lvl6pPr marL="10972800" algn="l" rtl="0" eaLnBrk="1" latinLnBrk="0" hangingPunct="1">
        <a:defRPr kumimoji="0" kern="1200">
          <a:solidFill>
            <a:schemeClr val="tx1"/>
          </a:solidFill>
          <a:latin typeface="+mn-lt"/>
          <a:ea typeface="+mn-ea"/>
          <a:cs typeface="+mn-cs"/>
        </a:defRPr>
      </a:lvl6pPr>
      <a:lvl7pPr marL="13167360" algn="l" rtl="0" eaLnBrk="1" latinLnBrk="0" hangingPunct="1">
        <a:defRPr kumimoji="0" kern="1200">
          <a:solidFill>
            <a:schemeClr val="tx1"/>
          </a:solidFill>
          <a:latin typeface="+mn-lt"/>
          <a:ea typeface="+mn-ea"/>
          <a:cs typeface="+mn-cs"/>
        </a:defRPr>
      </a:lvl7pPr>
      <a:lvl8pPr marL="15361920" algn="l" rtl="0" eaLnBrk="1" latinLnBrk="0" hangingPunct="1">
        <a:defRPr kumimoji="0" kern="1200">
          <a:solidFill>
            <a:schemeClr val="tx1"/>
          </a:solidFill>
          <a:latin typeface="+mn-lt"/>
          <a:ea typeface="+mn-ea"/>
          <a:cs typeface="+mn-cs"/>
        </a:defRPr>
      </a:lvl8pPr>
      <a:lvl9pPr marL="1755648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8"/>
        <p:cNvGrpSpPr/>
        <p:nvPr/>
      </p:nvGrpSpPr>
      <p:grpSpPr>
        <a:xfrm>
          <a:off x="0" y="0"/>
          <a:ext cx="0" cy="0"/>
          <a:chOff x="0" y="0"/>
          <a:chExt cx="0" cy="0"/>
        </a:xfrm>
      </p:grpSpPr>
      <p:sp>
        <p:nvSpPr>
          <p:cNvPr id="24" name="TextBox 23"/>
          <p:cNvSpPr txBox="1"/>
          <p:nvPr/>
        </p:nvSpPr>
        <p:spPr>
          <a:xfrm>
            <a:off x="28956000" y="36271200"/>
            <a:ext cx="2514600" cy="4185761"/>
          </a:xfrm>
          <a:prstGeom prst="rect">
            <a:avLst/>
          </a:prstGeom>
          <a:solidFill>
            <a:schemeClr val="bg1"/>
          </a:solidFill>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a:p>
        </p:txBody>
      </p:sp>
      <p:sp>
        <p:nvSpPr>
          <p:cNvPr id="90" name="Shape 90"/>
          <p:cNvSpPr txBox="1"/>
          <p:nvPr/>
        </p:nvSpPr>
        <p:spPr>
          <a:xfrm>
            <a:off x="659350" y="6244800"/>
            <a:ext cx="32710150" cy="613200"/>
          </a:xfrm>
          <a:prstGeom prst="rect">
            <a:avLst/>
          </a:prstGeom>
          <a:noFill/>
          <a:ln>
            <a:noFill/>
          </a:ln>
        </p:spPr>
        <p:txBody>
          <a:bodyPr lIns="98650" tIns="49325" rIns="98650" bIns="49325" anchor="t" anchorCtr="0">
            <a:noAutofit/>
          </a:bodyPr>
          <a:lstStyle/>
          <a:p>
            <a:pPr marL="0" marR="0" lvl="0" indent="0" rtl="0">
              <a:lnSpc>
                <a:spcPct val="100000"/>
              </a:lnSpc>
              <a:spcBef>
                <a:spcPts val="0"/>
              </a:spcBef>
              <a:spcAft>
                <a:spcPts val="0"/>
              </a:spcAft>
              <a:buClr>
                <a:srgbClr val="3333CC"/>
              </a:buClr>
              <a:buSzPct val="25000"/>
              <a:buFont typeface="Arial"/>
              <a:buNone/>
            </a:pPr>
            <a:r>
              <a:rPr lang="en-US" sz="3500" b="1" i="0" u="none" strike="noStrike" cap="none" dirty="0" smtClean="0">
                <a:solidFill>
                  <a:srgbClr val="3333FF"/>
                </a:solidFill>
                <a:latin typeface="Arial"/>
                <a:ea typeface="Arial"/>
                <a:cs typeface="Arial"/>
                <a:sym typeface="Arial"/>
              </a:rPr>
              <a:t>			Student</a:t>
            </a:r>
            <a:r>
              <a:rPr lang="en-US" sz="3500" b="1" i="0" u="none" strike="noStrike" cap="none" dirty="0">
                <a:solidFill>
                  <a:srgbClr val="3333FF"/>
                </a:solidFill>
                <a:latin typeface="Arial"/>
                <a:ea typeface="Arial"/>
                <a:cs typeface="Arial"/>
                <a:sym typeface="Arial"/>
              </a:rPr>
              <a:t>: </a:t>
            </a:r>
            <a:r>
              <a:rPr lang="en-US" sz="3500" i="0" u="none" strike="noStrike" cap="none" dirty="0" smtClean="0">
                <a:solidFill>
                  <a:srgbClr val="3333FF"/>
                </a:solidFill>
                <a:latin typeface="Arial"/>
                <a:ea typeface="Arial"/>
                <a:cs typeface="Arial"/>
                <a:sym typeface="Arial"/>
              </a:rPr>
              <a:t>Rachel Hill 	</a:t>
            </a:r>
            <a:r>
              <a:rPr lang="en-US" sz="3500" b="0" i="0" u="none" strike="noStrike" cap="none" dirty="0" smtClean="0">
                <a:solidFill>
                  <a:srgbClr val="3333FF"/>
                </a:solidFill>
                <a:latin typeface="Arial"/>
                <a:ea typeface="Arial"/>
                <a:cs typeface="Arial"/>
                <a:sym typeface="Arial"/>
              </a:rPr>
              <a:t>				</a:t>
            </a:r>
            <a:r>
              <a:rPr lang="en-US" sz="3500" b="1" i="0" u="none" strike="noStrike" cap="none" dirty="0" smtClean="0">
                <a:solidFill>
                  <a:srgbClr val="3333FF"/>
                </a:solidFill>
                <a:latin typeface="Arial"/>
                <a:ea typeface="Arial"/>
                <a:cs typeface="Arial"/>
                <a:sym typeface="Arial"/>
              </a:rPr>
              <a:t>Mentors: </a:t>
            </a:r>
            <a:r>
              <a:rPr lang="en-US" sz="3500" i="0" u="none" strike="noStrike" cap="none" dirty="0" smtClean="0">
                <a:solidFill>
                  <a:srgbClr val="3333FF"/>
                </a:solidFill>
                <a:sym typeface="Arial"/>
              </a:rPr>
              <a:t>Jason Cohen, Frank Alvarado</a:t>
            </a:r>
            <a:r>
              <a:rPr lang="en-US" sz="3500" dirty="0">
                <a:solidFill>
                  <a:srgbClr val="3333FF"/>
                </a:solidFill>
              </a:rPr>
              <a:t> </a:t>
            </a:r>
            <a:r>
              <a:rPr lang="en-US" sz="3500" dirty="0" smtClean="0">
                <a:solidFill>
                  <a:srgbClr val="3333FF"/>
                </a:solidFill>
              </a:rPr>
              <a:t>					</a:t>
            </a:r>
            <a:r>
              <a:rPr lang="en-US" sz="3500" b="1" i="0" u="none" strike="noStrike" cap="none" dirty="0" smtClean="0">
                <a:solidFill>
                  <a:srgbClr val="3333FF"/>
                </a:solidFill>
                <a:latin typeface="Arial"/>
                <a:ea typeface="Arial"/>
                <a:cs typeface="Arial"/>
                <a:sym typeface="Arial"/>
              </a:rPr>
              <a:t>Instructor</a:t>
            </a:r>
            <a:r>
              <a:rPr lang="en-US" sz="3500" b="1" i="0" u="none" strike="noStrike" cap="none" dirty="0">
                <a:solidFill>
                  <a:srgbClr val="3333FF"/>
                </a:solidFill>
                <a:latin typeface="Arial"/>
                <a:ea typeface="Arial"/>
                <a:cs typeface="Arial"/>
                <a:sym typeface="Arial"/>
              </a:rPr>
              <a:t>:</a:t>
            </a:r>
            <a:r>
              <a:rPr lang="en-US" sz="3500" b="1" i="1" u="none" strike="noStrike" cap="none" dirty="0">
                <a:solidFill>
                  <a:srgbClr val="3333FF"/>
                </a:solidFill>
                <a:latin typeface="Arial"/>
                <a:ea typeface="Arial"/>
                <a:cs typeface="Arial"/>
                <a:sym typeface="Arial"/>
              </a:rPr>
              <a:t> </a:t>
            </a:r>
            <a:r>
              <a:rPr lang="en-US" sz="3500" b="0" i="0" u="none" strike="noStrike" cap="none" dirty="0">
                <a:solidFill>
                  <a:srgbClr val="3333FF"/>
                </a:solidFill>
                <a:latin typeface="Arial"/>
                <a:ea typeface="Arial"/>
                <a:cs typeface="Arial"/>
                <a:sym typeface="Arial"/>
              </a:rPr>
              <a:t>Masoud </a:t>
            </a:r>
            <a:r>
              <a:rPr lang="en-US" sz="3500" b="0" i="0" u="none" strike="noStrike" cap="none" dirty="0" smtClean="0">
                <a:solidFill>
                  <a:srgbClr val="3333FF"/>
                </a:solidFill>
                <a:latin typeface="Arial"/>
                <a:ea typeface="Arial"/>
                <a:cs typeface="Arial"/>
                <a:sym typeface="Arial"/>
              </a:rPr>
              <a:t>Sadjadi</a:t>
            </a:r>
            <a:endParaRPr lang="en-US" sz="3500" b="0" i="0" u="none" strike="noStrike" cap="none" dirty="0">
              <a:solidFill>
                <a:srgbClr val="3333FF"/>
              </a:solidFill>
              <a:latin typeface="Arial"/>
              <a:ea typeface="Arial"/>
              <a:cs typeface="Arial"/>
              <a:sym typeface="Arial"/>
            </a:endParaRPr>
          </a:p>
        </p:txBody>
      </p:sp>
      <p:sp>
        <p:nvSpPr>
          <p:cNvPr id="107" name="Shape 107"/>
          <p:cNvSpPr txBox="1"/>
          <p:nvPr/>
        </p:nvSpPr>
        <p:spPr>
          <a:xfrm>
            <a:off x="659350" y="42672000"/>
            <a:ext cx="30887450" cy="1143000"/>
          </a:xfrm>
          <a:prstGeom prst="rect">
            <a:avLst/>
          </a:prstGeom>
          <a:solidFill>
            <a:schemeClr val="bg1"/>
          </a:solidFill>
          <a:ln w="63500" cap="flat" cmpd="sng">
            <a:noFill/>
            <a:prstDash val="solid"/>
            <a:miter/>
            <a:headEnd type="none" w="med" len="med"/>
            <a:tailEnd type="none" w="med" len="med"/>
          </a:ln>
        </p:spPr>
        <p:txBody>
          <a:bodyPr lIns="91425" tIns="91425" rIns="91425" bIns="91425" anchor="t" anchorCtr="0">
            <a:noAutofit/>
          </a:bodyPr>
          <a:lstStyle/>
          <a:p>
            <a:pPr lvl="0">
              <a:buClr>
                <a:schemeClr val="dk1"/>
              </a:buClr>
              <a:buSzPct val="25000"/>
            </a:pPr>
            <a:r>
              <a:rPr lang="en-US" sz="3000" b="1" dirty="0" smtClean="0">
                <a:solidFill>
                  <a:schemeClr val="dk1"/>
                </a:solidFill>
              </a:rPr>
              <a:t>Acknowledgment</a:t>
            </a:r>
            <a:r>
              <a:rPr lang="en-US" sz="3000" dirty="0" smtClean="0">
                <a:solidFill>
                  <a:schemeClr val="dk1"/>
                </a:solidFill>
              </a:rPr>
              <a:t>: The </a:t>
            </a:r>
            <a:r>
              <a:rPr lang="en-US" sz="3000" dirty="0">
                <a:solidFill>
                  <a:schemeClr val="dk1"/>
                </a:solidFill>
              </a:rPr>
              <a:t>material presented in this poster is based upon the work supported </a:t>
            </a:r>
            <a:r>
              <a:rPr lang="en-US" sz="3000" dirty="0" smtClean="0">
                <a:solidFill>
                  <a:schemeClr val="dk1"/>
                </a:solidFill>
              </a:rPr>
              <a:t>by the Village of Pinecrest Police  Department and Florida International University. </a:t>
            </a:r>
            <a:r>
              <a:rPr lang="en-US" sz="3000" dirty="0">
                <a:solidFill>
                  <a:schemeClr val="dk1"/>
                </a:solidFill>
              </a:rPr>
              <a:t>I am thankful to the help that I received from </a:t>
            </a:r>
            <a:r>
              <a:rPr lang="en-US" sz="3000" dirty="0" smtClean="0">
                <a:solidFill>
                  <a:schemeClr val="dk1"/>
                </a:solidFill>
              </a:rPr>
              <a:t> my teammates , Mario Siu and Victor </a:t>
            </a:r>
            <a:r>
              <a:rPr lang="en-US" sz="3000" dirty="0" err="1"/>
              <a:t>Estopiñán</a:t>
            </a:r>
            <a:r>
              <a:rPr lang="en-US" sz="3000" dirty="0" smtClean="0">
                <a:solidFill>
                  <a:schemeClr val="dk1"/>
                </a:solidFill>
              </a:rPr>
              <a:t>. </a:t>
            </a:r>
            <a:endParaRPr lang="en-US" sz="3000" dirty="0">
              <a:solidFill>
                <a:schemeClr val="dk1"/>
              </a:solidFill>
            </a:endParaRPr>
          </a:p>
          <a:p>
            <a:pPr lvl="0">
              <a:spcBef>
                <a:spcPts val="0"/>
              </a:spcBef>
              <a:buNone/>
            </a:pPr>
            <a:endParaRPr dirty="0"/>
          </a:p>
        </p:txBody>
      </p:sp>
      <p:sp>
        <p:nvSpPr>
          <p:cNvPr id="6" name="TextBox 5"/>
          <p:cNvSpPr txBox="1"/>
          <p:nvPr/>
        </p:nvSpPr>
        <p:spPr>
          <a:xfrm>
            <a:off x="9462869" y="3524071"/>
            <a:ext cx="13778131" cy="2308324"/>
          </a:xfrm>
          <a:prstGeom prst="rect">
            <a:avLst/>
          </a:prstGeom>
          <a:noFill/>
        </p:spPr>
        <p:txBody>
          <a:bodyPr wrap="none" rtlCol="0">
            <a:spAutoFit/>
          </a:bodyPr>
          <a:lstStyle/>
          <a:p>
            <a:pPr algn="ctr"/>
            <a:r>
              <a:rPr lang="en-US" sz="7200" dirty="0" smtClean="0"/>
              <a:t>Senior Project, Spring 2017</a:t>
            </a:r>
          </a:p>
          <a:p>
            <a:pPr algn="ctr"/>
            <a:r>
              <a:rPr lang="en-US" sz="7200" b="1" dirty="0" smtClean="0"/>
              <a:t>BOLO Flier Creator – Version 7</a:t>
            </a:r>
            <a:endParaRPr lang="en-US" sz="7200" b="1" dirty="0"/>
          </a:p>
        </p:txBody>
      </p:sp>
      <p:sp>
        <p:nvSpPr>
          <p:cNvPr id="10" name="AutoShape 6" descr="Displaying CompInfSc-vrt-Colors.p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58800" y="475042"/>
            <a:ext cx="5145950" cy="2634728"/>
          </a:xfrm>
          <a:prstGeom prst="rect">
            <a:avLst/>
          </a:prstGeom>
        </p:spPr>
      </p:pic>
      <p:graphicFrame>
        <p:nvGraphicFramePr>
          <p:cNvPr id="12" name="Table 11"/>
          <p:cNvGraphicFramePr>
            <a:graphicFrameLocks noGrp="1"/>
          </p:cNvGraphicFramePr>
          <p:nvPr>
            <p:extLst>
              <p:ext uri="{D42A27DB-BD31-4B8C-83A1-F6EECF244321}">
                <p14:modId xmlns:p14="http://schemas.microsoft.com/office/powerpoint/2010/main" val="1303326859"/>
              </p:ext>
            </p:extLst>
          </p:nvPr>
        </p:nvGraphicFramePr>
        <p:xfrm>
          <a:off x="722000" y="7391400"/>
          <a:ext cx="9793600" cy="7075886"/>
        </p:xfrm>
        <a:graphic>
          <a:graphicData uri="http://schemas.openxmlformats.org/drawingml/2006/table">
            <a:tbl>
              <a:tblPr firstRow="1" bandRow="1">
                <a:tableStyleId>{5C22544A-7EE6-4342-B048-85BDC9FD1C3A}</a:tableStyleId>
              </a:tblPr>
              <a:tblGrid>
                <a:gridCol w="9793600"/>
              </a:tblGrid>
              <a:tr h="885398">
                <a:tc>
                  <a:txBody>
                    <a:bodyPr/>
                    <a:lstStyle/>
                    <a:p>
                      <a:pPr algn="ctr"/>
                      <a:r>
                        <a:rPr lang="en-US" sz="4100" dirty="0" smtClean="0"/>
                        <a:t>Problem</a:t>
                      </a:r>
                      <a:endParaRPr lang="en-US" sz="4100" dirty="0"/>
                    </a:p>
                  </a:txBody>
                  <a:tcPr/>
                </a:tc>
              </a:tr>
              <a:tr h="6190488">
                <a:tc>
                  <a:txBody>
                    <a:bodyPr/>
                    <a:lstStyle/>
                    <a:p>
                      <a:pPr marR="0" lvl="0" algn="l" rtl="0">
                        <a:lnSpc>
                          <a:spcPct val="100000"/>
                        </a:lnSpc>
                        <a:spcBef>
                          <a:spcPts val="0"/>
                        </a:spcBef>
                        <a:spcAft>
                          <a:spcPts val="0"/>
                        </a:spcAft>
                        <a:buNone/>
                      </a:pPr>
                      <a:r>
                        <a:rPr lang="en-US" sz="4000" dirty="0" smtClean="0">
                          <a:solidFill>
                            <a:schemeClr val="tx1"/>
                          </a:solidFill>
                        </a:rPr>
                        <a:t>The</a:t>
                      </a:r>
                      <a:r>
                        <a:rPr lang="en-US" sz="4000" baseline="0" dirty="0" smtClean="0">
                          <a:solidFill>
                            <a:schemeClr val="tx1"/>
                          </a:solidFill>
                        </a:rPr>
                        <a:t> Pinecrest Police Department</a:t>
                      </a:r>
                      <a:r>
                        <a:rPr lang="en-US" sz="4000" dirty="0" smtClean="0">
                          <a:solidFill>
                            <a:schemeClr val="tx1"/>
                          </a:solidFill>
                        </a:rPr>
                        <a:t> faces a difficult challenge when it  comes to sending out information</a:t>
                      </a:r>
                      <a:r>
                        <a:rPr lang="en-US" sz="4000" baseline="0" dirty="0" smtClean="0">
                          <a:solidFill>
                            <a:schemeClr val="tx1"/>
                          </a:solidFill>
                        </a:rPr>
                        <a:t> about wanted persons or recent crimes. They rely on the use of fax machines and bulletin boards to distribute “Be On the Look Out” (BOLO) flyers. This process is slow and unreliable, posing a risk to the safety of police officers and the public. </a:t>
                      </a:r>
                      <a:endParaRPr lang="en-US" sz="4000" b="0" i="0" u="none" strike="noStrike" cap="none" dirty="0" smtClean="0">
                        <a:solidFill>
                          <a:schemeClr val="tx1"/>
                        </a:solidFill>
                        <a:latin typeface="Arial"/>
                        <a:ea typeface="Arial"/>
                        <a:cs typeface="Arial"/>
                        <a:sym typeface="Arial"/>
                      </a:endParaRPr>
                    </a:p>
                    <a:p>
                      <a:endParaRPr lang="en-US" dirty="0"/>
                    </a:p>
                  </a:txBody>
                  <a:tcPr/>
                </a:tc>
              </a:tr>
            </a:tbl>
          </a:graphicData>
        </a:graphic>
      </p:graphicFrame>
      <p:graphicFrame>
        <p:nvGraphicFramePr>
          <p:cNvPr id="32" name="Table 31"/>
          <p:cNvGraphicFramePr>
            <a:graphicFrameLocks noGrp="1"/>
          </p:cNvGraphicFramePr>
          <p:nvPr>
            <p:extLst>
              <p:ext uri="{D42A27DB-BD31-4B8C-83A1-F6EECF244321}">
                <p14:modId xmlns:p14="http://schemas.microsoft.com/office/powerpoint/2010/main" val="2467030808"/>
              </p:ext>
            </p:extLst>
          </p:nvPr>
        </p:nvGraphicFramePr>
        <p:xfrm>
          <a:off x="10972800" y="7391400"/>
          <a:ext cx="9793224" cy="7077456"/>
        </p:xfrm>
        <a:graphic>
          <a:graphicData uri="http://schemas.openxmlformats.org/drawingml/2006/table">
            <a:tbl>
              <a:tblPr firstRow="1" bandRow="1">
                <a:tableStyleId>{5C22544A-7EE6-4342-B048-85BDC9FD1C3A}</a:tableStyleId>
              </a:tblPr>
              <a:tblGrid>
                <a:gridCol w="9793224"/>
              </a:tblGrid>
              <a:tr h="886968">
                <a:tc>
                  <a:txBody>
                    <a:bodyPr/>
                    <a:lstStyle/>
                    <a:p>
                      <a:pPr algn="ctr"/>
                      <a:r>
                        <a:rPr lang="en-US" sz="4100" dirty="0" smtClean="0"/>
                        <a:t>Solution</a:t>
                      </a:r>
                      <a:endParaRPr lang="en-US" sz="4100" dirty="0"/>
                    </a:p>
                  </a:txBody>
                  <a:tcPr/>
                </a:tc>
              </a:tr>
              <a:tr h="6190488">
                <a:tc>
                  <a:txBody>
                    <a:bodyPr/>
                    <a:lstStyle/>
                    <a:p>
                      <a:pPr marL="0" marR="0" lvl="0" indent="0" algn="l" rtl="0">
                        <a:lnSpc>
                          <a:spcPct val="100000"/>
                        </a:lnSpc>
                        <a:spcBef>
                          <a:spcPts val="0"/>
                        </a:spcBef>
                        <a:spcAft>
                          <a:spcPts val="0"/>
                        </a:spcAft>
                        <a:buClr>
                          <a:srgbClr val="336699"/>
                        </a:buClr>
                        <a:buSzPct val="25000"/>
                        <a:buFont typeface="Arial"/>
                        <a:buNone/>
                      </a:pPr>
                      <a:r>
                        <a:rPr lang="en-US" sz="4000" b="0" i="0" u="none" strike="noStrike" cap="none" dirty="0" smtClean="0">
                          <a:solidFill>
                            <a:schemeClr val="tx1"/>
                          </a:solidFill>
                          <a:latin typeface="Arial"/>
                          <a:ea typeface="Arial"/>
                          <a:cs typeface="Arial"/>
                          <a:sym typeface="Arial"/>
                        </a:rPr>
                        <a:t>The creation of the BOLO web-application</a:t>
                      </a:r>
                      <a:r>
                        <a:rPr lang="en-US" sz="4000" b="0" i="0" u="none" strike="noStrike" cap="none" baseline="0" dirty="0" smtClean="0">
                          <a:solidFill>
                            <a:schemeClr val="tx1"/>
                          </a:solidFill>
                          <a:latin typeface="Arial"/>
                          <a:ea typeface="Arial"/>
                          <a:cs typeface="Arial"/>
                          <a:sym typeface="Arial"/>
                        </a:rPr>
                        <a:t> will allow police officers to create and update BOLO flyers in real-time using any mobile device. It aims for scalability, security, and efficiency when sending out BOLOs to officers on duty as well as any officers in the neighboring jurisdictions. </a:t>
                      </a:r>
                      <a:endParaRPr lang="en-US" dirty="0"/>
                    </a:p>
                  </a:txBody>
                  <a:tcPr/>
                </a:tc>
              </a:tr>
            </a:tbl>
          </a:graphicData>
        </a:graphic>
      </p:graphicFrame>
      <p:graphicFrame>
        <p:nvGraphicFramePr>
          <p:cNvPr id="33" name="Table 32"/>
          <p:cNvGraphicFramePr>
            <a:graphicFrameLocks noGrp="1"/>
          </p:cNvGraphicFramePr>
          <p:nvPr>
            <p:extLst>
              <p:ext uri="{D42A27DB-BD31-4B8C-83A1-F6EECF244321}">
                <p14:modId xmlns:p14="http://schemas.microsoft.com/office/powerpoint/2010/main" val="2945178365"/>
              </p:ext>
            </p:extLst>
          </p:nvPr>
        </p:nvGraphicFramePr>
        <p:xfrm>
          <a:off x="21183600" y="7315200"/>
          <a:ext cx="9793600" cy="7072838"/>
        </p:xfrm>
        <a:graphic>
          <a:graphicData uri="http://schemas.openxmlformats.org/drawingml/2006/table">
            <a:tbl>
              <a:tblPr firstRow="1" bandRow="1">
                <a:tableStyleId>{5C22544A-7EE6-4342-B048-85BDC9FD1C3A}</a:tableStyleId>
              </a:tblPr>
              <a:tblGrid>
                <a:gridCol w="9793600"/>
              </a:tblGrid>
              <a:tr h="885398">
                <a:tc>
                  <a:txBody>
                    <a:bodyPr/>
                    <a:lstStyle/>
                    <a:p>
                      <a:pPr algn="ctr"/>
                      <a:r>
                        <a:rPr lang="en-US" sz="4100" dirty="0" smtClean="0"/>
                        <a:t>Current System</a:t>
                      </a:r>
                      <a:endParaRPr lang="en-US" sz="4100" dirty="0"/>
                    </a:p>
                  </a:txBody>
                  <a:tcPr/>
                </a:tc>
              </a:tr>
              <a:tr h="5852160">
                <a:tc>
                  <a:txBody>
                    <a:bodyPr/>
                    <a:lstStyle/>
                    <a:p>
                      <a:pPr marL="0" marR="0" lvl="0" indent="0" algn="l" rtl="0">
                        <a:lnSpc>
                          <a:spcPct val="100000"/>
                        </a:lnSpc>
                        <a:spcBef>
                          <a:spcPts val="0"/>
                        </a:spcBef>
                        <a:spcAft>
                          <a:spcPts val="0"/>
                        </a:spcAft>
                        <a:buClr>
                          <a:srgbClr val="336699"/>
                        </a:buClr>
                        <a:buSzPct val="25000"/>
                        <a:buFont typeface="Arial"/>
                        <a:buNone/>
                      </a:pPr>
                      <a:r>
                        <a:rPr lang="en-US" sz="4000" b="0" i="0" u="none" strike="noStrike" cap="none" dirty="0" smtClean="0">
                          <a:solidFill>
                            <a:schemeClr val="dk1"/>
                          </a:solidFill>
                          <a:latin typeface="+mn-lt"/>
                          <a:ea typeface="+mn-ea"/>
                          <a:cs typeface="+mn-cs"/>
                          <a:sym typeface="Arial"/>
                        </a:rPr>
                        <a:t>The current system, BOLO-6.0, works but is not stable enough for deployment. The server could shut down at any moment due</a:t>
                      </a:r>
                      <a:r>
                        <a:rPr lang="en-US" sz="4000" b="0" i="0" u="none" strike="noStrike" cap="none" baseline="0" dirty="0" smtClean="0">
                          <a:solidFill>
                            <a:schemeClr val="dk1"/>
                          </a:solidFill>
                          <a:latin typeface="+mn-lt"/>
                          <a:ea typeface="+mn-ea"/>
                          <a:cs typeface="+mn-cs"/>
                          <a:sym typeface="Arial"/>
                        </a:rPr>
                        <a:t> to the existence of fatal bugs. It is also not user friendly, requiring support from programmers to complete simple tasks such as updating the User Guide. The newer system, BOLO-7.0, looks to correct these issues by redesigning the interface and fixing most bugs. </a:t>
                      </a:r>
                      <a:endParaRPr lang="en-US" sz="4000" b="0" i="0" u="none" strike="noStrike" cap="none" dirty="0" smtClean="0">
                        <a:solidFill>
                          <a:schemeClr val="tx1"/>
                        </a:solidFill>
                        <a:latin typeface="Arial"/>
                        <a:ea typeface="Arial"/>
                        <a:cs typeface="Arial"/>
                        <a:sym typeface="Arial"/>
                      </a:endParaRPr>
                    </a:p>
                  </a:txBody>
                  <a:tcPr/>
                </a:tc>
              </a:tr>
            </a:tbl>
          </a:graphicData>
        </a:graphic>
      </p:graphicFrame>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200" y="1524000"/>
            <a:ext cx="3273425" cy="3836170"/>
          </a:xfrm>
          <a:prstGeom prst="rect">
            <a:avLst/>
          </a:prstGeom>
        </p:spPr>
      </p:pic>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28037" y="3048000"/>
            <a:ext cx="2720363" cy="2720363"/>
          </a:xfrm>
          <a:prstGeom prst="rect">
            <a:avLst/>
          </a:prstGeom>
        </p:spPr>
      </p:pic>
      <p:pic>
        <p:nvPicPr>
          <p:cNvPr id="15" name="Picture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05200" y="659610"/>
            <a:ext cx="6096528" cy="3048264"/>
          </a:xfrm>
          <a:prstGeom prst="rect">
            <a:avLst/>
          </a:prstGeom>
        </p:spPr>
      </p:pic>
      <p:pic>
        <p:nvPicPr>
          <p:cNvPr id="16" name="Picture 1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2450" y="439856"/>
            <a:ext cx="6076950" cy="1352550"/>
          </a:xfrm>
          <a:prstGeom prst="rect">
            <a:avLst/>
          </a:prstGeom>
        </p:spPr>
      </p:pic>
      <p:pic>
        <p:nvPicPr>
          <p:cNvPr id="17" name="Picture 1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3622000" y="1325570"/>
            <a:ext cx="5791200" cy="3147392"/>
          </a:xfrm>
          <a:prstGeom prst="rect">
            <a:avLst/>
          </a:prstGeom>
        </p:spPr>
      </p:pic>
      <p:pic>
        <p:nvPicPr>
          <p:cNvPr id="18" name="Picture 1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4003000" y="3524071"/>
            <a:ext cx="7467600" cy="1638345"/>
          </a:xfrm>
          <a:prstGeom prst="rect">
            <a:avLst/>
          </a:prstGeom>
        </p:spPr>
      </p:pic>
      <p:pic>
        <p:nvPicPr>
          <p:cNvPr id="19" name="Picture 1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3393400" y="152400"/>
            <a:ext cx="6400800" cy="2372563"/>
          </a:xfrm>
          <a:prstGeom prst="rect">
            <a:avLst/>
          </a:prstGeom>
        </p:spPr>
      </p:pic>
      <p:graphicFrame>
        <p:nvGraphicFramePr>
          <p:cNvPr id="20" name="Table 19"/>
          <p:cNvGraphicFramePr>
            <a:graphicFrameLocks noGrp="1"/>
          </p:cNvGraphicFramePr>
          <p:nvPr>
            <p:extLst>
              <p:ext uri="{D42A27DB-BD31-4B8C-83A1-F6EECF244321}">
                <p14:modId xmlns:p14="http://schemas.microsoft.com/office/powerpoint/2010/main" val="1254956165"/>
              </p:ext>
            </p:extLst>
          </p:nvPr>
        </p:nvGraphicFramePr>
        <p:xfrm>
          <a:off x="659350" y="14782800"/>
          <a:ext cx="30277850" cy="7908721"/>
        </p:xfrm>
        <a:graphic>
          <a:graphicData uri="http://schemas.openxmlformats.org/drawingml/2006/table">
            <a:tbl>
              <a:tblPr firstRow="1" bandRow="1">
                <a:tableStyleId>{5C22544A-7EE6-4342-B048-85BDC9FD1C3A}</a:tableStyleId>
              </a:tblPr>
              <a:tblGrid>
                <a:gridCol w="30277850"/>
              </a:tblGrid>
              <a:tr h="886968">
                <a:tc>
                  <a:txBody>
                    <a:bodyPr/>
                    <a:lstStyle/>
                    <a:p>
                      <a:pPr algn="ctr"/>
                      <a:r>
                        <a:rPr lang="en-US" sz="4100" dirty="0" smtClean="0"/>
                        <a:t>Screenshots</a:t>
                      </a:r>
                      <a:endParaRPr lang="en-US" sz="4100" dirty="0"/>
                    </a:p>
                  </a:txBody>
                  <a:tcPr/>
                </a:tc>
              </a:tr>
              <a:tr h="7021753">
                <a:tc>
                  <a:txBody>
                    <a:bodyPr/>
                    <a:lstStyle/>
                    <a:p>
                      <a:endParaRPr lang="en-US" dirty="0"/>
                    </a:p>
                  </a:txBody>
                  <a:tcPr/>
                </a:tc>
              </a:tr>
            </a:tbl>
          </a:graphicData>
        </a:graphic>
      </p:graphicFrame>
      <p:pic>
        <p:nvPicPr>
          <p:cNvPr id="1040" name="Picture 16" descr="https://lh4.googleusercontent.com/Uwaynxxq4hwAWlsM8mBzsX27B_ms1uNgKs-qYeKFoyrDp137AuM8Tr9HsHOvRI8Zka5fax0CoJgXTeMKqzzZCo6F9_BFkjscZR5Xoi2oE-FMgZ9oi1nc9hDiG0IiSXSYaKtu9thi"/>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0802600" y="16002000"/>
            <a:ext cx="9785109" cy="631269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https://lh3.googleusercontent.com/rzmUyyI_Ox7alrIAINpg2pnlzImkCVQVbmS3_YzWXH4Df137BeKj6dQNmJH78rmABi2sIqru4WFuD0ARY4zakxECfMrGIqRMoZ2nUAJOhNx6G1Q11xJ0koAGHp3DSqHfgCye3UeF"/>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90600" y="16013910"/>
            <a:ext cx="9512979" cy="6312690"/>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https://lh3.googleusercontent.com/RqXlCrfMdvZNuB5hmhLSIDMCDaKINAPTY7JlvbBcxefDrqFeA6UVbfCaKqCR1YBcbEUNd9xj2kHe6Et05pF1NDMiSby8AwHJ4DHhPtuncT4XgCDTCFIa0UHBpgdhaqg4eo0cNfGd"/>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820400" y="16013910"/>
            <a:ext cx="9593946" cy="623649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2" name="Table 21"/>
          <p:cNvGraphicFramePr>
            <a:graphicFrameLocks noGrp="1"/>
          </p:cNvGraphicFramePr>
          <p:nvPr>
            <p:extLst>
              <p:ext uri="{D42A27DB-BD31-4B8C-83A1-F6EECF244321}">
                <p14:modId xmlns:p14="http://schemas.microsoft.com/office/powerpoint/2010/main" val="621084682"/>
              </p:ext>
            </p:extLst>
          </p:nvPr>
        </p:nvGraphicFramePr>
        <p:xfrm>
          <a:off x="609600" y="23088600"/>
          <a:ext cx="9793600" cy="10395158"/>
        </p:xfrm>
        <a:graphic>
          <a:graphicData uri="http://schemas.openxmlformats.org/drawingml/2006/table">
            <a:tbl>
              <a:tblPr firstRow="1" bandRow="1">
                <a:tableStyleId>{5C22544A-7EE6-4342-B048-85BDC9FD1C3A}</a:tableStyleId>
              </a:tblPr>
              <a:tblGrid>
                <a:gridCol w="9793600"/>
              </a:tblGrid>
              <a:tr h="885398">
                <a:tc>
                  <a:txBody>
                    <a:bodyPr/>
                    <a:lstStyle/>
                    <a:p>
                      <a:pPr algn="ctr"/>
                      <a:r>
                        <a:rPr lang="en-US" sz="4100" dirty="0" smtClean="0"/>
                        <a:t>Requirements</a:t>
                      </a:r>
                      <a:endParaRPr lang="en-US" sz="4100" dirty="0"/>
                    </a:p>
                  </a:txBody>
                  <a:tcPr/>
                </a:tc>
              </a:tr>
              <a:tr h="4973302">
                <a:tc>
                  <a:txBody>
                    <a:bodyPr/>
                    <a:lstStyle/>
                    <a:p>
                      <a:pPr marR="0" lvl="0" algn="l" rtl="0">
                        <a:lnSpc>
                          <a:spcPct val="100000"/>
                        </a:lnSpc>
                        <a:spcBef>
                          <a:spcPts val="0"/>
                        </a:spcBef>
                        <a:spcAft>
                          <a:spcPts val="0"/>
                        </a:spcAft>
                        <a:buNone/>
                      </a:pPr>
                      <a:r>
                        <a:rPr lang="en-US" sz="4000" dirty="0" smtClean="0">
                          <a:solidFill>
                            <a:schemeClr val="tx1"/>
                          </a:solidFill>
                        </a:rPr>
                        <a:t>The functional requirements for BOLO-7.0 include the following:</a:t>
                      </a:r>
                    </a:p>
                    <a:p>
                      <a:pPr marL="571500" marR="0" lvl="0" indent="-571500" algn="l" rtl="0">
                        <a:lnSpc>
                          <a:spcPct val="100000"/>
                        </a:lnSpc>
                        <a:spcBef>
                          <a:spcPts val="0"/>
                        </a:spcBef>
                        <a:spcAft>
                          <a:spcPts val="0"/>
                        </a:spcAft>
                        <a:buFont typeface="Arial" panose="020B0604020202020204" pitchFamily="34" charset="0"/>
                        <a:buChar char="•"/>
                      </a:pPr>
                      <a:r>
                        <a:rPr lang="en-US" sz="4000" baseline="0" dirty="0" smtClean="0">
                          <a:solidFill>
                            <a:schemeClr val="tx1"/>
                          </a:solidFill>
                        </a:rPr>
                        <a:t>The system will allow BOLOs marked as internal to be available strictly within the agency.</a:t>
                      </a:r>
                    </a:p>
                    <a:p>
                      <a:pPr marL="571500" marR="0" lvl="0" indent="-571500" algn="l" rtl="0">
                        <a:lnSpc>
                          <a:spcPct val="100000"/>
                        </a:lnSpc>
                        <a:spcBef>
                          <a:spcPts val="0"/>
                        </a:spcBef>
                        <a:spcAft>
                          <a:spcPts val="0"/>
                        </a:spcAft>
                        <a:buFont typeface="Arial" panose="020B0604020202020204" pitchFamily="34" charset="0"/>
                        <a:buChar char="•"/>
                      </a:pPr>
                      <a:r>
                        <a:rPr lang="en-US" sz="4000" baseline="0" dirty="0" smtClean="0">
                          <a:solidFill>
                            <a:schemeClr val="tx1"/>
                          </a:solidFill>
                        </a:rPr>
                        <a:t>The system will not remove the original BOLO until </a:t>
                      </a:r>
                      <a:r>
                        <a:rPr lang="en-US" sz="4000" baseline="0" dirty="0" smtClean="0">
                          <a:solidFill>
                            <a:schemeClr val="tx1"/>
                          </a:solidFill>
                        </a:rPr>
                        <a:t>the updated </a:t>
                      </a:r>
                      <a:r>
                        <a:rPr lang="en-US" sz="4000" baseline="0" dirty="0" smtClean="0">
                          <a:solidFill>
                            <a:schemeClr val="tx1"/>
                          </a:solidFill>
                        </a:rPr>
                        <a:t>BOLO is confirmed. </a:t>
                      </a:r>
                    </a:p>
                    <a:p>
                      <a:pPr marL="571500" marR="0" lvl="0" indent="-571500" algn="l" rtl="0">
                        <a:lnSpc>
                          <a:spcPct val="100000"/>
                        </a:lnSpc>
                        <a:spcBef>
                          <a:spcPts val="0"/>
                        </a:spcBef>
                        <a:spcAft>
                          <a:spcPts val="0"/>
                        </a:spcAft>
                        <a:buFont typeface="Arial" panose="020B0604020202020204" pitchFamily="34" charset="0"/>
                        <a:buChar char="•"/>
                      </a:pPr>
                      <a:r>
                        <a:rPr lang="en-US" sz="4000" baseline="0" dirty="0" smtClean="0">
                          <a:solidFill>
                            <a:schemeClr val="tx1"/>
                          </a:solidFill>
                        </a:rPr>
                        <a:t>The system will allow users to reset a forgotten password. </a:t>
                      </a:r>
                    </a:p>
                    <a:p>
                      <a:pPr marL="571500" marR="0" lvl="0" indent="-571500" algn="l" rtl="0">
                        <a:lnSpc>
                          <a:spcPct val="100000"/>
                        </a:lnSpc>
                        <a:spcBef>
                          <a:spcPts val="0"/>
                        </a:spcBef>
                        <a:spcAft>
                          <a:spcPts val="0"/>
                        </a:spcAft>
                        <a:buFont typeface="Arial" panose="020B0604020202020204" pitchFamily="34" charset="0"/>
                        <a:buChar char="•"/>
                      </a:pPr>
                      <a:r>
                        <a:rPr lang="en-US" sz="4000" b="0" i="0" u="none" strike="noStrike" cap="none" baseline="0" dirty="0" smtClean="0">
                          <a:solidFill>
                            <a:schemeClr val="tx1"/>
                          </a:solidFill>
                          <a:latin typeface="Arial"/>
                          <a:ea typeface="Arial"/>
                          <a:cs typeface="Arial"/>
                          <a:sym typeface="Arial"/>
                        </a:rPr>
                        <a:t>The system will allow root users to delete archived BOLOs within a given date range. </a:t>
                      </a:r>
                    </a:p>
                    <a:p>
                      <a:pPr marL="571500" marR="0" lvl="0" indent="-571500" algn="l" rtl="0">
                        <a:lnSpc>
                          <a:spcPct val="100000"/>
                        </a:lnSpc>
                        <a:spcBef>
                          <a:spcPts val="0"/>
                        </a:spcBef>
                        <a:spcAft>
                          <a:spcPts val="0"/>
                        </a:spcAft>
                        <a:buFont typeface="Arial" panose="020B0604020202020204" pitchFamily="34" charset="0"/>
                        <a:buChar char="•"/>
                      </a:pPr>
                      <a:r>
                        <a:rPr lang="en-US" sz="4000" b="0" i="0" u="none" strike="noStrike" cap="none" baseline="0" dirty="0" smtClean="0">
                          <a:solidFill>
                            <a:schemeClr val="tx1"/>
                          </a:solidFill>
                          <a:latin typeface="Arial"/>
                          <a:ea typeface="Arial"/>
                          <a:cs typeface="Arial"/>
                          <a:sym typeface="Arial"/>
                        </a:rPr>
                        <a:t>The system will allow root users to edit the User Guide. </a:t>
                      </a:r>
                      <a:endParaRPr lang="en-US" sz="4000" b="0" i="0" u="none" strike="noStrike" cap="none" dirty="0" smtClean="0">
                        <a:solidFill>
                          <a:schemeClr val="tx1"/>
                        </a:solidFill>
                        <a:latin typeface="Arial"/>
                        <a:ea typeface="Arial"/>
                        <a:cs typeface="Arial"/>
                        <a:sym typeface="Arial"/>
                      </a:endParaRPr>
                    </a:p>
                    <a:p>
                      <a:endParaRPr lang="en-US" dirty="0"/>
                    </a:p>
                  </a:txBody>
                  <a:tcPr/>
                </a:tc>
              </a:tr>
            </a:tbl>
          </a:graphicData>
        </a:graphic>
      </p:graphicFrame>
      <p:graphicFrame>
        <p:nvGraphicFramePr>
          <p:cNvPr id="50" name="Table 49"/>
          <p:cNvGraphicFramePr>
            <a:graphicFrameLocks noGrp="1"/>
          </p:cNvGraphicFramePr>
          <p:nvPr>
            <p:extLst>
              <p:ext uri="{D42A27DB-BD31-4B8C-83A1-F6EECF244321}">
                <p14:modId xmlns:p14="http://schemas.microsoft.com/office/powerpoint/2010/main" val="735446889"/>
              </p:ext>
            </p:extLst>
          </p:nvPr>
        </p:nvGraphicFramePr>
        <p:xfrm>
          <a:off x="10896600" y="22980442"/>
          <a:ext cx="9793600" cy="10395158"/>
        </p:xfrm>
        <a:graphic>
          <a:graphicData uri="http://schemas.openxmlformats.org/drawingml/2006/table">
            <a:tbl>
              <a:tblPr firstRow="1" bandRow="1">
                <a:tableStyleId>{5C22544A-7EE6-4342-B048-85BDC9FD1C3A}</a:tableStyleId>
              </a:tblPr>
              <a:tblGrid>
                <a:gridCol w="9793600"/>
              </a:tblGrid>
              <a:tr h="885398">
                <a:tc>
                  <a:txBody>
                    <a:bodyPr/>
                    <a:lstStyle/>
                    <a:p>
                      <a:pPr algn="ctr"/>
                      <a:r>
                        <a:rPr lang="en-US" sz="4100" dirty="0" smtClean="0"/>
                        <a:t>System Design</a:t>
                      </a:r>
                      <a:endParaRPr lang="en-US" sz="4100" dirty="0"/>
                    </a:p>
                  </a:txBody>
                  <a:tcPr/>
                </a:tc>
              </a:tr>
              <a:tr h="9509760">
                <a:tc>
                  <a:txBody>
                    <a:bodyPr/>
                    <a:lstStyle/>
                    <a:p>
                      <a:pPr marR="0" lvl="0" algn="l" rtl="0">
                        <a:lnSpc>
                          <a:spcPct val="100000"/>
                        </a:lnSpc>
                        <a:spcBef>
                          <a:spcPts val="0"/>
                        </a:spcBef>
                        <a:spcAft>
                          <a:spcPts val="0"/>
                        </a:spcAft>
                        <a:buNone/>
                      </a:pPr>
                      <a:endParaRPr lang="en-US" sz="4000" dirty="0" smtClean="0">
                        <a:solidFill>
                          <a:schemeClr val="tx1"/>
                        </a:solidFill>
                      </a:endParaRPr>
                    </a:p>
                    <a:p>
                      <a:pPr marR="0" lvl="0" algn="l" rtl="0">
                        <a:lnSpc>
                          <a:spcPct val="100000"/>
                        </a:lnSpc>
                        <a:spcBef>
                          <a:spcPts val="0"/>
                        </a:spcBef>
                        <a:spcAft>
                          <a:spcPts val="0"/>
                        </a:spcAft>
                        <a:buNone/>
                      </a:pPr>
                      <a:endParaRPr lang="en-US" sz="4000" dirty="0" smtClean="0">
                        <a:solidFill>
                          <a:schemeClr val="tx1"/>
                        </a:solidFill>
                      </a:endParaRPr>
                    </a:p>
                    <a:p>
                      <a:pPr marR="0" lvl="0" algn="l" rtl="0">
                        <a:lnSpc>
                          <a:spcPct val="100000"/>
                        </a:lnSpc>
                        <a:spcBef>
                          <a:spcPts val="0"/>
                        </a:spcBef>
                        <a:spcAft>
                          <a:spcPts val="0"/>
                        </a:spcAft>
                        <a:buNone/>
                      </a:pPr>
                      <a:endParaRPr lang="en-US" sz="4000" dirty="0" smtClean="0">
                        <a:solidFill>
                          <a:schemeClr val="tx1"/>
                        </a:solidFill>
                      </a:endParaRPr>
                    </a:p>
                    <a:p>
                      <a:pPr marR="0" lvl="0" algn="l" rtl="0">
                        <a:lnSpc>
                          <a:spcPct val="100000"/>
                        </a:lnSpc>
                        <a:spcBef>
                          <a:spcPts val="0"/>
                        </a:spcBef>
                        <a:spcAft>
                          <a:spcPts val="0"/>
                        </a:spcAft>
                        <a:buNone/>
                      </a:pPr>
                      <a:endParaRPr lang="en-US" sz="4000" dirty="0" smtClean="0">
                        <a:solidFill>
                          <a:schemeClr val="tx1"/>
                        </a:solidFill>
                      </a:endParaRPr>
                    </a:p>
                    <a:p>
                      <a:pPr marR="0" lvl="0" algn="l" rtl="0">
                        <a:lnSpc>
                          <a:spcPct val="100000"/>
                        </a:lnSpc>
                        <a:spcBef>
                          <a:spcPts val="0"/>
                        </a:spcBef>
                        <a:spcAft>
                          <a:spcPts val="0"/>
                        </a:spcAft>
                        <a:buNone/>
                      </a:pPr>
                      <a:endParaRPr lang="en-US" sz="4000" dirty="0" smtClean="0">
                        <a:solidFill>
                          <a:schemeClr val="tx1"/>
                        </a:solidFill>
                      </a:endParaRPr>
                    </a:p>
                    <a:p>
                      <a:pPr marR="0" lvl="0" algn="l" rtl="0">
                        <a:lnSpc>
                          <a:spcPct val="100000"/>
                        </a:lnSpc>
                        <a:spcBef>
                          <a:spcPts val="0"/>
                        </a:spcBef>
                        <a:spcAft>
                          <a:spcPts val="0"/>
                        </a:spcAft>
                        <a:buNone/>
                      </a:pPr>
                      <a:endParaRPr lang="en-US" sz="4000" dirty="0" smtClean="0">
                        <a:solidFill>
                          <a:schemeClr val="tx1"/>
                        </a:solidFill>
                      </a:endParaRPr>
                    </a:p>
                    <a:p>
                      <a:pPr marR="0" lvl="0" algn="l" rtl="0">
                        <a:lnSpc>
                          <a:spcPct val="100000"/>
                        </a:lnSpc>
                        <a:spcBef>
                          <a:spcPts val="0"/>
                        </a:spcBef>
                        <a:spcAft>
                          <a:spcPts val="0"/>
                        </a:spcAft>
                        <a:buNone/>
                      </a:pPr>
                      <a:endParaRPr lang="en-US" sz="4000" dirty="0" smtClean="0">
                        <a:solidFill>
                          <a:schemeClr val="tx1"/>
                        </a:solidFill>
                      </a:endParaRPr>
                    </a:p>
                    <a:p>
                      <a:pPr marR="0" lvl="0" algn="l" rtl="0">
                        <a:lnSpc>
                          <a:spcPct val="100000"/>
                        </a:lnSpc>
                        <a:spcBef>
                          <a:spcPts val="0"/>
                        </a:spcBef>
                        <a:spcAft>
                          <a:spcPts val="0"/>
                        </a:spcAft>
                        <a:buNone/>
                      </a:pPr>
                      <a:endParaRPr lang="en-US" sz="4000" dirty="0" smtClean="0">
                        <a:solidFill>
                          <a:schemeClr val="tx1"/>
                        </a:solidFill>
                      </a:endParaRPr>
                    </a:p>
                    <a:p>
                      <a:pPr marR="0" lvl="0" algn="l" rtl="0">
                        <a:lnSpc>
                          <a:spcPct val="100000"/>
                        </a:lnSpc>
                        <a:spcBef>
                          <a:spcPts val="0"/>
                        </a:spcBef>
                        <a:spcAft>
                          <a:spcPts val="0"/>
                        </a:spcAft>
                        <a:buNone/>
                      </a:pPr>
                      <a:endParaRPr lang="en-US" sz="4000" dirty="0" smtClean="0">
                        <a:solidFill>
                          <a:schemeClr val="tx1"/>
                        </a:solidFill>
                      </a:endParaRPr>
                    </a:p>
                    <a:p>
                      <a:pPr marR="0" lvl="0" algn="l" rtl="0">
                        <a:lnSpc>
                          <a:spcPct val="100000"/>
                        </a:lnSpc>
                        <a:spcBef>
                          <a:spcPts val="0"/>
                        </a:spcBef>
                        <a:spcAft>
                          <a:spcPts val="0"/>
                        </a:spcAft>
                        <a:buNone/>
                      </a:pPr>
                      <a:endParaRPr lang="en-US" sz="4000" dirty="0" smtClean="0">
                        <a:solidFill>
                          <a:schemeClr val="tx1"/>
                        </a:solidFill>
                      </a:endParaRPr>
                    </a:p>
                    <a:p>
                      <a:pPr marR="0" lvl="0" algn="l" rtl="0">
                        <a:lnSpc>
                          <a:spcPct val="100000"/>
                        </a:lnSpc>
                        <a:spcBef>
                          <a:spcPts val="0"/>
                        </a:spcBef>
                        <a:spcAft>
                          <a:spcPts val="0"/>
                        </a:spcAft>
                        <a:buNone/>
                      </a:pPr>
                      <a:r>
                        <a:rPr lang="en-US" sz="4000" dirty="0" smtClean="0">
                          <a:solidFill>
                            <a:schemeClr val="tx1"/>
                          </a:solidFill>
                        </a:rPr>
                        <a:t>BOLO-7.0 uses a combination of</a:t>
                      </a:r>
                      <a:r>
                        <a:rPr lang="en-US" sz="4000" baseline="0" dirty="0" smtClean="0">
                          <a:solidFill>
                            <a:schemeClr val="tx1"/>
                          </a:solidFill>
                        </a:rPr>
                        <a:t> the three-tier and Model-View-Controller (MVC) architectures. </a:t>
                      </a:r>
                      <a:endParaRPr lang="en-US" dirty="0"/>
                    </a:p>
                  </a:txBody>
                  <a:tcPr/>
                </a:tc>
              </a:tr>
            </a:tbl>
          </a:graphicData>
        </a:graphic>
      </p:graphicFrame>
      <p:pic>
        <p:nvPicPr>
          <p:cNvPr id="1034" name="Picture 10" descr="https://lh3.googleusercontent.com/cD7o1GjyoykCp6fxPSnthFg3ff6paZ9NFGEg8Sb0Sw5iJorvESFJ10E98bbMfR8T7714nCM3Hh_HtPsS2PUzKrcbP_qqYbu1hEfprprhtfEswBXGebVOX9Uvq6Hv0i3RZwStWyrucRw"/>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1534775" y="24231600"/>
            <a:ext cx="8429625" cy="5381626"/>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1" name="Table 50"/>
          <p:cNvGraphicFramePr>
            <a:graphicFrameLocks noGrp="1"/>
          </p:cNvGraphicFramePr>
          <p:nvPr>
            <p:extLst>
              <p:ext uri="{D42A27DB-BD31-4B8C-83A1-F6EECF244321}">
                <p14:modId xmlns:p14="http://schemas.microsoft.com/office/powerpoint/2010/main" val="1460992430"/>
              </p:ext>
            </p:extLst>
          </p:nvPr>
        </p:nvGraphicFramePr>
        <p:xfrm>
          <a:off x="10896600" y="33756600"/>
          <a:ext cx="9793600" cy="8718758"/>
        </p:xfrm>
        <a:graphic>
          <a:graphicData uri="http://schemas.openxmlformats.org/drawingml/2006/table">
            <a:tbl>
              <a:tblPr firstRow="1" bandRow="1">
                <a:tableStyleId>{5C22544A-7EE6-4342-B048-85BDC9FD1C3A}</a:tableStyleId>
              </a:tblPr>
              <a:tblGrid>
                <a:gridCol w="9793600"/>
              </a:tblGrid>
              <a:tr h="742612">
                <a:tc>
                  <a:txBody>
                    <a:bodyPr/>
                    <a:lstStyle/>
                    <a:p>
                      <a:pPr algn="ctr"/>
                      <a:r>
                        <a:rPr lang="en-US" sz="4100" dirty="0" smtClean="0"/>
                        <a:t>Object  Design</a:t>
                      </a:r>
                      <a:endParaRPr lang="en-US" sz="4100" dirty="0"/>
                    </a:p>
                  </a:txBody>
                  <a:tcPr/>
                </a:tc>
              </a:tr>
              <a:tr h="7976146">
                <a:tc>
                  <a:txBody>
                    <a:bodyPr/>
                    <a:lstStyle/>
                    <a:p>
                      <a:pPr marR="0" lvl="0" algn="l" rtl="0">
                        <a:lnSpc>
                          <a:spcPct val="100000"/>
                        </a:lnSpc>
                        <a:spcBef>
                          <a:spcPts val="0"/>
                        </a:spcBef>
                        <a:spcAft>
                          <a:spcPts val="0"/>
                        </a:spcAft>
                        <a:buNone/>
                      </a:pPr>
                      <a:r>
                        <a:rPr lang="en-US" sz="4000" baseline="0" dirty="0" smtClean="0">
                          <a:solidFill>
                            <a:schemeClr val="tx1"/>
                          </a:solidFill>
                        </a:rPr>
                        <a:t> </a:t>
                      </a:r>
                      <a:endParaRPr lang="en-US" dirty="0"/>
                    </a:p>
                  </a:txBody>
                  <a:tcPr/>
                </a:tc>
              </a:tr>
            </a:tbl>
          </a:graphicData>
        </a:graphic>
      </p:graphicFrame>
      <p:pic>
        <p:nvPicPr>
          <p:cNvPr id="1032" name="Picture 8" descr="https://lh4.googleusercontent.com/RBWSQ4CoZ-hUykHpk_VW0Ri-Lt1RgLz0C70vgGBb4yXFrE5G3M6ZN_eqyc5IC9P4NK-FwhjgeILSBXrj76iW6Lqe5Z7hwWniC3EjFnmH3IREuZG0QPr8SIwGExNyL_uSgvk4xGN9AMk"/>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2573000" y="34747200"/>
            <a:ext cx="6541179" cy="7516262"/>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3" name="Table 52"/>
          <p:cNvGraphicFramePr>
            <a:graphicFrameLocks noGrp="1"/>
          </p:cNvGraphicFramePr>
          <p:nvPr>
            <p:extLst>
              <p:ext uri="{D42A27DB-BD31-4B8C-83A1-F6EECF244321}">
                <p14:modId xmlns:p14="http://schemas.microsoft.com/office/powerpoint/2010/main" val="2543431896"/>
              </p:ext>
            </p:extLst>
          </p:nvPr>
        </p:nvGraphicFramePr>
        <p:xfrm>
          <a:off x="21107400" y="22904242"/>
          <a:ext cx="9793600" cy="10408138"/>
        </p:xfrm>
        <a:graphic>
          <a:graphicData uri="http://schemas.openxmlformats.org/drawingml/2006/table">
            <a:tbl>
              <a:tblPr firstRow="1" bandRow="1">
                <a:tableStyleId>{5C22544A-7EE6-4342-B048-85BDC9FD1C3A}</a:tableStyleId>
              </a:tblPr>
              <a:tblGrid>
                <a:gridCol w="9793600"/>
              </a:tblGrid>
              <a:tr h="898378">
                <a:tc>
                  <a:txBody>
                    <a:bodyPr/>
                    <a:lstStyle/>
                    <a:p>
                      <a:pPr algn="ctr"/>
                      <a:r>
                        <a:rPr lang="en-US" sz="4100" dirty="0" smtClean="0"/>
                        <a:t>Implementation</a:t>
                      </a:r>
                      <a:endParaRPr lang="en-US" sz="4100" dirty="0"/>
                    </a:p>
                  </a:txBody>
                  <a:tcPr/>
                </a:tc>
              </a:tr>
              <a:tr h="9509760">
                <a:tc>
                  <a:txBody>
                    <a:bodyPr/>
                    <a:lstStyle/>
                    <a:p>
                      <a:pPr marR="0" lvl="0" algn="l" rtl="0">
                        <a:lnSpc>
                          <a:spcPct val="100000"/>
                        </a:lnSpc>
                        <a:spcBef>
                          <a:spcPts val="0"/>
                        </a:spcBef>
                        <a:spcAft>
                          <a:spcPts val="0"/>
                        </a:spcAft>
                        <a:buNone/>
                      </a:pPr>
                      <a:r>
                        <a:rPr lang="en-US" sz="4000" dirty="0" smtClean="0">
                          <a:solidFill>
                            <a:schemeClr val="tx1"/>
                          </a:solidFill>
                        </a:rPr>
                        <a:t>The implementation design for</a:t>
                      </a:r>
                      <a:r>
                        <a:rPr lang="en-US" sz="4000" baseline="0" dirty="0" smtClean="0">
                          <a:solidFill>
                            <a:schemeClr val="tx1"/>
                          </a:solidFill>
                        </a:rPr>
                        <a:t> BOLO-7.0 include the following:</a:t>
                      </a:r>
                      <a:endParaRPr lang="en-US" sz="4000" dirty="0" smtClean="0">
                        <a:solidFill>
                          <a:schemeClr val="tx1"/>
                        </a:solidFill>
                      </a:endParaRPr>
                    </a:p>
                    <a:p>
                      <a:pPr marL="571500" marR="0" lvl="0" indent="-571500" algn="l" rtl="0">
                        <a:lnSpc>
                          <a:spcPct val="100000"/>
                        </a:lnSpc>
                        <a:spcBef>
                          <a:spcPts val="0"/>
                        </a:spcBef>
                        <a:spcAft>
                          <a:spcPts val="0"/>
                        </a:spcAft>
                        <a:buFont typeface="Arial" panose="020B0604020202020204" pitchFamily="34" charset="0"/>
                        <a:buChar char="•"/>
                      </a:pPr>
                      <a:r>
                        <a:rPr lang="en-US" sz="4000" baseline="0" dirty="0" smtClean="0">
                          <a:solidFill>
                            <a:schemeClr val="tx1"/>
                          </a:solidFill>
                        </a:rPr>
                        <a:t>The BOLO-7.0 server could run on a Windows- or Linux-based platform. </a:t>
                      </a:r>
                    </a:p>
                    <a:p>
                      <a:pPr marL="571500" marR="0" lvl="0" indent="-571500" algn="l" rtl="0">
                        <a:lnSpc>
                          <a:spcPct val="100000"/>
                        </a:lnSpc>
                        <a:spcBef>
                          <a:spcPts val="0"/>
                        </a:spcBef>
                        <a:spcAft>
                          <a:spcPts val="0"/>
                        </a:spcAft>
                        <a:buFont typeface="Arial" panose="020B0604020202020204" pitchFamily="34" charset="0"/>
                        <a:buChar char="•"/>
                      </a:pPr>
                      <a:r>
                        <a:rPr lang="en-US" sz="4000" baseline="0" dirty="0" smtClean="0">
                          <a:solidFill>
                            <a:schemeClr val="tx1"/>
                          </a:solidFill>
                        </a:rPr>
                        <a:t>MongoDB was </a:t>
                      </a:r>
                      <a:r>
                        <a:rPr lang="en-US" sz="4000" baseline="0" dirty="0" smtClean="0">
                          <a:solidFill>
                            <a:schemeClr val="tx1"/>
                          </a:solidFill>
                        </a:rPr>
                        <a:t>the NoSQL </a:t>
                      </a:r>
                      <a:r>
                        <a:rPr lang="en-US" sz="4000" baseline="0" dirty="0" smtClean="0">
                          <a:solidFill>
                            <a:schemeClr val="tx1"/>
                          </a:solidFill>
                        </a:rPr>
                        <a:t>database of choice.</a:t>
                      </a:r>
                    </a:p>
                    <a:p>
                      <a:pPr marL="571500" marR="0" lvl="0" indent="-571500" algn="l" rtl="0">
                        <a:lnSpc>
                          <a:spcPct val="100000"/>
                        </a:lnSpc>
                        <a:spcBef>
                          <a:spcPts val="0"/>
                        </a:spcBef>
                        <a:spcAft>
                          <a:spcPts val="0"/>
                        </a:spcAft>
                        <a:buFont typeface="Arial" panose="020B0604020202020204" pitchFamily="34" charset="0"/>
                        <a:buChar char="•"/>
                      </a:pPr>
                      <a:r>
                        <a:rPr lang="en-US" sz="4000" baseline="0" dirty="0" smtClean="0">
                          <a:solidFill>
                            <a:schemeClr val="tx1"/>
                          </a:solidFill>
                        </a:rPr>
                        <a:t>HTML 5 and CSS 3 were used for the frontend, along with Bootstrap and </a:t>
                      </a:r>
                      <a:r>
                        <a:rPr lang="en-US" sz="4000" baseline="0" dirty="0" err="1" smtClean="0">
                          <a:solidFill>
                            <a:schemeClr val="tx1"/>
                          </a:solidFill>
                        </a:rPr>
                        <a:t>Bootswatch</a:t>
                      </a:r>
                      <a:r>
                        <a:rPr lang="en-US" sz="4000" baseline="0" dirty="0" smtClean="0">
                          <a:solidFill>
                            <a:schemeClr val="tx1"/>
                          </a:solidFill>
                        </a:rPr>
                        <a:t> theming.  </a:t>
                      </a:r>
                    </a:p>
                    <a:p>
                      <a:pPr marL="571500" marR="0" lvl="0" indent="-571500" algn="l" rtl="0">
                        <a:lnSpc>
                          <a:spcPct val="100000"/>
                        </a:lnSpc>
                        <a:spcBef>
                          <a:spcPts val="0"/>
                        </a:spcBef>
                        <a:spcAft>
                          <a:spcPts val="0"/>
                        </a:spcAft>
                        <a:buFont typeface="Arial" panose="020B0604020202020204" pitchFamily="34" charset="0"/>
                        <a:buChar char="•"/>
                      </a:pPr>
                      <a:r>
                        <a:rPr kumimoji="0" lang="en-US" sz="4000" b="0" i="0" u="none" strike="noStrike" kern="1200" baseline="0" dirty="0" smtClean="0">
                          <a:solidFill>
                            <a:schemeClr val="dk1"/>
                          </a:solidFill>
                          <a:latin typeface="+mn-lt"/>
                          <a:ea typeface="+mn-ea"/>
                          <a:cs typeface="+mn-cs"/>
                        </a:rPr>
                        <a:t>Pug and JavaScript were used for the backend to display the HTML elements.</a:t>
                      </a:r>
                    </a:p>
                    <a:p>
                      <a:pPr marL="571500" marR="0" lvl="0" indent="-571500" algn="l" rtl="0">
                        <a:lnSpc>
                          <a:spcPct val="100000"/>
                        </a:lnSpc>
                        <a:spcBef>
                          <a:spcPts val="0"/>
                        </a:spcBef>
                        <a:spcAft>
                          <a:spcPts val="0"/>
                        </a:spcAft>
                        <a:buFont typeface="Arial" panose="020B0604020202020204" pitchFamily="34" charset="0"/>
                        <a:buChar char="•"/>
                      </a:pPr>
                      <a:r>
                        <a:rPr kumimoji="0" lang="en-US" sz="4000" b="0" i="0" u="none" strike="noStrike" kern="1200" baseline="0" dirty="0" smtClean="0">
                          <a:solidFill>
                            <a:schemeClr val="dk1"/>
                          </a:solidFill>
                          <a:latin typeface="+mn-lt"/>
                          <a:ea typeface="+mn-ea"/>
                          <a:cs typeface="+mn-cs"/>
                        </a:rPr>
                        <a:t>Node.js, with express, held </a:t>
                      </a:r>
                      <a:r>
                        <a:rPr kumimoji="0" lang="en-US" sz="4000" b="0" i="0" u="none" strike="noStrike" kern="1200" baseline="0" dirty="0" smtClean="0">
                          <a:solidFill>
                            <a:schemeClr val="dk1"/>
                          </a:solidFill>
                          <a:latin typeface="+mn-lt"/>
                          <a:ea typeface="+mn-ea"/>
                          <a:cs typeface="+mn-cs"/>
                        </a:rPr>
                        <a:t>application </a:t>
                      </a:r>
                      <a:r>
                        <a:rPr kumimoji="0" lang="en-US" sz="4000" b="0" i="0" u="none" strike="noStrike" kern="1200" baseline="0" dirty="0" smtClean="0">
                          <a:solidFill>
                            <a:schemeClr val="dk1"/>
                          </a:solidFill>
                          <a:latin typeface="+mn-lt"/>
                          <a:ea typeface="+mn-ea"/>
                          <a:cs typeface="+mn-cs"/>
                        </a:rPr>
                        <a:t>logic </a:t>
                      </a:r>
                      <a:r>
                        <a:rPr kumimoji="0" lang="en-US" sz="4000" b="0" i="0" u="none" strike="noStrike" kern="1200" baseline="0" dirty="0" smtClean="0">
                          <a:solidFill>
                            <a:schemeClr val="dk1"/>
                          </a:solidFill>
                          <a:latin typeface="+mn-lt"/>
                          <a:ea typeface="+mn-ea"/>
                          <a:cs typeface="+mn-cs"/>
                        </a:rPr>
                        <a:t>and </a:t>
                      </a:r>
                      <a:r>
                        <a:rPr kumimoji="0" lang="en-US" sz="4000" b="0" i="0" u="none" strike="noStrike" kern="1200" baseline="0" dirty="0" smtClean="0">
                          <a:solidFill>
                            <a:schemeClr val="dk1"/>
                          </a:solidFill>
                          <a:latin typeface="+mn-lt"/>
                          <a:ea typeface="+mn-ea"/>
                          <a:cs typeface="+mn-cs"/>
                        </a:rPr>
                        <a:t>provided website routing. </a:t>
                      </a:r>
                    </a:p>
                    <a:p>
                      <a:pPr marL="571500" marR="0" lvl="0" indent="-571500" algn="l" rtl="0">
                        <a:lnSpc>
                          <a:spcPct val="100000"/>
                        </a:lnSpc>
                        <a:spcBef>
                          <a:spcPts val="0"/>
                        </a:spcBef>
                        <a:spcAft>
                          <a:spcPts val="0"/>
                        </a:spcAft>
                        <a:buFont typeface="Arial" panose="020B0604020202020204" pitchFamily="34" charset="0"/>
                        <a:buChar char="•"/>
                      </a:pPr>
                      <a:r>
                        <a:rPr kumimoji="0" lang="en-US" sz="4000" b="0" i="0" u="none" strike="noStrike" kern="1200" baseline="0" dirty="0" err="1" smtClean="0">
                          <a:solidFill>
                            <a:schemeClr val="dk1"/>
                          </a:solidFill>
                          <a:latin typeface="+mn-lt"/>
                          <a:ea typeface="+mn-ea"/>
                          <a:cs typeface="+mn-cs"/>
                        </a:rPr>
                        <a:t>SendGrid</a:t>
                      </a:r>
                      <a:r>
                        <a:rPr kumimoji="0" lang="en-US" sz="4000" b="0" i="0" u="none" strike="noStrike" kern="1200" baseline="0" dirty="0" smtClean="0">
                          <a:solidFill>
                            <a:schemeClr val="dk1"/>
                          </a:solidFill>
                          <a:latin typeface="+mn-lt"/>
                          <a:ea typeface="+mn-ea"/>
                          <a:cs typeface="+mn-cs"/>
                        </a:rPr>
                        <a:t> sent out any emails created by the BOLO application. </a:t>
                      </a:r>
                      <a:r>
                        <a:rPr kumimoji="0" lang="en-US" sz="3000" b="0" i="0" u="none" strike="noStrike" kern="1200" baseline="0" dirty="0" smtClean="0">
                          <a:solidFill>
                            <a:schemeClr val="dk1"/>
                          </a:solidFill>
                          <a:latin typeface="+mn-lt"/>
                          <a:ea typeface="+mn-ea"/>
                          <a:cs typeface="+mn-cs"/>
                        </a:rPr>
                        <a:t>	</a:t>
                      </a:r>
                    </a:p>
                    <a:p>
                      <a:endParaRPr lang="en-US" dirty="0"/>
                    </a:p>
                  </a:txBody>
                  <a:tcPr/>
                </a:tc>
              </a:tr>
            </a:tbl>
          </a:graphicData>
        </a:graphic>
      </p:graphicFrame>
      <p:graphicFrame>
        <p:nvGraphicFramePr>
          <p:cNvPr id="54" name="Table 53"/>
          <p:cNvGraphicFramePr>
            <a:graphicFrameLocks noGrp="1"/>
          </p:cNvGraphicFramePr>
          <p:nvPr>
            <p:extLst>
              <p:ext uri="{D42A27DB-BD31-4B8C-83A1-F6EECF244321}">
                <p14:modId xmlns:p14="http://schemas.microsoft.com/office/powerpoint/2010/main" val="2285940281"/>
              </p:ext>
            </p:extLst>
          </p:nvPr>
        </p:nvGraphicFramePr>
        <p:xfrm>
          <a:off x="659350" y="33869496"/>
          <a:ext cx="9793600" cy="8718758"/>
        </p:xfrm>
        <a:graphic>
          <a:graphicData uri="http://schemas.openxmlformats.org/drawingml/2006/table">
            <a:tbl>
              <a:tblPr firstRow="1" bandRow="1">
                <a:tableStyleId>{5C22544A-7EE6-4342-B048-85BDC9FD1C3A}</a:tableStyleId>
              </a:tblPr>
              <a:tblGrid>
                <a:gridCol w="9793600"/>
              </a:tblGrid>
              <a:tr h="742612">
                <a:tc>
                  <a:txBody>
                    <a:bodyPr/>
                    <a:lstStyle/>
                    <a:p>
                      <a:pPr algn="ctr"/>
                      <a:r>
                        <a:rPr lang="en-US" sz="4100" dirty="0" smtClean="0"/>
                        <a:t>Verification</a:t>
                      </a:r>
                      <a:endParaRPr lang="en-US" sz="4100" dirty="0"/>
                    </a:p>
                  </a:txBody>
                  <a:tcPr/>
                </a:tc>
              </a:tr>
              <a:tr h="7976146">
                <a:tc>
                  <a:txBody>
                    <a:bodyPr/>
                    <a:lstStyle/>
                    <a:p>
                      <a:pPr marR="0" lvl="0" algn="l" rtl="0">
                        <a:lnSpc>
                          <a:spcPct val="100000"/>
                        </a:lnSpc>
                        <a:spcBef>
                          <a:spcPts val="0"/>
                        </a:spcBef>
                        <a:spcAft>
                          <a:spcPts val="0"/>
                        </a:spcAft>
                        <a:buNone/>
                      </a:pPr>
                      <a:r>
                        <a:rPr lang="en-US" sz="4000" baseline="0" dirty="0" smtClean="0">
                          <a:solidFill>
                            <a:schemeClr val="tx1"/>
                          </a:solidFill>
                        </a:rPr>
                        <a:t>In order to verify that the system met the requirements, unit tests were created and fully-documented. The unit tests were performed manually, utilizing different user scenarios to test both the normal behavior and the exceptional behavior of each system feature. </a:t>
                      </a:r>
                      <a:endParaRPr lang="en-US" dirty="0"/>
                    </a:p>
                  </a:txBody>
                  <a:tcPr/>
                </a:tc>
              </a:tr>
            </a:tbl>
          </a:graphicData>
        </a:graphic>
      </p:graphicFrame>
      <p:graphicFrame>
        <p:nvGraphicFramePr>
          <p:cNvPr id="55" name="Table 54"/>
          <p:cNvGraphicFramePr>
            <a:graphicFrameLocks noGrp="1"/>
          </p:cNvGraphicFramePr>
          <p:nvPr>
            <p:extLst>
              <p:ext uri="{D42A27DB-BD31-4B8C-83A1-F6EECF244321}">
                <p14:modId xmlns:p14="http://schemas.microsoft.com/office/powerpoint/2010/main" val="1410141416"/>
              </p:ext>
            </p:extLst>
          </p:nvPr>
        </p:nvGraphicFramePr>
        <p:xfrm>
          <a:off x="21183600" y="33800842"/>
          <a:ext cx="9793600" cy="8758852"/>
        </p:xfrm>
        <a:graphic>
          <a:graphicData uri="http://schemas.openxmlformats.org/drawingml/2006/table">
            <a:tbl>
              <a:tblPr firstRow="1" bandRow="1">
                <a:tableStyleId>{5C22544A-7EE6-4342-B048-85BDC9FD1C3A}</a:tableStyleId>
              </a:tblPr>
              <a:tblGrid>
                <a:gridCol w="9793600"/>
              </a:tblGrid>
              <a:tr h="742612">
                <a:tc>
                  <a:txBody>
                    <a:bodyPr/>
                    <a:lstStyle/>
                    <a:p>
                      <a:pPr algn="ctr"/>
                      <a:r>
                        <a:rPr lang="en-US" sz="4100" dirty="0" smtClean="0"/>
                        <a:t>Summary</a:t>
                      </a:r>
                      <a:endParaRPr lang="en-US" sz="4100" dirty="0"/>
                    </a:p>
                  </a:txBody>
                  <a:tcPr/>
                </a:tc>
              </a:tr>
              <a:tr h="7976146">
                <a:tc>
                  <a:txBody>
                    <a:bodyPr/>
                    <a:lstStyle/>
                    <a:p>
                      <a:pPr marL="571500" marR="0" lvl="0" indent="-571500" algn="l" rtl="0">
                        <a:lnSpc>
                          <a:spcPct val="100000"/>
                        </a:lnSpc>
                        <a:spcBef>
                          <a:spcPts val="0"/>
                        </a:spcBef>
                        <a:spcAft>
                          <a:spcPts val="0"/>
                        </a:spcAft>
                        <a:buFont typeface="Arial" panose="020B0604020202020204" pitchFamily="34" charset="0"/>
                        <a:buChar char="•"/>
                      </a:pPr>
                      <a:r>
                        <a:rPr lang="en-US" sz="4000" baseline="0" dirty="0" smtClean="0">
                          <a:solidFill>
                            <a:schemeClr val="tx1"/>
                          </a:solidFill>
                        </a:rPr>
                        <a:t>The BOLO Flier Creator can be used on any mobile device, including but not limited to cellphones, laptops, and tablets. </a:t>
                      </a:r>
                    </a:p>
                    <a:p>
                      <a:pPr marL="571500" marR="0" lvl="0" indent="-571500" algn="l" rtl="0">
                        <a:lnSpc>
                          <a:spcPct val="100000"/>
                        </a:lnSpc>
                        <a:spcBef>
                          <a:spcPts val="0"/>
                        </a:spcBef>
                        <a:spcAft>
                          <a:spcPts val="0"/>
                        </a:spcAft>
                        <a:buFont typeface="Arial" panose="020B0604020202020204" pitchFamily="34" charset="0"/>
                        <a:buChar char="•"/>
                      </a:pPr>
                      <a:r>
                        <a:rPr lang="en-US" sz="4000" baseline="0" dirty="0" smtClean="0">
                          <a:solidFill>
                            <a:schemeClr val="tx1"/>
                          </a:solidFill>
                        </a:rPr>
                        <a:t>The web application makes it easier for police officers to share information.</a:t>
                      </a:r>
                    </a:p>
                    <a:p>
                      <a:pPr marL="571500" marR="0" lvl="0" indent="-571500" algn="l" rtl="0">
                        <a:lnSpc>
                          <a:spcPct val="100000"/>
                        </a:lnSpc>
                        <a:spcBef>
                          <a:spcPts val="0"/>
                        </a:spcBef>
                        <a:spcAft>
                          <a:spcPts val="0"/>
                        </a:spcAft>
                        <a:buFont typeface="Arial" panose="020B0604020202020204" pitchFamily="34" charset="0"/>
                        <a:buChar char="•"/>
                      </a:pPr>
                      <a:r>
                        <a:rPr lang="en-US" sz="4000" baseline="0" dirty="0" smtClean="0">
                          <a:solidFill>
                            <a:schemeClr val="tx1"/>
                          </a:solidFill>
                        </a:rPr>
                        <a:t>Users can now specify whether they want a BOLO to be visible in other agencies. </a:t>
                      </a:r>
                    </a:p>
                    <a:p>
                      <a:pPr marL="571500" marR="0" lvl="0" indent="-571500" algn="l" rtl="0">
                        <a:lnSpc>
                          <a:spcPct val="100000"/>
                        </a:lnSpc>
                        <a:spcBef>
                          <a:spcPts val="0"/>
                        </a:spcBef>
                        <a:spcAft>
                          <a:spcPts val="0"/>
                        </a:spcAft>
                        <a:buFont typeface="Arial" panose="020B0604020202020204" pitchFamily="34" charset="0"/>
                        <a:buChar char="•"/>
                      </a:pPr>
                      <a:r>
                        <a:rPr lang="en-US" sz="4000" baseline="0" dirty="0" smtClean="0">
                          <a:solidFill>
                            <a:schemeClr val="tx1"/>
                          </a:solidFill>
                        </a:rPr>
                        <a:t>BOLO-7.0 is currently running on a server at  the Pinecrest Police Station. We are looking to expand to other jurisdictions within Miami-Dade. </a:t>
                      </a:r>
                      <a:endParaRPr lang="en-US" sz="1800" baseline="0" dirty="0">
                        <a:solidFill>
                          <a:schemeClr val="dk1"/>
                        </a:solidFill>
                      </a:endParaRPr>
                    </a:p>
                  </a:txBody>
                  <a:tcPr/>
                </a:tc>
              </a:tr>
            </a:tbl>
          </a:graphicData>
        </a:graphic>
      </p:graphicFrame>
    </p:spTree>
  </p:cSld>
  <p:clrMapOvr>
    <a:masterClrMapping/>
  </p:clrMapOvr>
  <p:transition spd="slow">
    <p:fad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Horizon">
      <a:dk1>
        <a:srgbClr val="000000"/>
      </a:dk1>
      <a:lt1>
        <a:srgbClr val="FFFFFF"/>
      </a:lt1>
      <a:dk2>
        <a:srgbClr val="1F2123"/>
      </a:dk2>
      <a:lt2>
        <a:srgbClr val="DC9E1F"/>
      </a:lt2>
      <a:accent1>
        <a:srgbClr val="7E97AD"/>
      </a:accent1>
      <a:accent2>
        <a:srgbClr val="CC8E60"/>
      </a:accent2>
      <a:accent3>
        <a:srgbClr val="7A6A60"/>
      </a:accent3>
      <a:accent4>
        <a:srgbClr val="B4936D"/>
      </a:accent4>
      <a:accent5>
        <a:srgbClr val="67787B"/>
      </a:accent5>
      <a:accent6>
        <a:srgbClr val="9D936F"/>
      </a:accent6>
      <a:hlink>
        <a:srgbClr val="646464"/>
      </a:hlink>
      <a:folHlink>
        <a:srgbClr val="969696"/>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3136</TotalTime>
  <Words>560</Words>
  <Application>Microsoft Office PowerPoint</Application>
  <PresentationFormat>Custom</PresentationFormat>
  <Paragraphs>65</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Oriel</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Rachel Hill</dc:creator>
  <cp:lastModifiedBy>Toshiba-User</cp:lastModifiedBy>
  <cp:revision>32</cp:revision>
  <dcterms:modified xsi:type="dcterms:W3CDTF">2017-04-17T17:51:27Z</dcterms:modified>
</cp:coreProperties>
</file>