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19" r:id="rId1"/>
  </p:sldMasterIdLst>
  <p:notesMasterIdLst>
    <p:notesMasterId r:id="rId3"/>
  </p:notesMasterIdLst>
  <p:sldIdLst>
    <p:sldId id="256" r:id="rId2"/>
  </p:sldIdLst>
  <p:sldSz cx="32918400" cy="43891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5648" autoAdjust="0"/>
    <p:restoredTop sz="96433" autoAdjust="0"/>
  </p:normalViewPr>
  <p:slideViewPr>
    <p:cSldViewPr snapToGrid="0">
      <p:cViewPr>
        <p:scale>
          <a:sx n="30" d="100"/>
          <a:sy n="30" d="100"/>
        </p:scale>
        <p:origin x="624" y="-29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Font typeface="Arial"/>
              <a:buNone/>
              <a:defRPr sz="1800" b="0" i="0" u="none" strike="noStrike" cap="none"/>
            </a:lvl1pPr>
            <a:lvl2pPr marL="457200" marR="0" lvl="1" indent="0" algn="l" rtl="0">
              <a:spcBef>
                <a:spcPts val="0"/>
              </a:spcBef>
              <a:buFont typeface="Arial"/>
              <a:buNone/>
              <a:defRPr sz="1800" b="0" i="0" u="none" strike="noStrike" cap="none"/>
            </a:lvl2pPr>
            <a:lvl3pPr marL="914400" marR="0" lvl="2" indent="0" algn="l" rtl="0">
              <a:spcBef>
                <a:spcPts val="0"/>
              </a:spcBef>
              <a:buFont typeface="Arial"/>
              <a:buNone/>
              <a:defRPr sz="1800" b="0" i="0" u="none" strike="noStrike" cap="none"/>
            </a:lvl3pPr>
            <a:lvl4pPr marL="1371600" marR="0" lvl="3" indent="0" algn="l" rtl="0">
              <a:spcBef>
                <a:spcPts val="0"/>
              </a:spcBef>
              <a:buFont typeface="Arial"/>
              <a:buNone/>
              <a:defRPr sz="1800" b="0" i="0" u="none" strike="noStrike" cap="none"/>
            </a:lvl4pPr>
            <a:lvl5pPr marL="1828800" marR="0" lvl="4" indent="0" algn="l" rtl="0">
              <a:spcBef>
                <a:spcPts val="0"/>
              </a:spcBef>
              <a:buFont typeface="Arial"/>
              <a:buNone/>
              <a:defRPr sz="1800" b="0" i="0" u="none" strike="noStrike" cap="none"/>
            </a:lvl5pPr>
            <a:lvl6pPr marL="2286000" marR="0" lvl="5" indent="0" algn="l" rtl="0">
              <a:spcBef>
                <a:spcPts val="0"/>
              </a:spcBef>
              <a:buFont typeface="Arial"/>
              <a:buNone/>
              <a:defRPr sz="1800" b="0" i="0" u="none" strike="noStrike" cap="none"/>
            </a:lvl6pPr>
            <a:lvl7pPr marL="2743200" marR="0" lvl="6" indent="0" algn="l" rtl="0">
              <a:spcBef>
                <a:spcPts val="0"/>
              </a:spcBef>
              <a:buFont typeface="Arial"/>
              <a:buNone/>
              <a:defRPr sz="1800" b="0" i="0" u="none" strike="noStrike" cap="none"/>
            </a:lvl7pPr>
            <a:lvl8pPr marL="3200400" marR="0" lvl="7" indent="0" algn="l" rtl="0">
              <a:spcBef>
                <a:spcPts val="0"/>
              </a:spcBef>
              <a:buFont typeface="Arial"/>
              <a:buNone/>
              <a:defRPr sz="1800" b="0" i="0" u="none" strike="noStrike" cap="none"/>
            </a:lvl8pPr>
            <a:lvl9pPr marL="3657600" marR="0" lvl="8" indent="0" algn="l" rtl="0">
              <a:spcBef>
                <a:spcPts val="0"/>
              </a:spcBef>
              <a:buFont typeface="Arial"/>
              <a:buNone/>
              <a:defRPr sz="1800" b="0" i="0" u="none" strike="noStrike" cap="none"/>
            </a:lvl9pPr>
          </a:lstStyle>
          <a:p>
            <a:endParaRPr/>
          </a:p>
        </p:txBody>
      </p:sp>
      <p:sp>
        <p:nvSpPr>
          <p:cNvPr id="7" name="Shape 7"/>
          <p:cNvSpPr txBox="1">
            <a:spLocks noGrp="1"/>
          </p:cNvSpPr>
          <p:nvPr>
            <p:ph type="ftr" idx="11"/>
          </p:nvPr>
        </p:nvSpPr>
        <p:spPr>
          <a:xfrm>
            <a:off x="0" y="8685210"/>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049541719"/>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Font typeface="Arial"/>
              <a:buNone/>
            </a:pPr>
            <a:endParaRPr sz="1800" b="0" i="0" u="none" strike="noStrike" cap="none" dirty="0"/>
          </a:p>
        </p:txBody>
      </p:sp>
      <p:sp>
        <p:nvSpPr>
          <p:cNvPr id="87" name="Shape 87"/>
          <p:cNvSpPr txBox="1"/>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3594168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a:xfrm>
            <a:off x="0" y="3"/>
            <a:ext cx="32918400" cy="2926080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9"/>
          <p:cNvSpPr/>
          <p:nvPr/>
        </p:nvSpPr>
        <p:spPr>
          <a:xfrm>
            <a:off x="17145" y="3"/>
            <a:ext cx="32901260" cy="29260806"/>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234440" y="31744877"/>
            <a:ext cx="20985480" cy="9363456"/>
          </a:xfrm>
        </p:spPr>
        <p:txBody>
          <a:bodyPr anchor="ctr">
            <a:normAutofit/>
          </a:bodyPr>
          <a:lstStyle>
            <a:lvl1pPr algn="r">
              <a:defRPr sz="15840" spc="720" baseline="0"/>
            </a:lvl1pPr>
          </a:lstStyle>
          <a:p>
            <a:r>
              <a:rPr lang="en-US"/>
              <a:t>Click to edit Master title style</a:t>
            </a:r>
            <a:endParaRPr lang="en-US" dirty="0"/>
          </a:p>
        </p:txBody>
      </p:sp>
      <p:sp>
        <p:nvSpPr>
          <p:cNvPr id="3" name="Subtitle 2"/>
          <p:cNvSpPr>
            <a:spLocks noGrp="1"/>
          </p:cNvSpPr>
          <p:nvPr>
            <p:ph type="subTitle" idx="1"/>
          </p:nvPr>
        </p:nvSpPr>
        <p:spPr>
          <a:xfrm>
            <a:off x="23248620" y="31744877"/>
            <a:ext cx="8641080" cy="9363456"/>
          </a:xfrm>
        </p:spPr>
        <p:txBody>
          <a:bodyPr lIns="91440" rIns="91440" anchor="ctr">
            <a:normAutofit/>
          </a:bodyPr>
          <a:lstStyle>
            <a:lvl1pPr marL="0" indent="0" algn="l">
              <a:lnSpc>
                <a:spcPct val="100000"/>
              </a:lnSpc>
              <a:spcBef>
                <a:spcPts val="0"/>
              </a:spcBef>
              <a:buNone/>
              <a:defRPr sz="5760">
                <a:solidFill>
                  <a:schemeClr val="tx1">
                    <a:lumMod val="95000"/>
                    <a:lumOff val="5000"/>
                  </a:schemeClr>
                </a:solidFill>
              </a:defRPr>
            </a:lvl1pPr>
            <a:lvl2pPr marL="1645920" indent="0" algn="ctr">
              <a:buNone/>
              <a:defRPr sz="5760"/>
            </a:lvl2pPr>
            <a:lvl3pPr marL="3291840" indent="0" algn="ctr">
              <a:buNone/>
              <a:defRPr sz="5760"/>
            </a:lvl3pPr>
            <a:lvl4pPr marL="4937760" indent="0" algn="ctr">
              <a:buNone/>
              <a:defRPr sz="5760"/>
            </a:lvl4pPr>
            <a:lvl5pPr marL="6583680" indent="0" algn="ctr">
              <a:buNone/>
              <a:defRPr sz="5760"/>
            </a:lvl5pPr>
            <a:lvl6pPr marL="8229600" indent="0" algn="ctr">
              <a:buNone/>
              <a:defRPr sz="5760"/>
            </a:lvl6pPr>
            <a:lvl7pPr marL="9875520" indent="0" algn="ctr">
              <a:buNone/>
              <a:defRPr sz="5760"/>
            </a:lvl7pPr>
            <a:lvl8pPr marL="11521440" indent="0" algn="ctr">
              <a:buNone/>
              <a:defRPr sz="5760"/>
            </a:lvl8pPr>
            <a:lvl9pPr marL="13167360" indent="0" algn="ctr">
              <a:buNone/>
              <a:defRPr sz="57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cxnSp>
        <p:nvCxnSpPr>
          <p:cNvPr id="8" name="Straight Connector 7"/>
          <p:cNvCxnSpPr/>
          <p:nvPr/>
        </p:nvCxnSpPr>
        <p:spPr>
          <a:xfrm flipV="1">
            <a:off x="22644475" y="33690278"/>
            <a:ext cx="0" cy="585216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8012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4073896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5" y="4876800"/>
            <a:ext cx="7098030" cy="3462528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2674625" y="4876800"/>
            <a:ext cx="20471130" cy="3462528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cxnSp>
        <p:nvCxnSpPr>
          <p:cNvPr id="7" name="Straight Connector 6"/>
          <p:cNvCxnSpPr/>
          <p:nvPr/>
        </p:nvCxnSpPr>
        <p:spPr>
          <a:xfrm rot="5400000" flipV="1">
            <a:off x="27157680" y="2070923"/>
            <a:ext cx="0" cy="246888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1766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658704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3"/>
            <a:ext cx="32918400" cy="29260806"/>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Freeform 10"/>
          <p:cNvSpPr/>
          <p:nvPr/>
        </p:nvSpPr>
        <p:spPr>
          <a:xfrm>
            <a:off x="17145" y="3"/>
            <a:ext cx="32901260" cy="29260806"/>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234440" y="31744877"/>
            <a:ext cx="20985480" cy="9363456"/>
          </a:xfrm>
        </p:spPr>
        <p:txBody>
          <a:bodyPr anchor="ctr">
            <a:normAutofit/>
          </a:bodyPr>
          <a:lstStyle>
            <a:lvl1pPr algn="r">
              <a:defRPr sz="15840" b="0" spc="720" baseline="0"/>
            </a:lvl1pPr>
          </a:lstStyle>
          <a:p>
            <a:r>
              <a:rPr lang="en-US"/>
              <a:t>Click to edit Master title style</a:t>
            </a:r>
            <a:endParaRPr lang="en-US" dirty="0"/>
          </a:p>
        </p:txBody>
      </p:sp>
      <p:sp>
        <p:nvSpPr>
          <p:cNvPr id="3" name="Text Placeholder 2"/>
          <p:cNvSpPr>
            <a:spLocks noGrp="1"/>
          </p:cNvSpPr>
          <p:nvPr>
            <p:ph type="body" idx="1"/>
          </p:nvPr>
        </p:nvSpPr>
        <p:spPr>
          <a:xfrm>
            <a:off x="23248620" y="31744877"/>
            <a:ext cx="8641080" cy="9363456"/>
          </a:xfrm>
        </p:spPr>
        <p:txBody>
          <a:bodyPr lIns="91440" rIns="91440" anchor="ctr">
            <a:normAutofit/>
          </a:bodyPr>
          <a:lstStyle>
            <a:lvl1pPr marL="0" indent="0">
              <a:lnSpc>
                <a:spcPct val="100000"/>
              </a:lnSpc>
              <a:spcBef>
                <a:spcPts val="0"/>
              </a:spcBef>
              <a:buNone/>
              <a:defRPr sz="5760">
                <a:solidFill>
                  <a:schemeClr val="tx1">
                    <a:lumMod val="95000"/>
                    <a:lumOff val="5000"/>
                  </a:schemeClr>
                </a:solidFill>
              </a:defRPr>
            </a:lvl1pPr>
            <a:lvl2pPr marL="1645920" indent="0">
              <a:buNone/>
              <a:defRPr sz="5760">
                <a:solidFill>
                  <a:schemeClr val="tx1">
                    <a:tint val="75000"/>
                  </a:schemeClr>
                </a:solidFill>
              </a:defRPr>
            </a:lvl2pPr>
            <a:lvl3pPr marL="3291840" indent="0">
              <a:buNone/>
              <a:defRPr sz="5760">
                <a:solidFill>
                  <a:schemeClr val="tx1">
                    <a:tint val="75000"/>
                  </a:schemeClr>
                </a:solidFill>
              </a:defRPr>
            </a:lvl3pPr>
            <a:lvl4pPr marL="4937760" indent="0">
              <a:buNone/>
              <a:defRPr sz="5040">
                <a:solidFill>
                  <a:schemeClr val="tx1">
                    <a:tint val="75000"/>
                  </a:schemeClr>
                </a:solidFill>
              </a:defRPr>
            </a:lvl4pPr>
            <a:lvl5pPr marL="6583680" indent="0">
              <a:buNone/>
              <a:defRPr sz="5040">
                <a:solidFill>
                  <a:schemeClr val="tx1">
                    <a:tint val="75000"/>
                  </a:schemeClr>
                </a:solidFill>
              </a:defRPr>
            </a:lvl5pPr>
            <a:lvl6pPr marL="8229600" indent="0">
              <a:buNone/>
              <a:defRPr sz="5040">
                <a:solidFill>
                  <a:schemeClr val="tx1">
                    <a:tint val="75000"/>
                  </a:schemeClr>
                </a:solidFill>
              </a:defRPr>
            </a:lvl6pPr>
            <a:lvl7pPr marL="9875520" indent="0">
              <a:buNone/>
              <a:defRPr sz="5040">
                <a:solidFill>
                  <a:schemeClr val="tx1">
                    <a:tint val="75000"/>
                  </a:schemeClr>
                </a:solidFill>
              </a:defRPr>
            </a:lvl7pPr>
            <a:lvl8pPr marL="11521440" indent="0">
              <a:buNone/>
              <a:defRPr sz="5040">
                <a:solidFill>
                  <a:schemeClr val="tx1">
                    <a:tint val="75000"/>
                  </a:schemeClr>
                </a:solidFill>
              </a:defRPr>
            </a:lvl8pPr>
            <a:lvl9pPr marL="13167360" indent="0">
              <a:buNone/>
              <a:defRPr sz="504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cxnSp>
        <p:nvCxnSpPr>
          <p:cNvPr id="8" name="Straight Connector 7"/>
          <p:cNvCxnSpPr/>
          <p:nvPr/>
        </p:nvCxnSpPr>
        <p:spPr>
          <a:xfrm flipV="1">
            <a:off x="22644475" y="33690278"/>
            <a:ext cx="0" cy="585216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0499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765146" y="3745383"/>
            <a:ext cx="26244194" cy="959754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2765146" y="14630400"/>
            <a:ext cx="12838176" cy="25749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6171164" y="14630400"/>
            <a:ext cx="12838176" cy="25749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9626336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2765146" y="3745383"/>
            <a:ext cx="26244194" cy="9597542"/>
          </a:xfrm>
        </p:spPr>
        <p:txBody>
          <a:bodyPr/>
          <a:lstStyle/>
          <a:p>
            <a:r>
              <a:rPr lang="en-US"/>
              <a:t>Click to edit Master title style</a:t>
            </a:r>
            <a:endParaRPr lang="en-US" dirty="0"/>
          </a:p>
        </p:txBody>
      </p:sp>
      <p:sp>
        <p:nvSpPr>
          <p:cNvPr id="3" name="Text Placeholder 2"/>
          <p:cNvSpPr>
            <a:spLocks noGrp="1"/>
          </p:cNvSpPr>
          <p:nvPr>
            <p:ph type="body" idx="1"/>
          </p:nvPr>
        </p:nvSpPr>
        <p:spPr>
          <a:xfrm>
            <a:off x="2765146" y="13949670"/>
            <a:ext cx="12838176" cy="5266944"/>
          </a:xfrm>
        </p:spPr>
        <p:txBody>
          <a:bodyPr lIns="137160" rIns="137160" anchor="ctr">
            <a:normAutofit/>
          </a:bodyPr>
          <a:lstStyle>
            <a:lvl1pPr marL="0" indent="0">
              <a:spcBef>
                <a:spcPts val="0"/>
              </a:spcBef>
              <a:spcAft>
                <a:spcPts val="0"/>
              </a:spcAft>
              <a:buNone/>
              <a:defRPr sz="7920" b="0" cap="none" baseline="0">
                <a:solidFill>
                  <a:schemeClr val="accent1"/>
                </a:solidFill>
                <a:latin typeface="+mn-lt"/>
              </a:defRPr>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Edit Master text styles</a:t>
            </a:r>
          </a:p>
        </p:txBody>
      </p:sp>
      <p:sp>
        <p:nvSpPr>
          <p:cNvPr id="4" name="Content Placeholder 3"/>
          <p:cNvSpPr>
            <a:spLocks noGrp="1"/>
          </p:cNvSpPr>
          <p:nvPr>
            <p:ph sz="half" idx="2"/>
          </p:nvPr>
        </p:nvSpPr>
        <p:spPr>
          <a:xfrm>
            <a:off x="2765146" y="18993843"/>
            <a:ext cx="12838176" cy="2138606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6171164" y="13949670"/>
            <a:ext cx="12838176" cy="5266944"/>
          </a:xfrm>
        </p:spPr>
        <p:txBody>
          <a:bodyPr lIns="137160" rIns="137160" anchor="ctr">
            <a:normAutofit/>
          </a:bodyPr>
          <a:lstStyle>
            <a:lvl1pPr marL="0" indent="0">
              <a:spcBef>
                <a:spcPts val="0"/>
              </a:spcBef>
              <a:spcAft>
                <a:spcPts val="0"/>
              </a:spcAft>
              <a:buNone/>
              <a:defRPr lang="en-US" sz="7920" b="0" kern="1200" cap="none" baseline="0" dirty="0">
                <a:solidFill>
                  <a:schemeClr val="accent1"/>
                </a:solidFill>
                <a:latin typeface="+mn-lt"/>
                <a:ea typeface="+mn-ea"/>
                <a:cs typeface="+mn-cs"/>
              </a:defRPr>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marL="0" lvl="0" indent="0" algn="l" defTabSz="3291840" rtl="0" eaLnBrk="1" latinLnBrk="0" hangingPunct="1">
              <a:lnSpc>
                <a:spcPct val="90000"/>
              </a:lnSpc>
              <a:spcBef>
                <a:spcPts val="6480"/>
              </a:spcBef>
              <a:buNone/>
            </a:pPr>
            <a:r>
              <a:rPr lang="en-US"/>
              <a:t>Edit Master text styles</a:t>
            </a:r>
          </a:p>
        </p:txBody>
      </p:sp>
      <p:sp>
        <p:nvSpPr>
          <p:cNvPr id="6" name="Content Placeholder 5"/>
          <p:cNvSpPr>
            <a:spLocks noGrp="1"/>
          </p:cNvSpPr>
          <p:nvPr>
            <p:ph sz="quarter" idx="4"/>
          </p:nvPr>
        </p:nvSpPr>
        <p:spPr>
          <a:xfrm>
            <a:off x="16171164" y="18993843"/>
            <a:ext cx="12838176" cy="2138606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7469896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55630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914936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2765146" y="3017658"/>
            <a:ext cx="11850624" cy="11119104"/>
          </a:xfrm>
        </p:spPr>
        <p:txBody>
          <a:bodyPr>
            <a:noAutofit/>
          </a:bodyPr>
          <a:lstStyle>
            <a:lvl1pPr>
              <a:lnSpc>
                <a:spcPct val="80000"/>
              </a:lnSpc>
              <a:defRPr sz="12960"/>
            </a:lvl1pPr>
          </a:lstStyle>
          <a:p>
            <a:r>
              <a:rPr lang="en-US"/>
              <a:t>Click to edit Master title style</a:t>
            </a:r>
            <a:endParaRPr lang="en-US" dirty="0"/>
          </a:p>
        </p:txBody>
      </p:sp>
      <p:sp>
        <p:nvSpPr>
          <p:cNvPr id="3" name="Content Placeholder 2"/>
          <p:cNvSpPr>
            <a:spLocks noGrp="1"/>
          </p:cNvSpPr>
          <p:nvPr>
            <p:ph idx="1"/>
          </p:nvPr>
        </p:nvSpPr>
        <p:spPr>
          <a:xfrm>
            <a:off x="15430500" y="5266944"/>
            <a:ext cx="15331745" cy="33181747"/>
          </a:xfrm>
        </p:spPr>
        <p:txBody>
          <a:bodyPr>
            <a:normAutofit/>
          </a:bodyPr>
          <a:lstStyle>
            <a:lvl1pPr>
              <a:defRPr sz="7200"/>
            </a:lvl1pPr>
            <a:lvl2pPr>
              <a:defRPr sz="5760"/>
            </a:lvl2pPr>
            <a:lvl3pPr>
              <a:defRPr sz="4320"/>
            </a:lvl3pPr>
            <a:lvl4pPr>
              <a:defRPr sz="4320"/>
            </a:lvl4pPr>
            <a:lvl5pPr>
              <a:defRPr sz="4320"/>
            </a:lvl5pPr>
            <a:lvl6pPr>
              <a:defRPr sz="4320"/>
            </a:lvl6pPr>
            <a:lvl7pPr>
              <a:defRPr sz="4320"/>
            </a:lvl7pPr>
            <a:lvl8pPr>
              <a:defRPr sz="4320"/>
            </a:lvl8pPr>
            <a:lvl9pPr>
              <a:defRPr sz="432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765146" y="14448038"/>
            <a:ext cx="11850624" cy="24078682"/>
          </a:xfrm>
        </p:spPr>
        <p:txBody>
          <a:bodyPr lIns="91440" rIns="91440">
            <a:normAutofit/>
          </a:bodyPr>
          <a:lstStyle>
            <a:lvl1pPr marL="0" indent="0">
              <a:lnSpc>
                <a:spcPct val="108000"/>
              </a:lnSpc>
              <a:spcBef>
                <a:spcPts val="2160"/>
              </a:spcBef>
              <a:buNone/>
              <a:defRPr sz="5760"/>
            </a:lvl1pPr>
            <a:lvl2pPr marL="1645920" indent="0">
              <a:buNone/>
              <a:defRPr sz="4320"/>
            </a:lvl2pPr>
            <a:lvl3pPr marL="3291840" indent="0">
              <a:buNone/>
              <a:defRPr sz="3600"/>
            </a:lvl3pPr>
            <a:lvl4pPr marL="4937760" indent="0">
              <a:buNone/>
              <a:defRPr sz="3240"/>
            </a:lvl4pPr>
            <a:lvl5pPr marL="6583680" indent="0">
              <a:buNone/>
              <a:defRPr sz="3240"/>
            </a:lvl5pPr>
            <a:lvl6pPr marL="8229600" indent="0">
              <a:buNone/>
              <a:defRPr sz="3240"/>
            </a:lvl6pPr>
            <a:lvl7pPr marL="9875520" indent="0">
              <a:buNone/>
              <a:defRPr sz="3240"/>
            </a:lvl7pPr>
            <a:lvl8pPr marL="11521440" indent="0">
              <a:buNone/>
              <a:defRPr sz="3240"/>
            </a:lvl8pPr>
            <a:lvl9pPr marL="13167360" indent="0">
              <a:buNone/>
              <a:defRPr sz="324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03848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34440" y="31744883"/>
            <a:ext cx="20985480" cy="9363456"/>
          </a:xfrm>
        </p:spPr>
        <p:txBody>
          <a:bodyPr anchor="ctr">
            <a:normAutofit/>
          </a:bodyPr>
          <a:lstStyle>
            <a:lvl1pPr algn="r">
              <a:defRPr sz="15840" spc="72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6"/>
            <a:ext cx="32910170" cy="29260800"/>
          </a:xfrm>
          <a:solidFill>
            <a:schemeClr val="accent1">
              <a:lumMod val="60000"/>
              <a:lumOff val="40000"/>
            </a:schemeClr>
          </a:solidFill>
        </p:spPr>
        <p:txBody>
          <a:bodyPr lIns="457200" tIns="365760" anchor="t"/>
          <a:lstStyle>
            <a:lvl1pPr marL="0" indent="0">
              <a:buNone/>
              <a:defRPr sz="8640"/>
            </a:lvl1pPr>
            <a:lvl2pPr marL="1234440" indent="0">
              <a:buNone/>
              <a:defRPr sz="7560"/>
            </a:lvl2pPr>
            <a:lvl3pPr marL="2468880" indent="0">
              <a:buNone/>
              <a:defRPr sz="6480"/>
            </a:lvl3pPr>
            <a:lvl4pPr marL="3703320" indent="0">
              <a:buNone/>
              <a:defRPr sz="5400"/>
            </a:lvl4pPr>
            <a:lvl5pPr marL="4937760" indent="0">
              <a:buNone/>
              <a:defRPr sz="5400"/>
            </a:lvl5pPr>
            <a:lvl6pPr marL="6172200" indent="0">
              <a:buNone/>
              <a:defRPr sz="5400"/>
            </a:lvl6pPr>
            <a:lvl7pPr marL="7406640" indent="0">
              <a:buNone/>
              <a:defRPr sz="5400"/>
            </a:lvl7pPr>
            <a:lvl8pPr marL="8641080" indent="0">
              <a:buNone/>
              <a:defRPr sz="5400"/>
            </a:lvl8pPr>
            <a:lvl9pPr marL="9875520" indent="0">
              <a:buNone/>
              <a:defRPr sz="5400"/>
            </a:lvl9pPr>
          </a:lstStyle>
          <a:p>
            <a:r>
              <a:rPr lang="en-US"/>
              <a:t>Click icon to add picture</a:t>
            </a:r>
            <a:endParaRPr lang="en-US" dirty="0"/>
          </a:p>
        </p:txBody>
      </p:sp>
      <p:sp>
        <p:nvSpPr>
          <p:cNvPr id="4" name="Text Placeholder 3"/>
          <p:cNvSpPr>
            <a:spLocks noGrp="1"/>
          </p:cNvSpPr>
          <p:nvPr>
            <p:ph type="body" sz="half" idx="2"/>
          </p:nvPr>
        </p:nvSpPr>
        <p:spPr>
          <a:xfrm>
            <a:off x="23248620" y="31744883"/>
            <a:ext cx="8641080" cy="9363456"/>
          </a:xfrm>
        </p:spPr>
        <p:txBody>
          <a:bodyPr lIns="91440" rIns="91440" anchor="ctr">
            <a:normAutofit/>
          </a:bodyPr>
          <a:lstStyle>
            <a:lvl1pPr marL="0" indent="0">
              <a:lnSpc>
                <a:spcPct val="100000"/>
              </a:lnSpc>
              <a:spcBef>
                <a:spcPts val="0"/>
              </a:spcBef>
              <a:buNone/>
              <a:defRPr sz="5760">
                <a:solidFill>
                  <a:schemeClr val="tx1">
                    <a:lumMod val="95000"/>
                    <a:lumOff val="5000"/>
                  </a:schemeClr>
                </a:solidFill>
              </a:defRPr>
            </a:lvl1pPr>
            <a:lvl2pPr marL="1234440" indent="0">
              <a:buNone/>
              <a:defRPr sz="3780"/>
            </a:lvl2pPr>
            <a:lvl3pPr marL="2468880" indent="0">
              <a:buNone/>
              <a:defRPr sz="3240"/>
            </a:lvl3pPr>
            <a:lvl4pPr marL="3703320" indent="0">
              <a:buNone/>
              <a:defRPr sz="2700"/>
            </a:lvl4pPr>
            <a:lvl5pPr marL="4937760" indent="0">
              <a:buNone/>
              <a:defRPr sz="2700"/>
            </a:lvl5pPr>
            <a:lvl6pPr marL="6172200" indent="0">
              <a:buNone/>
              <a:defRPr sz="2700"/>
            </a:lvl6pPr>
            <a:lvl7pPr marL="7406640" indent="0">
              <a:buNone/>
              <a:defRPr sz="2700"/>
            </a:lvl7pPr>
            <a:lvl8pPr marL="8641080" indent="0">
              <a:buNone/>
              <a:defRPr sz="2700"/>
            </a:lvl8pPr>
            <a:lvl9pPr marL="9875520" indent="0">
              <a:buNone/>
              <a:defRPr sz="270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cxnSp>
        <p:nvCxnSpPr>
          <p:cNvPr id="8" name="Straight Connector 7"/>
          <p:cNvCxnSpPr/>
          <p:nvPr/>
        </p:nvCxnSpPr>
        <p:spPr>
          <a:xfrm flipV="1">
            <a:off x="22644475" y="33690278"/>
            <a:ext cx="0" cy="585216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32062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65146" y="3745383"/>
            <a:ext cx="26244194" cy="959754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765147" y="14630400"/>
            <a:ext cx="26244198" cy="25749504"/>
          </a:xfrm>
          <a:prstGeom prst="rect">
            <a:avLst/>
          </a:prstGeom>
        </p:spPr>
        <p:txBody>
          <a:bodyPr vert="horz" lIns="45720" tIns="45720" rIns="4572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765151" y="41412506"/>
            <a:ext cx="5816185" cy="1755648"/>
          </a:xfrm>
          <a:prstGeom prst="rect">
            <a:avLst/>
          </a:prstGeom>
        </p:spPr>
        <p:txBody>
          <a:bodyPr vert="horz" lIns="91440" tIns="45720" rIns="91440" bIns="45720" rtlCol="0" anchor="ctr"/>
          <a:lstStyle>
            <a:lvl1pPr algn="l">
              <a:defRPr sz="3600">
                <a:solidFill>
                  <a:schemeClr val="tx1">
                    <a:lumMod val="95000"/>
                    <a:lumOff val="5000"/>
                  </a:schemeClr>
                </a:solidFill>
                <a:latin typeface="+mj-lt"/>
              </a:defRPr>
            </a:lvl1pPr>
          </a:lstStyle>
          <a:p>
            <a:endParaRPr lang="en-US"/>
          </a:p>
        </p:txBody>
      </p:sp>
      <p:sp>
        <p:nvSpPr>
          <p:cNvPr id="5" name="Footer Placeholder 4"/>
          <p:cNvSpPr>
            <a:spLocks noGrp="1"/>
          </p:cNvSpPr>
          <p:nvPr>
            <p:ph type="ftr" sz="quarter" idx="3"/>
          </p:nvPr>
        </p:nvSpPr>
        <p:spPr>
          <a:xfrm>
            <a:off x="13075920" y="41412506"/>
            <a:ext cx="15933938" cy="1755648"/>
          </a:xfrm>
          <a:prstGeom prst="rect">
            <a:avLst/>
          </a:prstGeom>
        </p:spPr>
        <p:txBody>
          <a:bodyPr vert="horz" lIns="91440" tIns="45720" rIns="91440" bIns="45720" rtlCol="0" anchor="ctr"/>
          <a:lstStyle>
            <a:lvl1pPr algn="r">
              <a:defRPr sz="3600" cap="all" baseline="0">
                <a:solidFill>
                  <a:schemeClr val="tx1">
                    <a:lumMod val="95000"/>
                    <a:lumOff val="5000"/>
                  </a:schemeClr>
                </a:solidFill>
                <a:latin typeface="+mj-lt"/>
              </a:defRPr>
            </a:lvl1pPr>
          </a:lstStyle>
          <a:p>
            <a:endParaRPr lang="en-US"/>
          </a:p>
        </p:txBody>
      </p:sp>
      <p:sp>
        <p:nvSpPr>
          <p:cNvPr id="6" name="Slide Number Placeholder 5"/>
          <p:cNvSpPr>
            <a:spLocks noGrp="1"/>
          </p:cNvSpPr>
          <p:nvPr>
            <p:ph type="sldNum" sz="quarter" idx="4"/>
          </p:nvPr>
        </p:nvSpPr>
        <p:spPr>
          <a:xfrm>
            <a:off x="29260800" y="41412506"/>
            <a:ext cx="2628900" cy="1755648"/>
          </a:xfrm>
          <a:prstGeom prst="rect">
            <a:avLst/>
          </a:prstGeom>
        </p:spPr>
        <p:txBody>
          <a:bodyPr vert="horz" lIns="91440" tIns="45720" rIns="91440" bIns="45720" rtlCol="0" anchor="ctr"/>
          <a:lstStyle>
            <a:lvl1pPr algn="l">
              <a:defRPr sz="3600">
                <a:solidFill>
                  <a:schemeClr val="tx1">
                    <a:lumMod val="95000"/>
                    <a:lumOff val="5000"/>
                  </a:schemeClr>
                </a:solidFill>
                <a:latin typeface="+mj-lt"/>
              </a:defRPr>
            </a:lvl1p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smtClean="0">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cxnSp>
        <p:nvCxnSpPr>
          <p:cNvPr id="7" name="Straight Connector 6"/>
          <p:cNvCxnSpPr/>
          <p:nvPr/>
        </p:nvCxnSpPr>
        <p:spPr>
          <a:xfrm flipV="1">
            <a:off x="2057400" y="5288474"/>
            <a:ext cx="0" cy="585216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9213702"/>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hf sldNum="0" hdr="0" ftr="0" dt="0"/>
  <p:txStyles>
    <p:titleStyle>
      <a:lvl1pPr algn="l" defTabSz="3291840" rtl="0" eaLnBrk="1" latinLnBrk="0" hangingPunct="1">
        <a:lnSpc>
          <a:spcPct val="80000"/>
        </a:lnSpc>
        <a:spcBef>
          <a:spcPct val="0"/>
        </a:spcBef>
        <a:buNone/>
        <a:defRPr sz="15840" kern="1200" cap="all" spc="360" baseline="0">
          <a:solidFill>
            <a:schemeClr val="tx1">
              <a:lumMod val="95000"/>
              <a:lumOff val="5000"/>
            </a:schemeClr>
          </a:solidFill>
          <a:latin typeface="+mj-lt"/>
          <a:ea typeface="+mj-ea"/>
          <a:cs typeface="+mj-cs"/>
        </a:defRPr>
      </a:lvl1pPr>
    </p:titleStyle>
    <p:bodyStyle>
      <a:lvl1pPr marL="329184" indent="-329184" algn="l" defTabSz="3291840" rtl="0" eaLnBrk="1" latinLnBrk="0" hangingPunct="1">
        <a:lnSpc>
          <a:spcPct val="90000"/>
        </a:lnSpc>
        <a:spcBef>
          <a:spcPts val="4320"/>
        </a:spcBef>
        <a:spcAft>
          <a:spcPts val="720"/>
        </a:spcAft>
        <a:buClr>
          <a:schemeClr val="accent1"/>
        </a:buClr>
        <a:buSzPct val="100000"/>
        <a:buFont typeface="Tw Cen MT" panose="020B0602020104020603" pitchFamily="34" charset="0"/>
        <a:buChar char=" "/>
        <a:defRPr sz="7200" kern="1200">
          <a:solidFill>
            <a:schemeClr val="tx1"/>
          </a:solidFill>
          <a:latin typeface="+mn-lt"/>
          <a:ea typeface="+mn-ea"/>
          <a:cs typeface="+mn-cs"/>
        </a:defRPr>
      </a:lvl1pPr>
      <a:lvl2pPr marL="954634" indent="-493776" algn="l" defTabSz="3291840" rtl="0" eaLnBrk="1" latinLnBrk="0" hangingPunct="1">
        <a:lnSpc>
          <a:spcPct val="90000"/>
        </a:lnSpc>
        <a:spcBef>
          <a:spcPts val="720"/>
        </a:spcBef>
        <a:spcAft>
          <a:spcPts val="1440"/>
        </a:spcAft>
        <a:buClr>
          <a:schemeClr val="accent1"/>
        </a:buClr>
        <a:buFont typeface="Wingdings 3" pitchFamily="18" charset="2"/>
        <a:buChar char=""/>
        <a:defRPr sz="5760" kern="1200">
          <a:solidFill>
            <a:schemeClr val="tx1"/>
          </a:solidFill>
          <a:latin typeface="+mn-lt"/>
          <a:ea typeface="+mn-ea"/>
          <a:cs typeface="+mn-cs"/>
        </a:defRPr>
      </a:lvl2pPr>
      <a:lvl3pPr marL="1613002" indent="-493776" algn="l" defTabSz="3291840" rtl="0" eaLnBrk="1" latinLnBrk="0" hangingPunct="1">
        <a:lnSpc>
          <a:spcPct val="90000"/>
        </a:lnSpc>
        <a:spcBef>
          <a:spcPts val="720"/>
        </a:spcBef>
        <a:spcAft>
          <a:spcPts val="1440"/>
        </a:spcAft>
        <a:buClr>
          <a:schemeClr val="accent1"/>
        </a:buClr>
        <a:buFont typeface="Wingdings 3" pitchFamily="18" charset="2"/>
        <a:buChar char=""/>
        <a:defRPr sz="4320" kern="1200">
          <a:solidFill>
            <a:schemeClr val="tx1"/>
          </a:solidFill>
          <a:latin typeface="+mn-lt"/>
          <a:ea typeface="+mn-ea"/>
          <a:cs typeface="+mn-cs"/>
        </a:defRPr>
      </a:lvl3pPr>
      <a:lvl4pPr marL="2139696" indent="-493776" algn="l" defTabSz="3291840" rtl="0" eaLnBrk="1" latinLnBrk="0" hangingPunct="1">
        <a:lnSpc>
          <a:spcPct val="90000"/>
        </a:lnSpc>
        <a:spcBef>
          <a:spcPts val="720"/>
        </a:spcBef>
        <a:spcAft>
          <a:spcPts val="1440"/>
        </a:spcAft>
        <a:buClr>
          <a:schemeClr val="accent1"/>
        </a:buClr>
        <a:buFont typeface="Wingdings 3" pitchFamily="18" charset="2"/>
        <a:buChar char=""/>
        <a:defRPr sz="4320" kern="1200">
          <a:solidFill>
            <a:schemeClr val="tx1"/>
          </a:solidFill>
          <a:latin typeface="+mn-lt"/>
          <a:ea typeface="+mn-ea"/>
          <a:cs typeface="+mn-cs"/>
        </a:defRPr>
      </a:lvl4pPr>
      <a:lvl5pPr marL="2798064" indent="-493776" algn="l" defTabSz="3291840" rtl="0" eaLnBrk="1" latinLnBrk="0" hangingPunct="1">
        <a:lnSpc>
          <a:spcPct val="90000"/>
        </a:lnSpc>
        <a:spcBef>
          <a:spcPts val="720"/>
        </a:spcBef>
        <a:spcAft>
          <a:spcPts val="1440"/>
        </a:spcAft>
        <a:buClr>
          <a:schemeClr val="accent1"/>
        </a:buClr>
        <a:buFont typeface="Wingdings 3" pitchFamily="18" charset="2"/>
        <a:buChar char=""/>
        <a:defRPr sz="4320" kern="1200">
          <a:solidFill>
            <a:schemeClr val="tx1"/>
          </a:solidFill>
          <a:latin typeface="+mn-lt"/>
          <a:ea typeface="+mn-ea"/>
          <a:cs typeface="+mn-cs"/>
        </a:defRPr>
      </a:lvl5pPr>
      <a:lvl6pPr marL="3291840" indent="-493776" algn="l" defTabSz="3291840" rtl="0" eaLnBrk="1" latinLnBrk="0" hangingPunct="1">
        <a:lnSpc>
          <a:spcPct val="90000"/>
        </a:lnSpc>
        <a:spcBef>
          <a:spcPts val="720"/>
        </a:spcBef>
        <a:spcAft>
          <a:spcPts val="1440"/>
        </a:spcAft>
        <a:buClr>
          <a:schemeClr val="accent1"/>
        </a:buClr>
        <a:buFont typeface="Wingdings 3" pitchFamily="18" charset="2"/>
        <a:buChar char=""/>
        <a:defRPr sz="4320" kern="1200">
          <a:solidFill>
            <a:schemeClr val="tx1"/>
          </a:solidFill>
          <a:latin typeface="+mn-lt"/>
          <a:ea typeface="+mn-ea"/>
          <a:cs typeface="+mn-cs"/>
        </a:defRPr>
      </a:lvl6pPr>
      <a:lvl7pPr marL="3818534" indent="-493776" algn="l" defTabSz="3291840" rtl="0" eaLnBrk="1" latinLnBrk="0" hangingPunct="1">
        <a:lnSpc>
          <a:spcPct val="90000"/>
        </a:lnSpc>
        <a:spcBef>
          <a:spcPts val="720"/>
        </a:spcBef>
        <a:spcAft>
          <a:spcPts val="1440"/>
        </a:spcAft>
        <a:buClr>
          <a:schemeClr val="accent1"/>
        </a:buClr>
        <a:buFont typeface="Wingdings 3" pitchFamily="18" charset="2"/>
        <a:buChar char=""/>
        <a:defRPr sz="4320" kern="1200">
          <a:solidFill>
            <a:schemeClr val="tx1"/>
          </a:solidFill>
          <a:latin typeface="+mn-lt"/>
          <a:ea typeface="+mn-ea"/>
          <a:cs typeface="+mn-cs"/>
        </a:defRPr>
      </a:lvl7pPr>
      <a:lvl8pPr marL="4378147" indent="-493776" algn="l" defTabSz="3291840" rtl="0" eaLnBrk="1" latinLnBrk="0" hangingPunct="1">
        <a:lnSpc>
          <a:spcPct val="90000"/>
        </a:lnSpc>
        <a:spcBef>
          <a:spcPts val="720"/>
        </a:spcBef>
        <a:spcAft>
          <a:spcPts val="1440"/>
        </a:spcAft>
        <a:buClr>
          <a:schemeClr val="accent1"/>
        </a:buClr>
        <a:buFont typeface="Wingdings 3" pitchFamily="18" charset="2"/>
        <a:buChar char=""/>
        <a:defRPr sz="4320" kern="1200">
          <a:solidFill>
            <a:schemeClr val="tx1"/>
          </a:solidFill>
          <a:latin typeface="+mn-lt"/>
          <a:ea typeface="+mn-ea"/>
          <a:cs typeface="+mn-cs"/>
        </a:defRPr>
      </a:lvl8pPr>
      <a:lvl9pPr marL="4904842" indent="-493776" algn="l" defTabSz="3291840" rtl="0" eaLnBrk="1" latinLnBrk="0" hangingPunct="1">
        <a:lnSpc>
          <a:spcPct val="90000"/>
        </a:lnSpc>
        <a:spcBef>
          <a:spcPts val="720"/>
        </a:spcBef>
        <a:spcAft>
          <a:spcPts val="1440"/>
        </a:spcAft>
        <a:buClr>
          <a:schemeClr val="accent1"/>
        </a:buClr>
        <a:buFont typeface="Wingdings 3" pitchFamily="18" charset="2"/>
        <a:buChar char=""/>
        <a:defRPr sz="432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image" Target="../media/image2.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hyperlink" Target="http://ascl.cis.fiu.edu/" TargetMode="External"/><Relationship Id="rId15" Type="http://schemas.openxmlformats.org/officeDocument/2006/relationships/image" Target="../media/image13.png"/><Relationship Id="rId23" Type="http://schemas.openxmlformats.org/officeDocument/2006/relationships/image" Target="../media/image21.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3.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67000"/>
              </a:schemeClr>
            </a:gs>
            <a:gs pos="48000">
              <a:schemeClr val="accent1">
                <a:lumMod val="97000"/>
                <a:lumOff val="3000"/>
              </a:schemeClr>
            </a:gs>
            <a:gs pos="100000">
              <a:schemeClr val="accent1">
                <a:lumMod val="13000"/>
                <a:lumOff val="87000"/>
              </a:schemeClr>
            </a:gs>
          </a:gsLst>
          <a:lin ang="16200000" scaled="1"/>
          <a:tileRect/>
        </a:gradFill>
        <a:effectLst/>
      </p:bgPr>
    </p:bg>
    <p:spTree>
      <p:nvGrpSpPr>
        <p:cNvPr id="1" name="Shape 88"/>
        <p:cNvGrpSpPr/>
        <p:nvPr/>
      </p:nvGrpSpPr>
      <p:grpSpPr>
        <a:xfrm>
          <a:off x="0" y="0"/>
          <a:ext cx="0" cy="0"/>
          <a:chOff x="0" y="0"/>
          <a:chExt cx="0" cy="0"/>
        </a:xfrm>
      </p:grpSpPr>
      <p:sp>
        <p:nvSpPr>
          <p:cNvPr id="90" name="Shape 90"/>
          <p:cNvSpPr txBox="1"/>
          <p:nvPr/>
        </p:nvSpPr>
        <p:spPr>
          <a:xfrm>
            <a:off x="6596897" y="1226037"/>
            <a:ext cx="21624997" cy="2452800"/>
          </a:xfrm>
          <a:prstGeom prst="rect">
            <a:avLst/>
          </a:prstGeom>
          <a:noFill/>
          <a:ln>
            <a:noFill/>
          </a:ln>
        </p:spPr>
        <p:txBody>
          <a:bodyPr lIns="98650" tIns="49325" rIns="98650" bIns="49325" anchor="t" anchorCtr="0">
            <a:noAutofit/>
          </a:bodyPr>
          <a:lstStyle/>
          <a:p>
            <a:pPr marL="0" marR="0" lvl="0" indent="0" algn="ctr" rtl="0">
              <a:lnSpc>
                <a:spcPct val="100000"/>
              </a:lnSpc>
              <a:spcBef>
                <a:spcPts val="0"/>
              </a:spcBef>
              <a:spcAft>
                <a:spcPts val="0"/>
              </a:spcAft>
              <a:buClr>
                <a:srgbClr val="3333CC"/>
              </a:buClr>
              <a:buSzPct val="25000"/>
              <a:buFont typeface="Arial"/>
              <a:buNone/>
            </a:pPr>
            <a:r>
              <a:rPr lang="en-US" sz="6400" i="0" u="none" strike="noStrike" dirty="0" err="1" smtClean="0">
                <a:ln w="0"/>
                <a:effectLst>
                  <a:outerShdw blurRad="38100" dist="19050" dir="2700000" algn="tl" rotWithShape="0">
                    <a:schemeClr val="dk1">
                      <a:alpha val="40000"/>
                    </a:schemeClr>
                  </a:outerShdw>
                </a:effectLst>
                <a:latin typeface="Arial"/>
                <a:ea typeface="Arial"/>
                <a:cs typeface="Arial"/>
                <a:sym typeface="Arial"/>
              </a:rPr>
              <a:t>eEVA</a:t>
            </a:r>
            <a:r>
              <a:rPr lang="en-US" sz="6400" i="0" u="none" strike="noStrike" dirty="0" smtClean="0">
                <a:ln w="0"/>
                <a:effectLst>
                  <a:outerShdw blurRad="38100" dist="19050" dir="2700000" algn="tl" rotWithShape="0">
                    <a:schemeClr val="dk1">
                      <a:alpha val="40000"/>
                    </a:schemeClr>
                  </a:outerShdw>
                </a:effectLst>
                <a:latin typeface="Arial"/>
                <a:ea typeface="Arial"/>
                <a:cs typeface="Arial"/>
                <a:sym typeface="Arial"/>
              </a:rPr>
              <a:t> </a:t>
            </a:r>
            <a:r>
              <a:rPr lang="en-US" sz="6400" i="0" u="none" strike="noStrike" dirty="0">
                <a:ln w="0"/>
                <a:effectLst>
                  <a:outerShdw blurRad="38100" dist="19050" dir="2700000" algn="tl" rotWithShape="0">
                    <a:schemeClr val="dk1">
                      <a:alpha val="40000"/>
                    </a:schemeClr>
                  </a:outerShdw>
                </a:effectLst>
                <a:latin typeface="Arial"/>
                <a:ea typeface="Arial"/>
                <a:cs typeface="Arial"/>
                <a:sym typeface="Arial"/>
              </a:rPr>
              <a:t>Data Generation and User Results Analysis v2.0</a:t>
            </a:r>
          </a:p>
          <a:p>
            <a:pPr algn="ctr">
              <a:buClr>
                <a:srgbClr val="3333CC"/>
              </a:buClr>
              <a:buSzPct val="25000"/>
            </a:pPr>
            <a:r>
              <a:rPr lang="en-US" sz="4400" dirty="0">
                <a:ln w="0"/>
                <a:effectLst>
                  <a:outerShdw blurRad="38100" dist="19050" dir="2700000" algn="tl" rotWithShape="0">
                    <a:schemeClr val="dk1">
                      <a:alpha val="40000"/>
                    </a:schemeClr>
                  </a:outerShdw>
                </a:effectLst>
                <a:latin typeface="Arial"/>
                <a:ea typeface="Arial"/>
                <a:cs typeface="Arial"/>
                <a:sym typeface="Arial"/>
              </a:rPr>
              <a:t>Senior Project, 2017, Spring</a:t>
            </a:r>
          </a:p>
          <a:p>
            <a:pPr marL="0" marR="0" lvl="0" indent="0" algn="ctr" rtl="0">
              <a:lnSpc>
                <a:spcPct val="100000"/>
              </a:lnSpc>
              <a:spcBef>
                <a:spcPts val="0"/>
              </a:spcBef>
              <a:spcAft>
                <a:spcPts val="0"/>
              </a:spcAft>
              <a:buClr>
                <a:srgbClr val="3333CC"/>
              </a:buClr>
              <a:buSzPct val="25000"/>
              <a:buFont typeface="Arial"/>
              <a:buNone/>
            </a:pPr>
            <a:endParaRPr lang="en-US" sz="4000" i="0" u="none" strike="noStrike" dirty="0">
              <a:ln w="0"/>
              <a:effectLst>
                <a:outerShdw blurRad="38100" dist="19050" dir="2700000" algn="tl" rotWithShape="0">
                  <a:schemeClr val="dk1">
                    <a:alpha val="40000"/>
                  </a:schemeClr>
                </a:outerShdw>
              </a:effectLst>
              <a:sym typeface="Arial"/>
            </a:endParaRPr>
          </a:p>
          <a:p>
            <a:pPr marL="0" marR="0" lvl="0" indent="0" algn="ctr" rtl="0">
              <a:lnSpc>
                <a:spcPct val="100000"/>
              </a:lnSpc>
              <a:spcBef>
                <a:spcPts val="0"/>
              </a:spcBef>
              <a:spcAft>
                <a:spcPts val="0"/>
              </a:spcAft>
              <a:buClr>
                <a:srgbClr val="3333CC"/>
              </a:buClr>
              <a:buSzPct val="25000"/>
              <a:buFont typeface="Arial"/>
              <a:buNone/>
            </a:pPr>
            <a:r>
              <a:rPr lang="en-US" sz="4000" i="0" u="none" strike="noStrike" dirty="0">
                <a:ln w="0"/>
                <a:effectLst>
                  <a:outerShdw blurRad="38100" dist="19050" dir="2700000" algn="tl" rotWithShape="0">
                    <a:schemeClr val="dk1">
                      <a:alpha val="40000"/>
                    </a:schemeClr>
                  </a:outerShdw>
                </a:effectLst>
                <a:sym typeface="Arial"/>
              </a:rPr>
              <a:t>Student: </a:t>
            </a:r>
            <a:r>
              <a:rPr lang="en-US" sz="4000" dirty="0">
                <a:ln w="0"/>
                <a:effectLst>
                  <a:outerShdw blurRad="38100" dist="19050" dir="2700000" algn="tl" rotWithShape="0">
                    <a:schemeClr val="dk1">
                      <a:alpha val="40000"/>
                    </a:schemeClr>
                  </a:outerShdw>
                </a:effectLst>
                <a:sym typeface="Arial"/>
              </a:rPr>
              <a:t>Andy Regueira</a:t>
            </a:r>
            <a:r>
              <a:rPr lang="en-US" sz="4000" i="0" u="none" strike="noStrike" dirty="0">
                <a:ln w="0"/>
                <a:effectLst>
                  <a:outerShdw blurRad="38100" dist="19050" dir="2700000" algn="tl" rotWithShape="0">
                    <a:schemeClr val="dk1">
                      <a:alpha val="40000"/>
                    </a:schemeClr>
                  </a:outerShdw>
                </a:effectLst>
                <a:sym typeface="Arial"/>
              </a:rPr>
              <a:t>, Florida International University</a:t>
            </a:r>
          </a:p>
          <a:p>
            <a:pPr marL="0" marR="0" lvl="0" indent="0" algn="ctr" rtl="0">
              <a:lnSpc>
                <a:spcPct val="100000"/>
              </a:lnSpc>
              <a:spcBef>
                <a:spcPts val="0"/>
              </a:spcBef>
              <a:spcAft>
                <a:spcPts val="0"/>
              </a:spcAft>
              <a:buClr>
                <a:srgbClr val="3333CC"/>
              </a:buClr>
              <a:buSzPct val="25000"/>
              <a:buFont typeface="Arial"/>
              <a:buNone/>
            </a:pPr>
            <a:r>
              <a:rPr lang="en-US" sz="4000" dirty="0">
                <a:ln w="0"/>
                <a:effectLst>
                  <a:outerShdw blurRad="38100" dist="19050" dir="2700000" algn="tl" rotWithShape="0">
                    <a:schemeClr val="dk1">
                      <a:alpha val="40000"/>
                    </a:schemeClr>
                  </a:outerShdw>
                </a:effectLst>
              </a:rPr>
              <a:t>Product Owner: Christine Lisetti, Florida International University</a:t>
            </a:r>
            <a:endParaRPr lang="en-US" sz="4000" i="0" u="none" strike="noStrike" dirty="0">
              <a:ln w="0"/>
              <a:effectLst>
                <a:outerShdw blurRad="38100" dist="19050" dir="2700000" algn="tl" rotWithShape="0">
                  <a:schemeClr val="dk1">
                    <a:alpha val="40000"/>
                  </a:schemeClr>
                </a:outerShdw>
              </a:effectLst>
              <a:sym typeface="Arial"/>
            </a:endParaRPr>
          </a:p>
          <a:p>
            <a:pPr algn="ctr">
              <a:buClr>
                <a:srgbClr val="3333CC"/>
              </a:buClr>
              <a:buSzPct val="25000"/>
            </a:pPr>
            <a:r>
              <a:rPr lang="en-US" sz="4000" i="0" u="none" strike="noStrike" dirty="0">
                <a:ln w="0"/>
                <a:effectLst>
                  <a:outerShdw blurRad="38100" dist="19050" dir="2700000" algn="tl" rotWithShape="0">
                    <a:schemeClr val="dk1">
                      <a:alpha val="40000"/>
                    </a:schemeClr>
                  </a:outerShdw>
                </a:effectLst>
                <a:sym typeface="Arial"/>
              </a:rPr>
              <a:t>Mentor:</a:t>
            </a:r>
            <a:r>
              <a:rPr lang="en-US" sz="4000" i="1" u="none" strike="noStrike" dirty="0">
                <a:ln w="0"/>
                <a:effectLst>
                  <a:outerShdw blurRad="38100" dist="19050" dir="2700000" algn="tl" rotWithShape="0">
                    <a:schemeClr val="dk1">
                      <a:alpha val="40000"/>
                    </a:schemeClr>
                  </a:outerShdw>
                </a:effectLst>
                <a:sym typeface="Arial"/>
              </a:rPr>
              <a:t> </a:t>
            </a:r>
            <a:r>
              <a:rPr lang="en-US" sz="4000" i="0" u="none" strike="noStrike" dirty="0">
                <a:ln w="0"/>
                <a:effectLst>
                  <a:outerShdw blurRad="38100" dist="19050" dir="2700000" algn="tl" rotWithShape="0">
                    <a:schemeClr val="dk1">
                      <a:alpha val="40000"/>
                    </a:schemeClr>
                  </a:outerShdw>
                </a:effectLst>
                <a:sym typeface="Arial"/>
              </a:rPr>
              <a:t>Mohsen Taheri,</a:t>
            </a:r>
            <a:r>
              <a:rPr lang="en-US" sz="4000" i="1" u="none" strike="noStrike" dirty="0">
                <a:ln w="0"/>
                <a:effectLst>
                  <a:outerShdw blurRad="38100" dist="19050" dir="2700000" algn="tl" rotWithShape="0">
                    <a:schemeClr val="dk1">
                      <a:alpha val="40000"/>
                    </a:schemeClr>
                  </a:outerShdw>
                </a:effectLst>
                <a:sym typeface="Arial"/>
              </a:rPr>
              <a:t> </a:t>
            </a:r>
            <a:r>
              <a:rPr lang="en-US" sz="4000" dirty="0">
                <a:ln w="0"/>
                <a:effectLst>
                  <a:outerShdw blurRad="38100" dist="19050" dir="2700000" algn="tl" rotWithShape="0">
                    <a:schemeClr val="dk1">
                      <a:alpha val="40000"/>
                    </a:schemeClr>
                  </a:outerShdw>
                </a:effectLst>
                <a:sym typeface="Arial"/>
              </a:rPr>
              <a:t>Stephanie Lunn, </a:t>
            </a:r>
            <a:r>
              <a:rPr lang="en-US" sz="4000" dirty="0">
                <a:ln w="0"/>
                <a:effectLst>
                  <a:outerShdw blurRad="38100" dist="19050" dir="2700000" algn="tl" rotWithShape="0">
                    <a:schemeClr val="dk1">
                      <a:alpha val="40000"/>
                    </a:schemeClr>
                  </a:outerShdw>
                </a:effectLst>
              </a:rPr>
              <a:t>Florida International University</a:t>
            </a:r>
            <a:endParaRPr lang="en-US" sz="4000" i="0" u="none" strike="noStrike" dirty="0">
              <a:ln w="0"/>
              <a:effectLst>
                <a:outerShdw blurRad="38100" dist="19050" dir="2700000" algn="tl" rotWithShape="0">
                  <a:schemeClr val="dk1">
                    <a:alpha val="40000"/>
                  </a:schemeClr>
                </a:outerShdw>
              </a:effectLst>
              <a:sym typeface="Arial"/>
            </a:endParaRPr>
          </a:p>
          <a:p>
            <a:pPr marL="0" marR="0" lvl="0" indent="0" algn="ctr" rtl="0">
              <a:lnSpc>
                <a:spcPct val="100000"/>
              </a:lnSpc>
              <a:spcBef>
                <a:spcPts val="0"/>
              </a:spcBef>
              <a:spcAft>
                <a:spcPts val="0"/>
              </a:spcAft>
              <a:buClr>
                <a:srgbClr val="3333CC"/>
              </a:buClr>
              <a:buSzPct val="25000"/>
              <a:buFont typeface="Arial"/>
              <a:buNone/>
            </a:pPr>
            <a:r>
              <a:rPr lang="en-US" sz="4000" i="0" u="none" strike="noStrike" dirty="0">
                <a:ln w="0"/>
                <a:effectLst>
                  <a:outerShdw blurRad="38100" dist="19050" dir="2700000" algn="tl" rotWithShape="0">
                    <a:schemeClr val="dk1">
                      <a:alpha val="40000"/>
                    </a:schemeClr>
                  </a:outerShdw>
                </a:effectLst>
                <a:sym typeface="Arial"/>
              </a:rPr>
              <a:t>Instructor:</a:t>
            </a:r>
            <a:r>
              <a:rPr lang="en-US" sz="4000" i="1" u="none" strike="noStrike" dirty="0">
                <a:ln w="0"/>
                <a:effectLst>
                  <a:outerShdw blurRad="38100" dist="19050" dir="2700000" algn="tl" rotWithShape="0">
                    <a:schemeClr val="dk1">
                      <a:alpha val="40000"/>
                    </a:schemeClr>
                  </a:outerShdw>
                </a:effectLst>
                <a:sym typeface="Arial"/>
              </a:rPr>
              <a:t> </a:t>
            </a:r>
            <a:r>
              <a:rPr lang="en-US" sz="4000" i="0" u="none" strike="noStrike" dirty="0">
                <a:ln w="0"/>
                <a:effectLst>
                  <a:outerShdw blurRad="38100" dist="19050" dir="2700000" algn="tl" rotWithShape="0">
                    <a:schemeClr val="dk1">
                      <a:alpha val="40000"/>
                    </a:schemeClr>
                  </a:outerShdw>
                </a:effectLst>
                <a:sym typeface="Arial"/>
              </a:rPr>
              <a:t>Masoud Sadjadi, Florida International University</a:t>
            </a:r>
          </a:p>
        </p:txBody>
      </p:sp>
      <p:sp>
        <p:nvSpPr>
          <p:cNvPr id="92" name="Shape 92"/>
          <p:cNvSpPr txBox="1"/>
          <p:nvPr/>
        </p:nvSpPr>
        <p:spPr>
          <a:xfrm>
            <a:off x="1093533" y="6367182"/>
            <a:ext cx="31089600" cy="35277271"/>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Font typeface="Arial"/>
              <a:buNone/>
            </a:pPr>
            <a:endParaRPr sz="8400" b="0" i="0" u="none" strike="noStrike" cap="none" dirty="0">
              <a:solidFill>
                <a:schemeClr val="dk1"/>
              </a:solidFill>
              <a:latin typeface="Arial"/>
              <a:ea typeface="Arial"/>
              <a:cs typeface="Arial"/>
              <a:sym typeface="Arial"/>
            </a:endParaRPr>
          </a:p>
        </p:txBody>
      </p:sp>
      <p:sp>
        <p:nvSpPr>
          <p:cNvPr id="94" name="Shape 94"/>
          <p:cNvSpPr txBox="1"/>
          <p:nvPr/>
        </p:nvSpPr>
        <p:spPr>
          <a:xfrm>
            <a:off x="914399" y="42262400"/>
            <a:ext cx="31089599" cy="1371598"/>
          </a:xfrm>
          <a:prstGeom prst="rect">
            <a:avLst/>
          </a:prstGeom>
          <a:solidFill>
            <a:schemeClr val="bg1"/>
          </a:solidFill>
          <a:ln w="63500" cap="flat" cmpd="sng">
            <a:solidFill>
              <a:srgbClr val="0033CC"/>
            </a:solidFill>
            <a:prstDash val="solid"/>
            <a:miter/>
            <a:headEnd type="none" w="med" len="med"/>
            <a:tailEnd type="none" w="med" len="med"/>
          </a:ln>
          <a:effectLst/>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Font typeface="Arial"/>
              <a:buNone/>
            </a:pPr>
            <a:endParaRPr sz="8400" b="0" i="0" u="none" strike="noStrike" cap="none" dirty="0">
              <a:solidFill>
                <a:schemeClr val="dk1"/>
              </a:solidFill>
              <a:latin typeface="Arial"/>
              <a:ea typeface="Arial"/>
              <a:cs typeface="Arial"/>
              <a:sym typeface="Arial"/>
            </a:endParaRPr>
          </a:p>
        </p:txBody>
      </p:sp>
      <p:sp>
        <p:nvSpPr>
          <p:cNvPr id="95" name="Shape 95"/>
          <p:cNvSpPr txBox="1"/>
          <p:nvPr/>
        </p:nvSpPr>
        <p:spPr>
          <a:xfrm>
            <a:off x="898253" y="41822997"/>
            <a:ext cx="4979987" cy="73025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Acknowledgement</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32052" y="2038205"/>
            <a:ext cx="2565019" cy="3005979"/>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52338" y="4700422"/>
            <a:ext cx="4403587" cy="1398709"/>
          </a:xfrm>
          <a:prstGeom prst="rect">
            <a:avLst/>
          </a:prstGeom>
        </p:spPr>
      </p:pic>
      <p:grpSp>
        <p:nvGrpSpPr>
          <p:cNvPr id="28" name="Group 27"/>
          <p:cNvGrpSpPr/>
          <p:nvPr/>
        </p:nvGrpSpPr>
        <p:grpSpPr>
          <a:xfrm>
            <a:off x="1492263" y="32741114"/>
            <a:ext cx="8496135" cy="8553927"/>
            <a:chOff x="1380971" y="24658592"/>
            <a:chExt cx="8007107" cy="14037103"/>
          </a:xfrm>
        </p:grpSpPr>
        <p:sp>
          <p:nvSpPr>
            <p:cNvPr id="103" name="Shape 103"/>
            <p:cNvSpPr txBox="1"/>
            <p:nvPr/>
          </p:nvSpPr>
          <p:spPr>
            <a:xfrm>
              <a:off x="1380971" y="24658592"/>
              <a:ext cx="8007107" cy="1344810"/>
            </a:xfrm>
            <a:prstGeom prst="rect">
              <a:avLst/>
            </a:prstGeom>
            <a:solidFill>
              <a:schemeClr val="accent1"/>
            </a:solidFill>
            <a:ln w="12700" cap="flat" cmpd="sng">
              <a:no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chemeClr val="bg1"/>
                  </a:solidFill>
                  <a:ea typeface="Arial"/>
                  <a:cs typeface="Arial"/>
                  <a:sym typeface="Arial"/>
                </a:rPr>
                <a:t>Verification</a:t>
              </a:r>
            </a:p>
          </p:txBody>
        </p:sp>
        <p:sp>
          <p:nvSpPr>
            <p:cNvPr id="44" name="Shape 105"/>
            <p:cNvSpPr txBox="1"/>
            <p:nvPr/>
          </p:nvSpPr>
          <p:spPr>
            <a:xfrm>
              <a:off x="1380971" y="26005986"/>
              <a:ext cx="8007107" cy="12689709"/>
            </a:xfrm>
            <a:prstGeom prst="rect">
              <a:avLst/>
            </a:prstGeom>
            <a:solidFill>
              <a:schemeClr val="lt1"/>
            </a:solidFill>
            <a:ln w="12700" cap="flat" cmpd="sng">
              <a:no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274320" tIns="182880" rIns="274320" bIns="91440" anchor="t" anchorCtr="0">
              <a:noAutofit/>
            </a:bodyPr>
            <a:lstStyle/>
            <a:p>
              <a:pPr marL="0" marR="0" lvl="0" indent="0" algn="ctr" rtl="0">
                <a:lnSpc>
                  <a:spcPct val="100000"/>
                </a:lnSpc>
                <a:spcBef>
                  <a:spcPts val="0"/>
                </a:spcBef>
                <a:spcAft>
                  <a:spcPts val="0"/>
                </a:spcAft>
                <a:buClr>
                  <a:srgbClr val="336699"/>
                </a:buClr>
                <a:buFont typeface="Arial"/>
                <a:buNone/>
              </a:pPr>
              <a:endParaRPr lang="en-US" sz="4100" dirty="0"/>
            </a:p>
          </p:txBody>
        </p:sp>
      </p:grpSp>
      <p:grpSp>
        <p:nvGrpSpPr>
          <p:cNvPr id="7" name="Group 6"/>
          <p:cNvGrpSpPr/>
          <p:nvPr/>
        </p:nvGrpSpPr>
        <p:grpSpPr>
          <a:xfrm>
            <a:off x="22054352" y="6602901"/>
            <a:ext cx="9842719" cy="8504577"/>
            <a:chOff x="11658599" y="6012833"/>
            <a:chExt cx="9601200" cy="3736991"/>
          </a:xfrm>
        </p:grpSpPr>
        <p:sp>
          <p:nvSpPr>
            <p:cNvPr id="98" name="Shape 98"/>
            <p:cNvSpPr txBox="1"/>
            <p:nvPr/>
          </p:nvSpPr>
          <p:spPr>
            <a:xfrm>
              <a:off x="11658599" y="6325617"/>
              <a:ext cx="9601200" cy="3424207"/>
            </a:xfrm>
            <a:prstGeom prst="rect">
              <a:avLst/>
            </a:prstGeom>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lIns="274320" tIns="182880" rIns="274320" bIns="91440" anchor="t" anchorCtr="0">
              <a:noAutofit/>
            </a:bodyPr>
            <a:lstStyle/>
            <a:p>
              <a:pPr marL="571500" marR="0" lvl="0" indent="-571500" algn="l" rtl="0">
                <a:lnSpc>
                  <a:spcPct val="100000"/>
                </a:lnSpc>
                <a:spcBef>
                  <a:spcPts val="0"/>
                </a:spcBef>
                <a:spcAft>
                  <a:spcPts val="0"/>
                </a:spcAft>
                <a:buClr>
                  <a:srgbClr val="336699"/>
                </a:buClr>
                <a:buSzPct val="75000"/>
                <a:buFont typeface="Wingdings" panose="05000000000000000000" pitchFamily="2" charset="2"/>
                <a:buChar char="§"/>
              </a:pPr>
              <a:r>
                <a:rPr lang="en-US" sz="4100" i="0" u="none" strike="noStrike" dirty="0">
                  <a:ln w="0"/>
                  <a:effectLst>
                    <a:outerShdw blurRad="38100" dist="19050" dir="2700000" algn="tl" rotWithShape="0">
                      <a:schemeClr val="dk1">
                        <a:alpha val="40000"/>
                      </a:schemeClr>
                    </a:outerShdw>
                  </a:effectLst>
                  <a:latin typeface="Arial"/>
                  <a:ea typeface="Arial"/>
                  <a:cs typeface="Arial"/>
                  <a:sym typeface="Arial"/>
                </a:rPr>
                <a:t>eEVA makes use of 5 virtual 3D health counselors to advice users.</a:t>
              </a:r>
            </a:p>
            <a:p>
              <a:pPr marL="571500" marR="0" lvl="0" indent="-571500" algn="l" rtl="0">
                <a:lnSpc>
                  <a:spcPct val="100000"/>
                </a:lnSpc>
                <a:spcBef>
                  <a:spcPts val="0"/>
                </a:spcBef>
                <a:spcAft>
                  <a:spcPts val="0"/>
                </a:spcAft>
                <a:buClr>
                  <a:srgbClr val="336699"/>
                </a:buClr>
                <a:buSzPct val="75000"/>
                <a:buFont typeface="Wingdings" panose="05000000000000000000" pitchFamily="2" charset="2"/>
                <a:buChar char="§"/>
              </a:pPr>
              <a:r>
                <a:rPr lang="en-US" sz="4100" dirty="0">
                  <a:ln w="0"/>
                  <a:effectLst>
                    <a:outerShdw blurRad="38100" dist="19050" dir="2700000" algn="tl" rotWithShape="0">
                      <a:schemeClr val="dk1">
                        <a:alpha val="40000"/>
                      </a:schemeClr>
                    </a:outerShdw>
                  </a:effectLst>
                  <a:latin typeface="Arial"/>
                  <a:ea typeface="Arial"/>
                  <a:cs typeface="Arial"/>
                  <a:sym typeface="Arial"/>
                </a:rPr>
                <a:t>Users may take many surveys, to help with different alcohol related problems.</a:t>
              </a:r>
            </a:p>
            <a:p>
              <a:pPr marL="571500" marR="0" lvl="0" indent="-571500" algn="l" rtl="0">
                <a:lnSpc>
                  <a:spcPct val="100000"/>
                </a:lnSpc>
                <a:spcBef>
                  <a:spcPts val="0"/>
                </a:spcBef>
                <a:spcAft>
                  <a:spcPts val="0"/>
                </a:spcAft>
                <a:buClr>
                  <a:srgbClr val="336699"/>
                </a:buClr>
                <a:buSzPct val="75000"/>
                <a:buFont typeface="Wingdings" panose="05000000000000000000" pitchFamily="2" charset="2"/>
                <a:buChar char="§"/>
              </a:pPr>
              <a:r>
                <a:rPr lang="en-US" sz="4100" i="0" u="none" strike="noStrike" dirty="0">
                  <a:ln w="0"/>
                  <a:effectLst>
                    <a:outerShdw blurRad="38100" dist="19050" dir="2700000" algn="tl" rotWithShape="0">
                      <a:schemeClr val="dk1">
                        <a:alpha val="40000"/>
                      </a:schemeClr>
                    </a:outerShdw>
                  </a:effectLst>
                  <a:latin typeface="Arial"/>
                  <a:ea typeface="Arial"/>
                  <a:cs typeface="Arial"/>
                  <a:sym typeface="Arial"/>
                </a:rPr>
                <a:t>A state machine controls the avatars responses.</a:t>
              </a:r>
            </a:p>
            <a:p>
              <a:pPr marL="571500" marR="0" lvl="0" indent="-571500" algn="l" rtl="0">
                <a:lnSpc>
                  <a:spcPct val="100000"/>
                </a:lnSpc>
                <a:spcBef>
                  <a:spcPts val="0"/>
                </a:spcBef>
                <a:spcAft>
                  <a:spcPts val="0"/>
                </a:spcAft>
                <a:buClr>
                  <a:srgbClr val="336699"/>
                </a:buClr>
                <a:buSzPct val="75000"/>
                <a:buFont typeface="Wingdings" panose="05000000000000000000" pitchFamily="2" charset="2"/>
                <a:buChar char="§"/>
              </a:pPr>
              <a:r>
                <a:rPr lang="en-US" sz="4100" dirty="0">
                  <a:ln w="0"/>
                  <a:effectLst>
                    <a:outerShdw blurRad="38100" dist="19050" dir="2700000" algn="tl" rotWithShape="0">
                      <a:schemeClr val="dk1">
                        <a:alpha val="40000"/>
                      </a:schemeClr>
                    </a:outerShdw>
                  </a:effectLst>
                  <a:latin typeface="Arial"/>
                  <a:ea typeface="Arial"/>
                  <a:cs typeface="Arial"/>
                  <a:sym typeface="Arial"/>
                </a:rPr>
                <a:t>Missing a part of the original text only based Drinkers Checkup.</a:t>
              </a:r>
            </a:p>
            <a:p>
              <a:pPr marL="571500" marR="0" lvl="0" indent="-571500" algn="l" rtl="0">
                <a:lnSpc>
                  <a:spcPct val="100000"/>
                </a:lnSpc>
                <a:spcBef>
                  <a:spcPts val="0"/>
                </a:spcBef>
                <a:spcAft>
                  <a:spcPts val="0"/>
                </a:spcAft>
                <a:buClr>
                  <a:srgbClr val="336699"/>
                </a:buClr>
                <a:buSzPct val="75000"/>
                <a:buFont typeface="Wingdings" panose="05000000000000000000" pitchFamily="2" charset="2"/>
                <a:buChar char="§"/>
              </a:pPr>
              <a:r>
                <a:rPr lang="en-US" sz="4100" dirty="0">
                  <a:ln w="0"/>
                  <a:effectLst>
                    <a:outerShdw blurRad="38100" dist="19050" dir="2700000" algn="tl" rotWithShape="0">
                      <a:schemeClr val="dk1">
                        <a:alpha val="40000"/>
                      </a:schemeClr>
                    </a:outerShdw>
                  </a:effectLst>
                  <a:latin typeface="Arial"/>
                  <a:ea typeface="Arial"/>
                  <a:cs typeface="Arial"/>
                  <a:sym typeface="Arial"/>
                </a:rPr>
                <a:t>Users may get feedback and see survey results.</a:t>
              </a:r>
              <a:endParaRPr lang="en-US" sz="4100" i="0" u="none" strike="noStrike" dirty="0">
                <a:ln w="0"/>
                <a:effectLst>
                  <a:outerShdw blurRad="38100" dist="19050" dir="2700000" algn="tl" rotWithShape="0">
                    <a:schemeClr val="dk1">
                      <a:alpha val="40000"/>
                    </a:schemeClr>
                  </a:outerShdw>
                </a:effectLst>
                <a:latin typeface="Arial"/>
                <a:ea typeface="Arial"/>
                <a:cs typeface="Arial"/>
                <a:sym typeface="Arial"/>
              </a:endParaRPr>
            </a:p>
            <a:p>
              <a:pPr marL="0" marR="0" lvl="0" indent="0" algn="ctr" rtl="0">
                <a:lnSpc>
                  <a:spcPct val="100000"/>
                </a:lnSpc>
                <a:spcBef>
                  <a:spcPts val="0"/>
                </a:spcBef>
                <a:spcAft>
                  <a:spcPts val="0"/>
                </a:spcAft>
                <a:buClr>
                  <a:srgbClr val="336699"/>
                </a:buClr>
                <a:buFont typeface="Arial"/>
                <a:buNone/>
              </a:pPr>
              <a:endParaRPr sz="4100" b="1" i="0" u="none" strike="noStrike" cap="none" dirty="0">
                <a:solidFill>
                  <a:srgbClr val="336699"/>
                </a:solidFill>
                <a:latin typeface="Arial"/>
                <a:ea typeface="Arial"/>
                <a:cs typeface="Arial"/>
                <a:sym typeface="Arial"/>
              </a:endParaRPr>
            </a:p>
          </p:txBody>
        </p:sp>
        <p:sp>
          <p:nvSpPr>
            <p:cNvPr id="55" name="Shape 104"/>
            <p:cNvSpPr txBox="1"/>
            <p:nvPr/>
          </p:nvSpPr>
          <p:spPr>
            <a:xfrm>
              <a:off x="11658599" y="6012833"/>
              <a:ext cx="9601200" cy="312784"/>
            </a:xfrm>
            <a:prstGeom prst="rect">
              <a:avLst/>
            </a:prstGeom>
            <a:solidFill>
              <a:schemeClr val="accent1"/>
            </a:solidFill>
            <a:ln w="12700" cap="flat" cmpd="sng">
              <a:no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dirty="0">
                  <a:solidFill>
                    <a:schemeClr val="bg1"/>
                  </a:solidFill>
                </a:rPr>
                <a:t>Current System</a:t>
              </a:r>
              <a:endParaRPr lang="en-US" sz="4100" dirty="0">
                <a:solidFill>
                  <a:schemeClr val="bg1"/>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a:solidFill>
                  <a:srgbClr val="336699"/>
                </a:solidFill>
              </a:endParaRPr>
            </a:p>
          </p:txBody>
        </p:sp>
      </p:grpSp>
      <p:grpSp>
        <p:nvGrpSpPr>
          <p:cNvPr id="10" name="Group 9"/>
          <p:cNvGrpSpPr/>
          <p:nvPr/>
        </p:nvGrpSpPr>
        <p:grpSpPr>
          <a:xfrm>
            <a:off x="1379596" y="6608575"/>
            <a:ext cx="11670301" cy="8498903"/>
            <a:chOff x="1385931" y="6014722"/>
            <a:chExt cx="9601200" cy="9405004"/>
          </a:xfrm>
        </p:grpSpPr>
        <p:sp>
          <p:nvSpPr>
            <p:cNvPr id="93" name="Shape 93"/>
            <p:cNvSpPr txBox="1"/>
            <p:nvPr/>
          </p:nvSpPr>
          <p:spPr>
            <a:xfrm>
              <a:off x="1385931" y="6788619"/>
              <a:ext cx="9601200" cy="8631107"/>
            </a:xfrm>
            <a:prstGeom prst="rect">
              <a:avLst/>
            </a:prstGeom>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lIns="274320" tIns="182880" rIns="274320" bIns="91440" anchor="t" anchorCtr="0">
              <a:noAutofit/>
            </a:bodyPr>
            <a:lstStyle/>
            <a:p>
              <a:pPr marR="0" lvl="0" algn="just" rtl="0">
                <a:lnSpc>
                  <a:spcPct val="100000"/>
                </a:lnSpc>
                <a:spcBef>
                  <a:spcPts val="0"/>
                </a:spcBef>
                <a:spcAft>
                  <a:spcPts val="0"/>
                </a:spcAft>
                <a:buClr>
                  <a:srgbClr val="336699"/>
                </a:buClr>
                <a:buSzPct val="100000"/>
              </a:pPr>
              <a:r>
                <a:rPr lang="en-US" sz="4100" i="0" u="none" strike="noStrike" dirty="0">
                  <a:ln w="0"/>
                  <a:effectLst>
                    <a:outerShdw blurRad="38100" dist="19050" dir="2700000" algn="tl" rotWithShape="0">
                      <a:schemeClr val="dk1">
                        <a:alpha val="40000"/>
                      </a:schemeClr>
                    </a:outerShdw>
                  </a:effectLst>
                  <a:latin typeface="Arial"/>
                  <a:ea typeface="Arial"/>
                  <a:cs typeface="Arial"/>
                  <a:sym typeface="Arial"/>
                </a:rPr>
                <a:t>More often that not, people get tired of reading big chunks of text displayed on the screen that convey a lot of information. </a:t>
              </a:r>
              <a:r>
                <a:rPr lang="en-US" sz="4100" dirty="0">
                  <a:ln w="0"/>
                  <a:effectLst>
                    <a:outerShdw blurRad="38100" dist="19050" dir="2700000" algn="tl" rotWithShape="0">
                      <a:schemeClr val="dk1">
                        <a:alpha val="40000"/>
                      </a:schemeClr>
                    </a:outerShdw>
                  </a:effectLst>
                  <a:latin typeface="Arial"/>
                  <a:ea typeface="Arial"/>
                  <a:cs typeface="Arial"/>
                  <a:sym typeface="Arial"/>
                </a:rPr>
                <a:t>That is why  eEVA, attempts to find a more convenient, and entertaining way of interacting with users that suffer from alcohol addiction, through virtual health counselors. However, in order to further aid the improvement of this application, there are still features, surveys, and required text only content, from the original version of the Drinker’s Checkup (DCU), that  must be integrated into the latest version. </a:t>
              </a:r>
              <a:endParaRPr lang="en-US" sz="4100" i="0" u="none" strike="noStrike" dirty="0">
                <a:ln w="0"/>
                <a:effectLst>
                  <a:outerShdw blurRad="38100" dist="19050" dir="2700000" algn="tl" rotWithShape="0">
                    <a:schemeClr val="dk1">
                      <a:alpha val="40000"/>
                    </a:schemeClr>
                  </a:outerShdw>
                </a:effectLst>
                <a:latin typeface="Arial"/>
                <a:ea typeface="Arial"/>
                <a:cs typeface="Arial"/>
                <a:sym typeface="Arial"/>
              </a:endParaRPr>
            </a:p>
          </p:txBody>
        </p:sp>
        <p:sp>
          <p:nvSpPr>
            <p:cNvPr id="56" name="Shape 104"/>
            <p:cNvSpPr txBox="1"/>
            <p:nvPr/>
          </p:nvSpPr>
          <p:spPr>
            <a:xfrm>
              <a:off x="1385931" y="6014722"/>
              <a:ext cx="9601200" cy="749808"/>
            </a:xfrm>
            <a:prstGeom prst="rect">
              <a:avLst/>
            </a:prstGeom>
            <a:solidFill>
              <a:schemeClr val="accent1"/>
            </a:solidFill>
            <a:ln w="12700" cap="flat" cmpd="sng">
              <a:no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dirty="0">
                  <a:solidFill>
                    <a:schemeClr val="bg1"/>
                  </a:solidFill>
                </a:rPr>
                <a:t>Problem</a:t>
              </a:r>
              <a:endParaRPr lang="en-US" sz="4100" dirty="0">
                <a:solidFill>
                  <a:schemeClr val="bg1"/>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a:solidFill>
                  <a:srgbClr val="336699"/>
                </a:solidFill>
              </a:endParaRPr>
            </a:p>
          </p:txBody>
        </p:sp>
      </p:grpSp>
      <p:sp>
        <p:nvSpPr>
          <p:cNvPr id="99" name="Shape 99"/>
          <p:cNvSpPr txBox="1"/>
          <p:nvPr/>
        </p:nvSpPr>
        <p:spPr>
          <a:xfrm>
            <a:off x="1495176" y="25361437"/>
            <a:ext cx="8493222" cy="7218807"/>
          </a:xfrm>
          <a:prstGeom prst="rect">
            <a:avLst/>
          </a:prstGeom>
          <a:solidFill>
            <a:schemeClr val="lt1"/>
          </a:solidFill>
          <a:ln w="12700" cap="flat" cmpd="sng">
            <a:no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274320" tIns="182880" rIns="274320" bIns="91440" anchor="t" anchorCtr="0">
            <a:noAutofit/>
          </a:bodyPr>
          <a:lstStyle/>
          <a:p>
            <a:pPr marL="571500" lvl="0" indent="-571500">
              <a:buClr>
                <a:srgbClr val="336699"/>
              </a:buClr>
              <a:buSzPct val="75000"/>
              <a:buFont typeface="Wingdings" panose="05000000000000000000" pitchFamily="2" charset="2"/>
              <a:buChar char="§"/>
            </a:pPr>
            <a:r>
              <a:rPr lang="en-US" sz="4100" i="0" u="none" strike="noStrike" dirty="0">
                <a:ln w="0"/>
                <a:effectLst>
                  <a:outerShdw blurRad="38100" dist="19050" dir="2700000" algn="tl" rotWithShape="0">
                    <a:schemeClr val="dk1">
                      <a:alpha val="40000"/>
                    </a:schemeClr>
                  </a:outerShdw>
                </a:effectLst>
                <a:latin typeface="Arial"/>
                <a:ea typeface="Arial"/>
                <a:cs typeface="Arial"/>
                <a:sym typeface="Arial"/>
              </a:rPr>
              <a:t>Implementation of in session selection menu for virtual health counselors.</a:t>
            </a:r>
          </a:p>
          <a:p>
            <a:pPr marL="571500" lvl="0" indent="-571500">
              <a:buClr>
                <a:srgbClr val="336699"/>
              </a:buClr>
              <a:buSzPct val="75000"/>
              <a:buFont typeface="Wingdings" panose="05000000000000000000" pitchFamily="2" charset="2"/>
              <a:buChar char="§"/>
            </a:pPr>
            <a:r>
              <a:rPr lang="en-US" sz="4100" dirty="0">
                <a:ln w="0"/>
                <a:effectLst>
                  <a:outerShdw blurRad="38100" dist="19050" dir="2700000" algn="tl" rotWithShape="0">
                    <a:schemeClr val="dk1">
                      <a:alpha val="40000"/>
                    </a:schemeClr>
                  </a:outerShdw>
                </a:effectLst>
                <a:latin typeface="Arial"/>
                <a:ea typeface="Arial"/>
                <a:cs typeface="Arial"/>
                <a:sym typeface="Arial"/>
              </a:rPr>
              <a:t>Loading screen, to ensure counselors are only displayed when Unity WebGL has finished loading.</a:t>
            </a:r>
          </a:p>
          <a:p>
            <a:pPr marL="571500" lvl="0" indent="-571500">
              <a:buClr>
                <a:srgbClr val="336699"/>
              </a:buClr>
              <a:buSzPct val="75000"/>
              <a:buFont typeface="Wingdings" panose="05000000000000000000" pitchFamily="2" charset="2"/>
              <a:buChar char="§"/>
            </a:pPr>
            <a:r>
              <a:rPr lang="en-US" sz="4100" dirty="0">
                <a:ln w="0"/>
                <a:effectLst>
                  <a:outerShdw blurRad="38100" dist="19050" dir="2700000" algn="tl" rotWithShape="0">
                    <a:schemeClr val="dk1">
                      <a:alpha val="40000"/>
                    </a:schemeClr>
                  </a:outerShdw>
                </a:effectLst>
                <a:latin typeface="Arial"/>
                <a:ea typeface="Arial"/>
                <a:cs typeface="Arial"/>
                <a:sym typeface="Arial"/>
              </a:rPr>
              <a:t>Change in look and feel of surveys, as well as addition of directional arrows to aid the user with answers selection.</a:t>
            </a:r>
          </a:p>
          <a:p>
            <a:pPr marL="571500" lvl="0" indent="-571500">
              <a:buClr>
                <a:srgbClr val="336699"/>
              </a:buClr>
              <a:buSzPct val="75000"/>
              <a:buFont typeface="Wingdings" panose="05000000000000000000" pitchFamily="2" charset="2"/>
              <a:buChar char="§"/>
            </a:pPr>
            <a:endParaRPr lang="en-US" sz="4100" b="0" i="0" u="none" strike="noStrike" cap="none" dirty="0">
              <a:solidFill>
                <a:srgbClr val="336699"/>
              </a:solidFill>
              <a:latin typeface="Arial"/>
              <a:ea typeface="Arial"/>
              <a:cs typeface="Arial"/>
              <a:sym typeface="Arial"/>
            </a:endParaRPr>
          </a:p>
        </p:txBody>
      </p:sp>
      <p:sp>
        <p:nvSpPr>
          <p:cNvPr id="42" name="Shape 100"/>
          <p:cNvSpPr txBox="1"/>
          <p:nvPr/>
        </p:nvSpPr>
        <p:spPr>
          <a:xfrm>
            <a:off x="1495180" y="24577681"/>
            <a:ext cx="8493221" cy="806896"/>
          </a:xfrm>
          <a:prstGeom prst="rect">
            <a:avLst/>
          </a:prstGeom>
          <a:solidFill>
            <a:schemeClr val="accent1"/>
          </a:solidFill>
          <a:ln w="12700" cap="flat" cmpd="sng">
            <a:no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dirty="0">
                <a:solidFill>
                  <a:schemeClr val="bg1"/>
                </a:solidFill>
              </a:rPr>
              <a:t>Requirements</a:t>
            </a:r>
            <a:endParaRPr lang="en-US" sz="4100" b="1" i="0" u="none" strike="noStrike" cap="none" dirty="0">
              <a:solidFill>
                <a:schemeClr val="bg1"/>
              </a:solidFill>
              <a:latin typeface="Arial"/>
              <a:ea typeface="Arial"/>
              <a:cs typeface="Arial"/>
              <a:sym typeface="Arial"/>
            </a:endParaRPr>
          </a:p>
        </p:txBody>
      </p:sp>
      <p:grpSp>
        <p:nvGrpSpPr>
          <p:cNvPr id="29" name="Group 28"/>
          <p:cNvGrpSpPr/>
          <p:nvPr/>
        </p:nvGrpSpPr>
        <p:grpSpPr>
          <a:xfrm>
            <a:off x="22101095" y="36419830"/>
            <a:ext cx="9588045" cy="4875211"/>
            <a:chOff x="21931267" y="30808153"/>
            <a:chExt cx="9601200" cy="10349024"/>
          </a:xfrm>
        </p:grpSpPr>
        <p:sp>
          <p:nvSpPr>
            <p:cNvPr id="105" name="Shape 105"/>
            <p:cNvSpPr txBox="1"/>
            <p:nvPr/>
          </p:nvSpPr>
          <p:spPr>
            <a:xfrm>
              <a:off x="21931267" y="32486843"/>
              <a:ext cx="9601200" cy="8670334"/>
            </a:xfrm>
            <a:prstGeom prst="rect">
              <a:avLst/>
            </a:prstGeom>
            <a:solidFill>
              <a:schemeClr val="lt1"/>
            </a:solidFill>
            <a:ln w="12700" cap="flat" cmpd="sng">
              <a:no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274320" tIns="182880" rIns="274320" bIns="91440" anchor="t" anchorCtr="0">
              <a:noAutofit/>
            </a:bodyPr>
            <a:lstStyle/>
            <a:p>
              <a:pPr marL="0" marR="0" lvl="0" indent="0" algn="just" rtl="0">
                <a:lnSpc>
                  <a:spcPct val="100000"/>
                </a:lnSpc>
                <a:spcBef>
                  <a:spcPts val="0"/>
                </a:spcBef>
                <a:spcAft>
                  <a:spcPts val="0"/>
                </a:spcAft>
                <a:buClr>
                  <a:srgbClr val="336699"/>
                </a:buClr>
                <a:buFont typeface="Arial"/>
                <a:buNone/>
              </a:pPr>
              <a:r>
                <a:rPr lang="en-US" sz="4100" dirty="0">
                  <a:ln w="0"/>
                  <a:effectLst>
                    <a:outerShdw blurRad="38100" dist="19050" dir="2700000" algn="tl" rotWithShape="0">
                      <a:schemeClr val="dk1">
                        <a:alpha val="40000"/>
                      </a:schemeClr>
                    </a:outerShdw>
                  </a:effectLst>
                  <a:latin typeface="Arial"/>
                  <a:ea typeface="Arial"/>
                  <a:cs typeface="Arial"/>
                  <a:sym typeface="Arial"/>
                </a:rPr>
                <a:t>A</a:t>
              </a:r>
              <a:r>
                <a:rPr lang="en-US" sz="4100" i="0" u="none" strike="noStrike" dirty="0">
                  <a:ln w="0"/>
                  <a:effectLst>
                    <a:outerShdw blurRad="38100" dist="19050" dir="2700000" algn="tl" rotWithShape="0">
                      <a:schemeClr val="dk1">
                        <a:alpha val="40000"/>
                      </a:schemeClr>
                    </a:outerShdw>
                  </a:effectLst>
                  <a:latin typeface="Arial"/>
                  <a:ea typeface="Arial"/>
                  <a:cs typeface="Arial"/>
                  <a:sym typeface="Arial"/>
                </a:rPr>
                <a:t>ll of the content from the original Drinkers Checkup has been added. eEVA now uses selection menus to help users choose their preferred counselors, as well as a more fresher and user friendly interface. </a:t>
              </a:r>
              <a:endParaRPr sz="4100" i="0" u="none" strike="noStrike" dirty="0">
                <a:ln w="0"/>
                <a:effectLst>
                  <a:outerShdw blurRad="38100" dist="19050" dir="2700000" algn="tl" rotWithShape="0">
                    <a:schemeClr val="dk1">
                      <a:alpha val="40000"/>
                    </a:schemeClr>
                  </a:outerShdw>
                </a:effectLst>
                <a:latin typeface="Arial"/>
                <a:ea typeface="Arial"/>
                <a:cs typeface="Arial"/>
                <a:sym typeface="Arial"/>
              </a:endParaRPr>
            </a:p>
          </p:txBody>
        </p:sp>
        <p:sp>
          <p:nvSpPr>
            <p:cNvPr id="43" name="Shape 100"/>
            <p:cNvSpPr txBox="1"/>
            <p:nvPr/>
          </p:nvSpPr>
          <p:spPr>
            <a:xfrm>
              <a:off x="21931267" y="30808153"/>
              <a:ext cx="9601200" cy="1678690"/>
            </a:xfrm>
            <a:prstGeom prst="rect">
              <a:avLst/>
            </a:prstGeom>
            <a:solidFill>
              <a:schemeClr val="accent1"/>
            </a:solidFill>
            <a:ln w="12700" cap="flat" cmpd="sng">
              <a:no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dirty="0">
                  <a:solidFill>
                    <a:schemeClr val="bg1"/>
                  </a:solidFill>
                </a:rPr>
                <a:t>Summary</a:t>
              </a:r>
              <a:endParaRPr lang="en-US" sz="4100" b="1" i="0" u="none" strike="noStrike" cap="none" dirty="0">
                <a:solidFill>
                  <a:schemeClr val="bg1"/>
                </a:solidFill>
                <a:latin typeface="Arial"/>
                <a:ea typeface="Arial"/>
                <a:cs typeface="Arial"/>
                <a:sym typeface="Arial"/>
              </a:endParaRPr>
            </a:p>
          </p:txBody>
        </p:sp>
      </p:grpSp>
      <p:grpSp>
        <p:nvGrpSpPr>
          <p:cNvPr id="18" name="Group 17"/>
          <p:cNvGrpSpPr/>
          <p:nvPr/>
        </p:nvGrpSpPr>
        <p:grpSpPr>
          <a:xfrm>
            <a:off x="10370501" y="24596634"/>
            <a:ext cx="11168834" cy="16698407"/>
            <a:chOff x="21931267" y="14796243"/>
            <a:chExt cx="9601200" cy="15445355"/>
          </a:xfrm>
        </p:grpSpPr>
        <p:sp>
          <p:nvSpPr>
            <p:cNvPr id="102" name="Shape 102"/>
            <p:cNvSpPr txBox="1"/>
            <p:nvPr/>
          </p:nvSpPr>
          <p:spPr>
            <a:xfrm>
              <a:off x="21931267" y="15503654"/>
              <a:ext cx="9601200" cy="14737944"/>
            </a:xfrm>
            <a:prstGeom prst="rect">
              <a:avLst/>
            </a:prstGeom>
            <a:solidFill>
              <a:schemeClr val="lt1"/>
            </a:solidFill>
            <a:ln w="12700" cap="flat" cmpd="sng">
              <a:no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274320" tIns="182880" rIns="274320" bIns="91440" anchor="t" anchorCtr="0">
              <a:noAutofit/>
            </a:bodyPr>
            <a:lstStyle/>
            <a:p>
              <a:pPr marL="571500" lvl="0" indent="-571500">
                <a:buClr>
                  <a:srgbClr val="336699"/>
                </a:buClr>
                <a:buSzPct val="75000"/>
                <a:buFont typeface="Wingdings" panose="05000000000000000000" pitchFamily="2" charset="2"/>
                <a:buChar char="§"/>
              </a:pPr>
              <a:r>
                <a:rPr lang="en-US" sz="4100"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Solutions were designed using MEAN stack.</a:t>
              </a:r>
            </a:p>
            <a:p>
              <a:pPr marL="571500" lvl="0" indent="-571500">
                <a:buClr>
                  <a:srgbClr val="336699"/>
                </a:buClr>
                <a:buSzPct val="75000"/>
                <a:buFont typeface="Wingdings" panose="05000000000000000000" pitchFamily="2" charset="2"/>
                <a:buChar char="§"/>
              </a:pPr>
              <a:r>
                <a:rPr lang="en-US" sz="4100"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The screen loader was created using CSS properties.</a:t>
              </a:r>
            </a:p>
            <a:p>
              <a:pPr marL="571500" lvl="0" indent="-571500">
                <a:buClr>
                  <a:srgbClr val="336699"/>
                </a:buClr>
                <a:buSzPct val="75000"/>
                <a:buFont typeface="Wingdings" panose="05000000000000000000" pitchFamily="2" charset="2"/>
                <a:buChar char="§"/>
              </a:pPr>
              <a:r>
                <a:rPr lang="en-US" sz="4100"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In session selection menu, makes use of Html, CSS, and Angular.</a:t>
              </a:r>
            </a:p>
            <a:p>
              <a:pPr marL="571500" lvl="0" indent="-571500">
                <a:buClr>
                  <a:srgbClr val="336699"/>
                </a:buClr>
                <a:buSzPct val="75000"/>
                <a:buFont typeface="Wingdings" panose="05000000000000000000" pitchFamily="2" charset="2"/>
                <a:buChar char="§"/>
              </a:pPr>
              <a:r>
                <a:rPr lang="en-US" sz="4100" i="0" u="none" strike="noStrike" dirty="0">
                  <a:ln w="0"/>
                  <a:effectLst>
                    <a:outerShdw blurRad="38100" dist="19050" dir="2700000" algn="tl" rotWithShape="0">
                      <a:schemeClr val="dk1">
                        <a:alpha val="40000"/>
                      </a:schemeClr>
                    </a:outerShdw>
                  </a:effectLst>
                  <a:latin typeface="Arial" panose="020B0604020202020204" pitchFamily="34" charset="0"/>
                  <a:ea typeface="Arial"/>
                  <a:cs typeface="Arial" panose="020B0604020202020204" pitchFamily="34" charset="0"/>
                  <a:sym typeface="Arial"/>
                </a:rPr>
                <a:t>Surveys, all share the same CSS properties for consistency and reusability.</a:t>
              </a:r>
            </a:p>
            <a:p>
              <a:pPr marL="571500" lvl="0" indent="-571500">
                <a:buClr>
                  <a:srgbClr val="336699"/>
                </a:buClr>
                <a:buSzPct val="75000"/>
                <a:buFont typeface="Wingdings" panose="05000000000000000000" pitchFamily="2" charset="2"/>
                <a:buChar char="§"/>
              </a:pPr>
              <a:r>
                <a:rPr lang="en-US" sz="4100" dirty="0">
                  <a:ln w="0"/>
                  <a:effectLst>
                    <a:outerShdw blurRad="38100" dist="19050" dir="2700000" algn="tl" rotWithShape="0">
                      <a:schemeClr val="dk1">
                        <a:alpha val="40000"/>
                      </a:schemeClr>
                    </a:outerShdw>
                  </a:effectLst>
                  <a:latin typeface="Arial" panose="020B0604020202020204" pitchFamily="34" charset="0"/>
                  <a:ea typeface="Arial"/>
                  <a:cs typeface="Arial" panose="020B0604020202020204" pitchFamily="34" charset="0"/>
                  <a:sym typeface="Arial"/>
                </a:rPr>
                <a:t>Each implementation closely follows the MVC architecture, and uses the necessary controller and service to achieve the desired results.</a:t>
              </a:r>
            </a:p>
            <a:p>
              <a:pPr marL="571500" lvl="0" indent="-571500">
                <a:buClr>
                  <a:srgbClr val="336699"/>
                </a:buClr>
                <a:buSzPct val="75000"/>
                <a:buFont typeface="Wingdings" panose="05000000000000000000" pitchFamily="2" charset="2"/>
                <a:buChar char="§"/>
              </a:pPr>
              <a:endParaRPr lang="en-US" sz="4100" i="0" u="none" strike="noStrike" dirty="0">
                <a:ln w="0"/>
                <a:effectLst>
                  <a:outerShdw blurRad="38100" dist="19050" dir="2700000" algn="tl" rotWithShape="0">
                    <a:schemeClr val="dk1">
                      <a:alpha val="40000"/>
                    </a:schemeClr>
                  </a:outerShdw>
                </a:effectLst>
                <a:latin typeface="Arial" panose="020B0604020202020204" pitchFamily="34" charset="0"/>
                <a:ea typeface="Arial"/>
                <a:cs typeface="Arial" panose="020B0604020202020204" pitchFamily="34" charset="0"/>
                <a:sym typeface="Arial"/>
              </a:endParaRPr>
            </a:p>
            <a:p>
              <a:pPr lvl="0" algn="ctr">
                <a:buClr>
                  <a:srgbClr val="336699"/>
                </a:buClr>
                <a:buSzPct val="75000"/>
              </a:pPr>
              <a:r>
                <a:rPr lang="en-US" sz="4100" dirty="0">
                  <a:ln w="0"/>
                  <a:effectLst>
                    <a:outerShdw blurRad="38100" dist="19050" dir="2700000" algn="tl" rotWithShape="0">
                      <a:schemeClr val="dk1">
                        <a:alpha val="40000"/>
                      </a:schemeClr>
                    </a:outerShdw>
                  </a:effectLst>
                  <a:latin typeface="Arial" panose="020B0604020202020204" pitchFamily="34" charset="0"/>
                  <a:ea typeface="Arial"/>
                  <a:cs typeface="Arial" panose="020B0604020202020204" pitchFamily="34" charset="0"/>
                  <a:sym typeface="Arial"/>
                </a:rPr>
                <a:t>Counseling Intervention Engine Flow Chart:</a:t>
              </a:r>
            </a:p>
            <a:p>
              <a:pPr lvl="0" algn="ctr">
                <a:buClr>
                  <a:srgbClr val="336699"/>
                </a:buClr>
                <a:buSzPct val="75000"/>
              </a:pPr>
              <a:endParaRPr lang="en-US" sz="4100" i="0" u="none" strike="noStrike" dirty="0">
                <a:ln w="0"/>
                <a:effectLst>
                  <a:outerShdw blurRad="38100" dist="19050" dir="2700000" algn="tl" rotWithShape="0">
                    <a:schemeClr val="dk1">
                      <a:alpha val="40000"/>
                    </a:schemeClr>
                  </a:outerShdw>
                </a:effectLst>
                <a:latin typeface="Arial" panose="020B0604020202020204" pitchFamily="34" charset="0"/>
                <a:ea typeface="Arial"/>
                <a:cs typeface="Arial" panose="020B0604020202020204" pitchFamily="34" charset="0"/>
                <a:sym typeface="Arial"/>
              </a:endParaRPr>
            </a:p>
          </p:txBody>
        </p:sp>
        <p:sp>
          <p:nvSpPr>
            <p:cNvPr id="48" name="Shape 100"/>
            <p:cNvSpPr txBox="1"/>
            <p:nvPr/>
          </p:nvSpPr>
          <p:spPr>
            <a:xfrm>
              <a:off x="21931267" y="14796243"/>
              <a:ext cx="9601200" cy="727457"/>
            </a:xfrm>
            <a:prstGeom prst="rect">
              <a:avLst/>
            </a:prstGeom>
            <a:solidFill>
              <a:schemeClr val="accent1"/>
            </a:solidFill>
            <a:ln w="12700" cap="flat" cmpd="sng">
              <a:no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chemeClr val="bg1"/>
                  </a:solidFill>
                  <a:ea typeface="Arial"/>
                  <a:cs typeface="Arial"/>
                  <a:sym typeface="Arial"/>
                </a:rPr>
                <a:t>Implementation</a:t>
              </a:r>
            </a:p>
          </p:txBody>
        </p:sp>
      </p:grpSp>
      <p:sp>
        <p:nvSpPr>
          <p:cNvPr id="46" name="Shape 91"/>
          <p:cNvSpPr txBox="1"/>
          <p:nvPr/>
        </p:nvSpPr>
        <p:spPr>
          <a:xfrm>
            <a:off x="914399" y="42519601"/>
            <a:ext cx="30937201" cy="496451"/>
          </a:xfrm>
          <a:prstGeom prst="rect">
            <a:avLst/>
          </a:prstGeom>
          <a:noFill/>
          <a:ln>
            <a:noFill/>
          </a:ln>
        </p:spPr>
        <p:txBody>
          <a:bodyPr lIns="98650" tIns="49325" rIns="98650" bIns="49325" anchor="t" anchorCtr="0">
            <a:noAutofit/>
          </a:bodyPr>
          <a:lstStyle/>
          <a:p>
            <a:pPr marL="493712" lvl="0" indent="-493712" algn="ctr">
              <a:buClr>
                <a:schemeClr val="dk1"/>
              </a:buClr>
              <a:buSzPct val="25000"/>
            </a:pPr>
            <a:r>
              <a:rPr lang="en-US" sz="3200" dirty="0"/>
              <a:t>The material presented in this poster is based upon the work supported by my product owner Christine Lisetti and the Affective Social Computing Laboratory (</a:t>
            </a:r>
            <a:r>
              <a:rPr lang="en-US" sz="3200" dirty="0">
                <a:hlinkClick r:id="rId5"/>
              </a:rPr>
              <a:t>http://ascl.cis.fiu.edu/</a:t>
            </a:r>
            <a:r>
              <a:rPr lang="en-US" sz="3200" dirty="0"/>
              <a:t>).  I am thankful for the help that I have received from my group member Emmanuel Henley and the Visage lab team.</a:t>
            </a:r>
            <a:endParaRPr lang="en-US" sz="3000" b="0" i="0" u="none" strike="noStrike" cap="none" dirty="0">
              <a:latin typeface="Arial"/>
              <a:ea typeface="Arial"/>
              <a:cs typeface="Arial"/>
              <a:sym typeface="Arial"/>
            </a:endParaRPr>
          </a:p>
        </p:txBody>
      </p:sp>
      <p:pic>
        <p:nvPicPr>
          <p:cNvPr id="1028" name="Picture 4" descr="https://lh3.googleusercontent.com/-R1vj8A-aFB4/VovUZQu5XMI/AAAAAAAAEkM/XflyUsBDeg4/w484-h252/icon_WebStorm%2Bcopy.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584929" y="2669650"/>
            <a:ext cx="3273931" cy="170460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unity3d.com/profiles/unity3d/themes/unity/images/company/brand/logos/primary/unity-logo.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778261" y="4657537"/>
            <a:ext cx="3753006" cy="136365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upcity.com/wp-content/uploads/2015/07/html-css-js-logos.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6204" y="3741295"/>
            <a:ext cx="3699555" cy="216770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www.geniusitworld.com/images/jquery.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99181" y="2532938"/>
            <a:ext cx="4044285" cy="302876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1379596" y="15916662"/>
            <a:ext cx="30517475" cy="8299404"/>
          </a:xfrm>
          <a:prstGeom prst="rect">
            <a:avLst/>
          </a:prstGeom>
          <a:solidFill>
            <a:schemeClr val="bg1"/>
          </a:solidFill>
          <a:ln w="31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Shape 104"/>
          <p:cNvSpPr txBox="1"/>
          <p:nvPr/>
        </p:nvSpPr>
        <p:spPr>
          <a:xfrm>
            <a:off x="1379595" y="15344691"/>
            <a:ext cx="30517475" cy="655662"/>
          </a:xfrm>
          <a:prstGeom prst="rect">
            <a:avLst/>
          </a:prstGeom>
          <a:solidFill>
            <a:schemeClr val="accent1"/>
          </a:solidFill>
          <a:ln w="3175" cap="flat" cmpd="sng">
            <a:noFill/>
            <a:prstDash val="solid"/>
            <a:miter/>
            <a:headEnd type="none" w="med" len="med"/>
            <a:tailEnd type="none" w="med" len="med"/>
          </a:ln>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chemeClr val="bg1"/>
                </a:solidFill>
                <a:ea typeface="Arial"/>
                <a:cs typeface="Arial"/>
                <a:sym typeface="Arial"/>
              </a:rPr>
              <a:t>Screenshots</a:t>
            </a:r>
          </a:p>
          <a:p>
            <a:pPr marL="0" marR="0" lvl="0" indent="0" algn="ctr" rtl="0">
              <a:lnSpc>
                <a:spcPct val="150000"/>
              </a:lnSpc>
              <a:spcBef>
                <a:spcPts val="0"/>
              </a:spcBef>
              <a:spcAft>
                <a:spcPts val="0"/>
              </a:spcAft>
              <a:buClr>
                <a:srgbClr val="336699"/>
              </a:buClr>
              <a:buSzPct val="25000"/>
              <a:buFont typeface="Arial"/>
              <a:buNone/>
            </a:pPr>
            <a:endParaRPr lang="en-US" sz="4100" dirty="0">
              <a:solidFill>
                <a:srgbClr val="336699"/>
              </a:solidFill>
            </a:endParaRPr>
          </a:p>
          <a:p>
            <a:pPr marL="0" marR="0" lvl="0" indent="0" algn="ctr" rtl="0">
              <a:lnSpc>
                <a:spcPct val="150000"/>
              </a:lnSpc>
              <a:spcBef>
                <a:spcPts val="0"/>
              </a:spcBef>
              <a:spcAft>
                <a:spcPts val="0"/>
              </a:spcAft>
              <a:buClr>
                <a:srgbClr val="336699"/>
              </a:buClr>
              <a:buSzPct val="25000"/>
              <a:buFont typeface="Arial"/>
              <a:buNone/>
            </a:pPr>
            <a:endParaRPr lang="en-US" sz="4100" dirty="0">
              <a:solidFill>
                <a:srgbClr val="336699"/>
              </a:solidFill>
            </a:endParaRPr>
          </a:p>
          <a:p>
            <a:pPr marL="0" marR="0" lvl="0" indent="0" algn="ctr" rtl="0">
              <a:lnSpc>
                <a:spcPct val="150000"/>
              </a:lnSpc>
              <a:spcBef>
                <a:spcPts val="0"/>
              </a:spcBef>
              <a:spcAft>
                <a:spcPts val="0"/>
              </a:spcAft>
              <a:buClr>
                <a:srgbClr val="336699"/>
              </a:buClr>
              <a:buSzPct val="25000"/>
              <a:buFont typeface="Arial"/>
              <a:buNone/>
            </a:pPr>
            <a:endParaRPr lang="en-US" sz="4100" dirty="0">
              <a:solidFill>
                <a:srgbClr val="336699"/>
              </a:solidFill>
            </a:endParaRPr>
          </a:p>
          <a:p>
            <a:pPr marL="0" marR="0" lvl="0" indent="0" algn="ctr" rtl="0">
              <a:lnSpc>
                <a:spcPct val="150000"/>
              </a:lnSpc>
              <a:spcBef>
                <a:spcPts val="0"/>
              </a:spcBef>
              <a:spcAft>
                <a:spcPts val="0"/>
              </a:spcAft>
              <a:buClr>
                <a:srgbClr val="336699"/>
              </a:buClr>
              <a:buSzPct val="25000"/>
              <a:buFont typeface="Arial"/>
              <a:buNone/>
            </a:pPr>
            <a:endParaRPr lang="en-US" sz="4100" dirty="0">
              <a:solidFill>
                <a:srgbClr val="336699"/>
              </a:solidFill>
            </a:endParaRPr>
          </a:p>
          <a:p>
            <a:pPr marL="0" marR="0" lvl="0" indent="0" algn="ctr" rtl="0">
              <a:spcBef>
                <a:spcPts val="0"/>
              </a:spcBef>
              <a:spcAft>
                <a:spcPts val="0"/>
              </a:spcAft>
              <a:buClr>
                <a:srgbClr val="336699"/>
              </a:buClr>
              <a:buSzPct val="25000"/>
              <a:buFont typeface="Arial"/>
              <a:buNone/>
            </a:pPr>
            <a:endParaRPr lang="en-US" sz="3600" dirty="0">
              <a:solidFill>
                <a:srgbClr val="336699"/>
              </a:solidFill>
            </a:endParaRPr>
          </a:p>
          <a:p>
            <a:pPr marL="0" marR="0" lvl="0" indent="0" algn="ctr" rtl="0">
              <a:spcBef>
                <a:spcPts val="0"/>
              </a:spcBef>
              <a:spcAft>
                <a:spcPts val="0"/>
              </a:spcAft>
              <a:buClr>
                <a:srgbClr val="336699"/>
              </a:buClr>
              <a:buSzPct val="25000"/>
              <a:buFont typeface="Arial"/>
              <a:buNone/>
            </a:pPr>
            <a:endParaRPr lang="en-US" sz="3200" dirty="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a:solidFill>
                <a:srgbClr val="336699"/>
              </a:solidFill>
            </a:endParaRPr>
          </a:p>
        </p:txBody>
      </p:sp>
      <p:sp>
        <p:nvSpPr>
          <p:cNvPr id="19" name="TextBox 18"/>
          <p:cNvSpPr txBox="1"/>
          <p:nvPr/>
        </p:nvSpPr>
        <p:spPr>
          <a:xfrm>
            <a:off x="25490462" y="16260229"/>
            <a:ext cx="2482809" cy="646331"/>
          </a:xfrm>
          <a:prstGeom prst="rect">
            <a:avLst/>
          </a:prstGeom>
          <a:noFill/>
        </p:spPr>
        <p:txBody>
          <a:bodyPr wrap="square" rtlCol="0">
            <a:spAutoFit/>
          </a:bodyPr>
          <a:lstStyle/>
          <a:p>
            <a:r>
              <a:rPr lang="en-US" sz="3600" dirty="0">
                <a:ln w="0"/>
                <a:effectLst>
                  <a:outerShdw blurRad="38100" dist="19050" dir="2700000" algn="tl" rotWithShape="0">
                    <a:schemeClr val="dk1">
                      <a:alpha val="40000"/>
                    </a:schemeClr>
                  </a:outerShdw>
                </a:effectLst>
              </a:rPr>
              <a:t>eEVA v2.0</a:t>
            </a:r>
            <a:endParaRPr lang="en-US" sz="3600" b="1" dirty="0">
              <a:solidFill>
                <a:schemeClr val="accent6">
                  <a:lumMod val="75000"/>
                </a:schemeClr>
              </a:solidFill>
            </a:endParaRPr>
          </a:p>
        </p:txBody>
      </p:sp>
      <p:sp>
        <p:nvSpPr>
          <p:cNvPr id="54" name="TextBox 53"/>
          <p:cNvSpPr txBox="1"/>
          <p:nvPr/>
        </p:nvSpPr>
        <p:spPr>
          <a:xfrm>
            <a:off x="4078745" y="16110232"/>
            <a:ext cx="6272001" cy="646331"/>
          </a:xfrm>
          <a:prstGeom prst="rect">
            <a:avLst/>
          </a:prstGeom>
          <a:noFill/>
        </p:spPr>
        <p:txBody>
          <a:bodyPr wrap="square" rtlCol="0">
            <a:spAutoFit/>
          </a:bodyPr>
          <a:lstStyle/>
          <a:p>
            <a:r>
              <a:rPr lang="en-US" sz="3600" dirty="0">
                <a:ln w="0"/>
                <a:effectLst>
                  <a:outerShdw blurRad="38100" dist="19050" dir="2700000" algn="tl" rotWithShape="0">
                    <a:schemeClr val="dk1">
                      <a:alpha val="40000"/>
                    </a:schemeClr>
                  </a:outerShdw>
                </a:effectLst>
              </a:rPr>
              <a:t>Original Text-based system</a:t>
            </a:r>
            <a:endParaRPr lang="en-US" sz="3600" b="1" dirty="0">
              <a:solidFill>
                <a:schemeClr val="accent6">
                  <a:lumMod val="75000"/>
                </a:schemeClr>
              </a:solidFill>
            </a:endParaRPr>
          </a:p>
        </p:txBody>
      </p:sp>
      <p:grpSp>
        <p:nvGrpSpPr>
          <p:cNvPr id="14" name="Group 13"/>
          <p:cNvGrpSpPr/>
          <p:nvPr/>
        </p:nvGrpSpPr>
        <p:grpSpPr>
          <a:xfrm>
            <a:off x="13369078" y="6602901"/>
            <a:ext cx="8425840" cy="8504577"/>
            <a:chOff x="10067527" y="8132479"/>
            <a:chExt cx="9601200" cy="11558773"/>
          </a:xfrm>
        </p:grpSpPr>
        <p:sp>
          <p:nvSpPr>
            <p:cNvPr id="60" name="Shape 100"/>
            <p:cNvSpPr txBox="1"/>
            <p:nvPr/>
          </p:nvSpPr>
          <p:spPr>
            <a:xfrm>
              <a:off x="10067527" y="8132479"/>
              <a:ext cx="9601200" cy="1358843"/>
            </a:xfrm>
            <a:prstGeom prst="rect">
              <a:avLst/>
            </a:prstGeom>
            <a:solidFill>
              <a:schemeClr val="accent1"/>
            </a:solidFill>
            <a:ln w="12700" cap="flat" cmpd="sng">
              <a:no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chemeClr val="bg1"/>
                  </a:solidFill>
                  <a:ea typeface="Arial"/>
                  <a:cs typeface="Arial"/>
                  <a:sym typeface="Arial"/>
                </a:rPr>
                <a:t>Solution</a:t>
              </a:r>
            </a:p>
          </p:txBody>
        </p:sp>
        <p:sp>
          <p:nvSpPr>
            <p:cNvPr id="61" name="Shape 105"/>
            <p:cNvSpPr txBox="1"/>
            <p:nvPr/>
          </p:nvSpPr>
          <p:spPr>
            <a:xfrm>
              <a:off x="10074922" y="9100564"/>
              <a:ext cx="9593804" cy="10590688"/>
            </a:xfrm>
            <a:prstGeom prst="rect">
              <a:avLst/>
            </a:prstGeom>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lIns="274320" tIns="182880" rIns="274320" bIns="91440" anchor="t" anchorCtr="0">
              <a:noAutofit/>
            </a:bodyPr>
            <a:lstStyle/>
            <a:p>
              <a:pPr marL="571500" lvl="0" indent="-571500">
                <a:buClr>
                  <a:srgbClr val="336699"/>
                </a:buClr>
                <a:buSzPct val="75000"/>
                <a:buFont typeface="Wingdings" panose="05000000000000000000" pitchFamily="2" charset="2"/>
                <a:buChar char="§"/>
              </a:pPr>
              <a:r>
                <a:rPr lang="en-US" sz="4100" dirty="0">
                  <a:ln w="0"/>
                  <a:effectLst>
                    <a:outerShdw blurRad="38100" dist="19050" dir="2700000" algn="tl" rotWithShape="0">
                      <a:schemeClr val="dk1">
                        <a:alpha val="40000"/>
                      </a:schemeClr>
                    </a:outerShdw>
                  </a:effectLst>
                  <a:latin typeface="Arial"/>
                  <a:ea typeface="Arial"/>
                  <a:cs typeface="Arial"/>
                  <a:sym typeface="Arial"/>
                </a:rPr>
                <a:t>Addition of missing text only surveys from DCU, through survey editor.</a:t>
              </a:r>
            </a:p>
            <a:p>
              <a:pPr marL="571500" lvl="0" indent="-571500">
                <a:buClr>
                  <a:srgbClr val="336699"/>
                </a:buClr>
                <a:buSzPct val="75000"/>
                <a:buFont typeface="Wingdings" panose="05000000000000000000" pitchFamily="2" charset="2"/>
                <a:buChar char="§"/>
              </a:pPr>
              <a:r>
                <a:rPr lang="en-US" sz="4100" dirty="0">
                  <a:ln w="0"/>
                  <a:effectLst>
                    <a:outerShdw blurRad="38100" dist="19050" dir="2700000" algn="tl" rotWithShape="0">
                      <a:schemeClr val="dk1">
                        <a:alpha val="40000"/>
                      </a:schemeClr>
                    </a:outerShdw>
                  </a:effectLst>
                  <a:latin typeface="Arial"/>
                  <a:ea typeface="Arial"/>
                  <a:cs typeface="Arial"/>
                  <a:sym typeface="Arial"/>
                </a:rPr>
                <a:t>Integration of surveys by adding states to the state machine.</a:t>
              </a:r>
            </a:p>
            <a:p>
              <a:pPr marL="571500" lvl="0" indent="-571500">
                <a:buClr>
                  <a:srgbClr val="336699"/>
                </a:buClr>
                <a:buSzPct val="75000"/>
                <a:buFont typeface="Wingdings" panose="05000000000000000000" pitchFamily="2" charset="2"/>
                <a:buChar char="§"/>
              </a:pPr>
              <a:r>
                <a:rPr lang="en-US" sz="4100" dirty="0">
                  <a:ln w="0"/>
                  <a:effectLst>
                    <a:outerShdw blurRad="38100" dist="19050" dir="2700000" algn="tl" rotWithShape="0">
                      <a:schemeClr val="dk1">
                        <a:alpha val="40000"/>
                      </a:schemeClr>
                    </a:outerShdw>
                  </a:effectLst>
                  <a:latin typeface="Arial"/>
                  <a:ea typeface="Arial"/>
                  <a:cs typeface="Arial"/>
                  <a:sym typeface="Arial"/>
                </a:rPr>
                <a:t>Modification of visual appeal of survey views.</a:t>
              </a:r>
            </a:p>
            <a:p>
              <a:pPr marL="571500" lvl="0" indent="-571500">
                <a:buClr>
                  <a:srgbClr val="336699"/>
                </a:buClr>
                <a:buSzPct val="75000"/>
                <a:buFont typeface="Wingdings" panose="05000000000000000000" pitchFamily="2" charset="2"/>
                <a:buChar char="§"/>
              </a:pPr>
              <a:r>
                <a:rPr lang="en-US" sz="4100" dirty="0">
                  <a:ln w="0"/>
                  <a:effectLst>
                    <a:outerShdw blurRad="38100" dist="19050" dir="2700000" algn="tl" rotWithShape="0">
                      <a:schemeClr val="dk1">
                        <a:alpha val="40000"/>
                      </a:schemeClr>
                    </a:outerShdw>
                  </a:effectLst>
                  <a:latin typeface="Arial"/>
                  <a:ea typeface="Arial"/>
                  <a:cs typeface="Arial"/>
                  <a:sym typeface="Arial"/>
                </a:rPr>
                <a:t>Selection menus to choose the counselor of your choice.</a:t>
              </a:r>
            </a:p>
            <a:p>
              <a:pPr lvl="0">
                <a:buClr>
                  <a:srgbClr val="336699"/>
                </a:buClr>
                <a:buSzPct val="75000"/>
              </a:pPr>
              <a:endParaRPr lang="en-US" sz="4100" dirty="0">
                <a:solidFill>
                  <a:srgbClr val="336699"/>
                </a:solidFill>
                <a:latin typeface="Arial"/>
                <a:ea typeface="Arial"/>
                <a:cs typeface="Arial"/>
                <a:sym typeface="Arial"/>
              </a:endParaRPr>
            </a:p>
            <a:p>
              <a:pPr marL="0" marR="0" lvl="0" indent="0" rtl="0">
                <a:lnSpc>
                  <a:spcPct val="100000"/>
                </a:lnSpc>
                <a:spcBef>
                  <a:spcPts val="0"/>
                </a:spcBef>
                <a:spcAft>
                  <a:spcPts val="0"/>
                </a:spcAft>
                <a:buClr>
                  <a:srgbClr val="336699"/>
                </a:buClr>
                <a:buFont typeface="Arial"/>
                <a:buNone/>
              </a:pPr>
              <a:endParaRPr sz="3200" b="1" i="0" u="none" strike="noStrike" cap="none" dirty="0">
                <a:solidFill>
                  <a:srgbClr val="336699"/>
                </a:solidFill>
                <a:sym typeface="Arial"/>
              </a:endParaRPr>
            </a:p>
          </p:txBody>
        </p:sp>
      </p:grpSp>
      <p:grpSp>
        <p:nvGrpSpPr>
          <p:cNvPr id="21" name="Group 20"/>
          <p:cNvGrpSpPr/>
          <p:nvPr/>
        </p:nvGrpSpPr>
        <p:grpSpPr>
          <a:xfrm>
            <a:off x="22054352" y="24596633"/>
            <a:ext cx="9797248" cy="5566090"/>
            <a:chOff x="1383195" y="17422826"/>
            <a:chExt cx="9601200" cy="8096581"/>
          </a:xfrm>
        </p:grpSpPr>
        <p:sp>
          <p:nvSpPr>
            <p:cNvPr id="100" name="Shape 100"/>
            <p:cNvSpPr txBox="1"/>
            <p:nvPr/>
          </p:nvSpPr>
          <p:spPr>
            <a:xfrm>
              <a:off x="1383195" y="17422826"/>
              <a:ext cx="9601200" cy="1112502"/>
            </a:xfrm>
            <a:prstGeom prst="rect">
              <a:avLst/>
            </a:prstGeom>
            <a:solidFill>
              <a:schemeClr val="accent1"/>
            </a:solidFill>
            <a:ln w="12700" cap="flat" cmpd="sng">
              <a:no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chemeClr val="bg1"/>
                  </a:solidFill>
                  <a:ea typeface="Arial"/>
                  <a:cs typeface="Arial"/>
                  <a:sym typeface="Arial"/>
                </a:rPr>
                <a:t>System</a:t>
              </a:r>
              <a:r>
                <a:rPr lang="en-US" sz="4100" b="1" i="0" u="none" strike="noStrike" cap="none" dirty="0">
                  <a:solidFill>
                    <a:schemeClr val="bg1"/>
                  </a:solidFill>
                  <a:latin typeface="Arial"/>
                  <a:ea typeface="Arial"/>
                  <a:cs typeface="Arial"/>
                  <a:sym typeface="Arial"/>
                </a:rPr>
                <a:t> </a:t>
              </a:r>
              <a:r>
                <a:rPr lang="en-US" sz="4100" b="1" i="0" u="none" strike="noStrike" cap="none" dirty="0">
                  <a:solidFill>
                    <a:schemeClr val="bg1"/>
                  </a:solidFill>
                  <a:ea typeface="Arial"/>
                  <a:cs typeface="Arial"/>
                  <a:sym typeface="Arial"/>
                </a:rPr>
                <a:t>Design</a:t>
              </a:r>
            </a:p>
          </p:txBody>
        </p:sp>
        <p:sp>
          <p:nvSpPr>
            <p:cNvPr id="45" name="Shape 105"/>
            <p:cNvSpPr txBox="1"/>
            <p:nvPr/>
          </p:nvSpPr>
          <p:spPr>
            <a:xfrm>
              <a:off x="1383195" y="18566852"/>
              <a:ext cx="9601200" cy="6952555"/>
            </a:xfrm>
            <a:prstGeom prst="rect">
              <a:avLst/>
            </a:prstGeom>
            <a:solidFill>
              <a:schemeClr val="lt1"/>
            </a:solidFill>
            <a:ln w="12700" cap="flat" cmpd="sng">
              <a:no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98650" tIns="182880"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3200" b="1" dirty="0">
                  <a:solidFill>
                    <a:srgbClr val="336699"/>
                  </a:solidFill>
                </a:rPr>
                <a:t>eEVA v2.0 class-min-view</a:t>
              </a:r>
              <a:endParaRPr sz="3200" b="1" i="0" u="none" strike="noStrike" cap="none" dirty="0">
                <a:solidFill>
                  <a:srgbClr val="336699"/>
                </a:solidFill>
                <a:sym typeface="Arial"/>
              </a:endParaRPr>
            </a:p>
          </p:txBody>
        </p:sp>
      </p:grpSp>
      <p:pic>
        <p:nvPicPr>
          <p:cNvPr id="12" name="Picture 11"/>
          <p:cNvPicPr>
            <a:picLocks noChangeAspect="1"/>
          </p:cNvPicPr>
          <p:nvPr/>
        </p:nvPicPr>
        <p:blipFill>
          <a:blip r:embed="rId10"/>
          <a:stretch>
            <a:fillRect/>
          </a:stretch>
        </p:blipFill>
        <p:spPr>
          <a:xfrm>
            <a:off x="1122181" y="412553"/>
            <a:ext cx="5238776" cy="2606502"/>
          </a:xfrm>
          <a:prstGeom prst="rect">
            <a:avLst/>
          </a:prstGeom>
        </p:spPr>
      </p:pic>
      <p:pic>
        <p:nvPicPr>
          <p:cNvPr id="24" name="Picture 23"/>
          <p:cNvPicPr>
            <a:picLocks noChangeAspect="1"/>
          </p:cNvPicPr>
          <p:nvPr/>
        </p:nvPicPr>
        <p:blipFill>
          <a:blip r:embed="rId11"/>
          <a:stretch>
            <a:fillRect/>
          </a:stretch>
        </p:blipFill>
        <p:spPr>
          <a:xfrm>
            <a:off x="1726168" y="17006861"/>
            <a:ext cx="3980698" cy="3702096"/>
          </a:xfrm>
          <a:prstGeom prst="rect">
            <a:avLst/>
          </a:prstGeom>
        </p:spPr>
      </p:pic>
      <p:pic>
        <p:nvPicPr>
          <p:cNvPr id="26" name="Picture 25"/>
          <p:cNvPicPr>
            <a:picLocks noChangeAspect="1"/>
          </p:cNvPicPr>
          <p:nvPr/>
        </p:nvPicPr>
        <p:blipFill>
          <a:blip r:embed="rId12"/>
          <a:stretch>
            <a:fillRect/>
          </a:stretch>
        </p:blipFill>
        <p:spPr>
          <a:xfrm>
            <a:off x="7906800" y="16942570"/>
            <a:ext cx="3934050" cy="3882838"/>
          </a:xfrm>
          <a:prstGeom prst="rect">
            <a:avLst/>
          </a:prstGeom>
        </p:spPr>
      </p:pic>
      <p:pic>
        <p:nvPicPr>
          <p:cNvPr id="30" name="Picture 29"/>
          <p:cNvPicPr>
            <a:picLocks noChangeAspect="1"/>
          </p:cNvPicPr>
          <p:nvPr/>
        </p:nvPicPr>
        <p:blipFill>
          <a:blip r:embed="rId13"/>
          <a:stretch>
            <a:fillRect/>
          </a:stretch>
        </p:blipFill>
        <p:spPr>
          <a:xfrm>
            <a:off x="13049897" y="20223255"/>
            <a:ext cx="6624554" cy="3726312"/>
          </a:xfrm>
          <a:prstGeom prst="rect">
            <a:avLst/>
          </a:prstGeom>
        </p:spPr>
      </p:pic>
      <p:pic>
        <p:nvPicPr>
          <p:cNvPr id="31" name="Picture 30"/>
          <p:cNvPicPr>
            <a:picLocks noChangeAspect="1"/>
          </p:cNvPicPr>
          <p:nvPr/>
        </p:nvPicPr>
        <p:blipFill>
          <a:blip r:embed="rId14"/>
          <a:stretch>
            <a:fillRect/>
          </a:stretch>
        </p:blipFill>
        <p:spPr>
          <a:xfrm>
            <a:off x="13070722" y="16313954"/>
            <a:ext cx="6624554" cy="3726312"/>
          </a:xfrm>
          <a:prstGeom prst="rect">
            <a:avLst/>
          </a:prstGeom>
        </p:spPr>
      </p:pic>
      <p:pic>
        <p:nvPicPr>
          <p:cNvPr id="69" name="Picture 68"/>
          <p:cNvPicPr>
            <a:picLocks noChangeAspect="1"/>
          </p:cNvPicPr>
          <p:nvPr/>
        </p:nvPicPr>
        <p:blipFill>
          <a:blip r:embed="rId15"/>
          <a:stretch>
            <a:fillRect/>
          </a:stretch>
        </p:blipFill>
        <p:spPr>
          <a:xfrm>
            <a:off x="4261734" y="20747488"/>
            <a:ext cx="5336849" cy="3483772"/>
          </a:xfrm>
          <a:prstGeom prst="rect">
            <a:avLst/>
          </a:prstGeom>
        </p:spPr>
      </p:pic>
      <p:pic>
        <p:nvPicPr>
          <p:cNvPr id="33" name="Picture 32"/>
          <p:cNvPicPr>
            <a:picLocks noChangeAspect="1"/>
          </p:cNvPicPr>
          <p:nvPr/>
        </p:nvPicPr>
        <p:blipFill>
          <a:blip r:embed="rId16"/>
          <a:stretch>
            <a:fillRect/>
          </a:stretch>
        </p:blipFill>
        <p:spPr>
          <a:xfrm>
            <a:off x="23419952" y="16942570"/>
            <a:ext cx="6075894" cy="3417690"/>
          </a:xfrm>
          <a:prstGeom prst="rect">
            <a:avLst/>
          </a:prstGeom>
        </p:spPr>
      </p:pic>
      <p:pic>
        <p:nvPicPr>
          <p:cNvPr id="34" name="Picture 33"/>
          <p:cNvPicPr>
            <a:picLocks noChangeAspect="1"/>
          </p:cNvPicPr>
          <p:nvPr/>
        </p:nvPicPr>
        <p:blipFill>
          <a:blip r:embed="rId17"/>
          <a:stretch>
            <a:fillRect/>
          </a:stretch>
        </p:blipFill>
        <p:spPr>
          <a:xfrm>
            <a:off x="26021124" y="20520111"/>
            <a:ext cx="5621273" cy="3161966"/>
          </a:xfrm>
          <a:prstGeom prst="rect">
            <a:avLst/>
          </a:prstGeom>
        </p:spPr>
      </p:pic>
      <p:pic>
        <p:nvPicPr>
          <p:cNvPr id="35" name="Picture 34"/>
          <p:cNvPicPr>
            <a:picLocks noChangeAspect="1"/>
          </p:cNvPicPr>
          <p:nvPr/>
        </p:nvPicPr>
        <p:blipFill>
          <a:blip r:embed="rId18"/>
          <a:stretch>
            <a:fillRect/>
          </a:stretch>
        </p:blipFill>
        <p:spPr>
          <a:xfrm>
            <a:off x="20021653" y="20505205"/>
            <a:ext cx="5777750" cy="3249984"/>
          </a:xfrm>
          <a:prstGeom prst="rect">
            <a:avLst/>
          </a:prstGeom>
        </p:spPr>
      </p:pic>
      <p:pic>
        <p:nvPicPr>
          <p:cNvPr id="74" name="Picture 2" descr="https://nodejs.org/static/images/logos/nodejs-new-pantone-black.pn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272860" y="78668"/>
            <a:ext cx="3579978" cy="2193052"/>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16" descr="http://mean.io/wp-content/themes/twentysixteen-child/images/express.pn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5925951" y="481739"/>
            <a:ext cx="3155940" cy="702419"/>
          </a:xfrm>
          <a:prstGeom prst="rect">
            <a:avLst/>
          </a:prstGeom>
          <a:noFill/>
          <a:extLst>
            <a:ext uri="{909E8E84-426E-40DD-AFC4-6F175D3DCCD1}">
              <a14:hiddenFill xmlns:a14="http://schemas.microsoft.com/office/drawing/2010/main">
                <a:solidFill>
                  <a:srgbClr val="FFFFFF"/>
                </a:solidFill>
              </a14:hiddenFill>
            </a:ext>
          </a:extLst>
        </p:spPr>
      </p:pic>
      <p:grpSp>
        <p:nvGrpSpPr>
          <p:cNvPr id="76" name="Group 75"/>
          <p:cNvGrpSpPr/>
          <p:nvPr/>
        </p:nvGrpSpPr>
        <p:grpSpPr>
          <a:xfrm>
            <a:off x="22037691" y="30442324"/>
            <a:ext cx="9651449" cy="5720306"/>
            <a:chOff x="21931267" y="30808153"/>
            <a:chExt cx="9601200" cy="10349024"/>
          </a:xfrm>
        </p:grpSpPr>
        <p:sp>
          <p:nvSpPr>
            <p:cNvPr id="77" name="Shape 105"/>
            <p:cNvSpPr txBox="1"/>
            <p:nvPr/>
          </p:nvSpPr>
          <p:spPr>
            <a:xfrm>
              <a:off x="21931267" y="32486843"/>
              <a:ext cx="9601200" cy="8670334"/>
            </a:xfrm>
            <a:prstGeom prst="rect">
              <a:avLst/>
            </a:prstGeom>
            <a:solidFill>
              <a:schemeClr val="lt1"/>
            </a:solidFill>
            <a:ln w="12700" cap="flat" cmpd="sng">
              <a:no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274320" tIns="182880" rIns="274320" bIns="91440" anchor="t" anchorCtr="0">
              <a:noAutofit/>
            </a:bodyPr>
            <a:lstStyle/>
            <a:p>
              <a:pPr marL="0" marR="0" lvl="0" indent="0" algn="ctr" rtl="0">
                <a:lnSpc>
                  <a:spcPct val="100000"/>
                </a:lnSpc>
                <a:spcBef>
                  <a:spcPts val="0"/>
                </a:spcBef>
                <a:spcAft>
                  <a:spcPts val="0"/>
                </a:spcAft>
                <a:buClr>
                  <a:srgbClr val="336699"/>
                </a:buClr>
                <a:buFont typeface="Arial"/>
                <a:buNone/>
              </a:pPr>
              <a:endParaRPr sz="4100" b="1" i="0" u="none" strike="noStrike" cap="none" dirty="0">
                <a:solidFill>
                  <a:srgbClr val="336699"/>
                </a:solidFill>
                <a:latin typeface="Arial"/>
                <a:ea typeface="Arial"/>
                <a:cs typeface="Arial"/>
                <a:sym typeface="Arial"/>
              </a:endParaRPr>
            </a:p>
          </p:txBody>
        </p:sp>
        <p:sp>
          <p:nvSpPr>
            <p:cNvPr id="78" name="Shape 100"/>
            <p:cNvSpPr txBox="1"/>
            <p:nvPr/>
          </p:nvSpPr>
          <p:spPr>
            <a:xfrm>
              <a:off x="21931267" y="30808153"/>
              <a:ext cx="9601200" cy="1678690"/>
            </a:xfrm>
            <a:prstGeom prst="rect">
              <a:avLst/>
            </a:prstGeom>
            <a:solidFill>
              <a:schemeClr val="accent1"/>
            </a:solidFill>
            <a:ln w="12700" cap="flat" cmpd="sng">
              <a:no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dirty="0">
                  <a:solidFill>
                    <a:schemeClr val="bg1"/>
                  </a:solidFill>
                  <a:sym typeface="Arial"/>
                </a:rPr>
                <a:t>Object Design</a:t>
              </a:r>
              <a:endParaRPr lang="en-US" sz="4100" b="1" i="0" u="none" strike="noStrike" cap="none" dirty="0">
                <a:solidFill>
                  <a:schemeClr val="bg1"/>
                </a:solidFill>
                <a:latin typeface="Arial"/>
                <a:ea typeface="Arial"/>
                <a:cs typeface="Arial"/>
                <a:sym typeface="Arial"/>
              </a:endParaRPr>
            </a:p>
          </p:txBody>
        </p:sp>
      </p:grpSp>
      <p:sp>
        <p:nvSpPr>
          <p:cNvPr id="36" name="Rectangle 35"/>
          <p:cNvSpPr/>
          <p:nvPr/>
        </p:nvSpPr>
        <p:spPr>
          <a:xfrm>
            <a:off x="1693828" y="33571778"/>
            <a:ext cx="8345406" cy="7646837"/>
          </a:xfrm>
          <a:prstGeom prst="rect">
            <a:avLst/>
          </a:prstGeom>
        </p:spPr>
        <p:txBody>
          <a:bodyPr wrap="square">
            <a:spAutoFit/>
          </a:bodyPr>
          <a:lstStyle/>
          <a:p>
            <a:pPr algn="ctr">
              <a:lnSpc>
                <a:spcPct val="107000"/>
              </a:lnSpc>
              <a:spcBef>
                <a:spcPts val="750"/>
              </a:spcBef>
              <a:spcAft>
                <a:spcPts val="750"/>
              </a:spcAft>
            </a:pPr>
            <a:r>
              <a:rPr lang="en-US" sz="3200" b="1" kern="1800" dirty="0">
                <a:solidFill>
                  <a:srgbClr val="3FBEEA"/>
                </a:solidFill>
                <a:latin typeface="Arial" panose="020B0604020202020204" pitchFamily="34" charset="0"/>
                <a:ea typeface="Times New Roman" panose="02020603050405020304" pitchFamily="18" charset="0"/>
                <a:cs typeface="Arial" panose="020B0604020202020204" pitchFamily="34" charset="0"/>
              </a:rPr>
              <a:t>Example Test Cases:</a:t>
            </a:r>
            <a:endParaRPr lang="en-US" sz="2000" dirty="0">
              <a:latin typeface="Arial" panose="020B0604020202020204" pitchFamily="34" charset="0"/>
              <a:ea typeface="Times New Roman" panose="02020603050405020304" pitchFamily="18" charset="0"/>
              <a:cs typeface="Arial" panose="020B0604020202020204" pitchFamily="34" charset="0"/>
            </a:endParaRPr>
          </a:p>
          <a:p>
            <a:pPr>
              <a:spcAft>
                <a:spcPts val="750"/>
              </a:spcAft>
            </a:pPr>
            <a:r>
              <a:rPr lang="en-US" b="1" dirty="0">
                <a:solidFill>
                  <a:srgbClr val="FFA500"/>
                </a:solidFill>
                <a:latin typeface="Arial" panose="020B0604020202020204" pitchFamily="34" charset="0"/>
                <a:ea typeface="Times New Roman" panose="02020603050405020304" pitchFamily="18" charset="0"/>
                <a:cs typeface="Arial" panose="020B0604020202020204" pitchFamily="34" charset="0"/>
              </a:rPr>
              <a:t>Test Case 3 (sunny)</a:t>
            </a:r>
            <a:endParaRPr lang="en-US" sz="2000" dirty="0">
              <a:latin typeface="Arial" panose="020B0604020202020204" pitchFamily="34" charset="0"/>
              <a:ea typeface="Times New Roman" panose="02020603050405020304" pitchFamily="18" charset="0"/>
              <a:cs typeface="Arial" panose="020B0604020202020204" pitchFamily="34" charset="0"/>
            </a:endParaRPr>
          </a:p>
          <a:p>
            <a:pPr>
              <a:spcAft>
                <a:spcPts val="750"/>
              </a:spcAft>
            </a:pPr>
            <a:r>
              <a:rPr lang="en-US" b="1" i="1" dirty="0">
                <a:solidFill>
                  <a:srgbClr val="000000"/>
                </a:solidFill>
                <a:latin typeface="Arial" panose="020B0604020202020204" pitchFamily="34" charset="0"/>
                <a:ea typeface="Times New Roman" panose="02020603050405020304" pitchFamily="18" charset="0"/>
                <a:cs typeface="Arial" panose="020B0604020202020204" pitchFamily="34" charset="0"/>
              </a:rPr>
              <a:t>Purpose: To test the user would be able to move things from one list to another.</a:t>
            </a:r>
            <a:endParaRPr lang="en-US" sz="2000" dirty="0">
              <a:latin typeface="Arial" panose="020B0604020202020204" pitchFamily="34" charset="0"/>
              <a:ea typeface="Times New Roman" panose="02020603050405020304" pitchFamily="18" charset="0"/>
              <a:cs typeface="Arial" panose="020B0604020202020204" pitchFamily="34" charset="0"/>
            </a:endParaRPr>
          </a:p>
          <a:p>
            <a:pPr marL="342900" marR="0" lvl="0" indent="-342900">
              <a:spcBef>
                <a:spcPts val="375"/>
              </a:spcBef>
              <a:spcAft>
                <a:spcPts val="375"/>
              </a:spcAft>
              <a:buSzPts val="1000"/>
              <a:buFont typeface="Symbol" panose="05050102010706020507" pitchFamily="18" charset="2"/>
              <a:buChar char=""/>
              <a:tabLst>
                <a:tab pos="457200" algn="l"/>
              </a:tabLst>
            </a:pPr>
            <a:r>
              <a:rPr lang="en-US" dirty="0">
                <a:solidFill>
                  <a:srgbClr val="00000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Precondition: The user must be logged in and on the counseling view with the GettingWhatYouWant survey loaded.</a:t>
            </a:r>
            <a:endParaRPr lang="en-US" sz="2000"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marL="342900" marR="0" lvl="0" indent="-342900">
              <a:spcBef>
                <a:spcPts val="375"/>
              </a:spcBef>
              <a:spcAft>
                <a:spcPts val="375"/>
              </a:spcAft>
              <a:buSzPts val="1000"/>
              <a:buFont typeface="Symbol" panose="05050102010706020507" pitchFamily="18" charset="2"/>
              <a:buChar char=""/>
              <a:tabLst>
                <a:tab pos="457200" algn="l"/>
              </a:tabLst>
            </a:pPr>
            <a:r>
              <a:rPr lang="en-US" dirty="0">
                <a:solidFill>
                  <a:srgbClr val="00000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Input: The user clicks one of the items from the Desired Effects list.</a:t>
            </a:r>
            <a:endParaRPr lang="en-US" sz="2000"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marL="342900" marR="0" lvl="0" indent="-342900">
              <a:spcBef>
                <a:spcPts val="375"/>
              </a:spcBef>
              <a:spcAft>
                <a:spcPts val="375"/>
              </a:spcAft>
              <a:buSzPts val="1000"/>
              <a:buFont typeface="Symbol" panose="05050102010706020507" pitchFamily="18" charset="2"/>
              <a:buChar char=""/>
              <a:tabLst>
                <a:tab pos="457200" algn="l"/>
              </a:tabLst>
            </a:pPr>
            <a:r>
              <a:rPr lang="en-US" dirty="0">
                <a:solidFill>
                  <a:srgbClr val="00000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Expected Result: The clicked element in the list moves to the My Desired Effects</a:t>
            </a:r>
            <a:endParaRPr lang="en-US" sz="2000"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marL="342900" marR="0" lvl="0" indent="-342900">
              <a:spcBef>
                <a:spcPts val="375"/>
              </a:spcBef>
              <a:spcAft>
                <a:spcPts val="375"/>
              </a:spcAft>
              <a:buSzPts val="1000"/>
              <a:buFont typeface="Symbol" panose="05050102010706020507" pitchFamily="18" charset="2"/>
              <a:buChar char=""/>
              <a:tabLst>
                <a:tab pos="457200" algn="l"/>
              </a:tabLst>
            </a:pPr>
            <a:r>
              <a:rPr lang="en-US" dirty="0">
                <a:solidFill>
                  <a:srgbClr val="00000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Actual Result: Actual result was found to be the expected result.</a:t>
            </a:r>
            <a:endParaRPr lang="en-US" sz="2000"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marL="342900" marR="0" lvl="0" indent="-342900">
              <a:spcBef>
                <a:spcPts val="375"/>
              </a:spcBef>
              <a:spcAft>
                <a:spcPts val="375"/>
              </a:spcAft>
              <a:buSzPts val="1000"/>
              <a:buFont typeface="Symbol" panose="05050102010706020507" pitchFamily="18" charset="2"/>
              <a:buChar char=""/>
              <a:tabLst>
                <a:tab pos="457200" algn="l"/>
              </a:tabLst>
            </a:pPr>
            <a:r>
              <a:rPr lang="en-US" dirty="0">
                <a:solidFill>
                  <a:srgbClr val="00000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Status:</a:t>
            </a:r>
            <a:r>
              <a:rPr lang="en-US"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b="1" dirty="0">
                <a:solidFill>
                  <a:srgbClr val="008000"/>
                </a:solidFill>
                <a:latin typeface="Arial" panose="020B0604020202020204" pitchFamily="34" charset="0"/>
                <a:ea typeface="Times New Roman" panose="02020603050405020304" pitchFamily="18" charset="0"/>
                <a:cs typeface="Arial" panose="020B0604020202020204" pitchFamily="34" charset="0"/>
              </a:rPr>
              <a:t>PASSED</a:t>
            </a:r>
            <a:endParaRPr lang="en-US" sz="2000" dirty="0">
              <a:latin typeface="Arial" panose="020B0604020202020204" pitchFamily="34" charset="0"/>
              <a:ea typeface="Times New Roman" panose="02020603050405020304" pitchFamily="18" charset="0"/>
              <a:cs typeface="Arial" panose="020B0604020202020204" pitchFamily="34" charset="0"/>
            </a:endParaRPr>
          </a:p>
          <a:p>
            <a:pPr>
              <a:spcAft>
                <a:spcPts val="750"/>
              </a:spcAft>
            </a:pPr>
            <a:r>
              <a:rPr lang="en-US" b="1" dirty="0">
                <a:solidFill>
                  <a:srgbClr val="0000CD"/>
                </a:solidFill>
                <a:latin typeface="Arial" panose="020B0604020202020204" pitchFamily="34" charset="0"/>
                <a:ea typeface="Times New Roman" panose="02020603050405020304" pitchFamily="18" charset="0"/>
                <a:cs typeface="Arial" panose="020B0604020202020204" pitchFamily="34" charset="0"/>
              </a:rPr>
              <a:t>Test Case 4 (rainy)</a:t>
            </a:r>
            <a:endParaRPr lang="en-US" sz="2000" dirty="0">
              <a:latin typeface="Arial" panose="020B0604020202020204" pitchFamily="34" charset="0"/>
              <a:ea typeface="Times New Roman" panose="02020603050405020304" pitchFamily="18" charset="0"/>
              <a:cs typeface="Arial" panose="020B0604020202020204" pitchFamily="34" charset="0"/>
            </a:endParaRPr>
          </a:p>
          <a:p>
            <a:pPr>
              <a:spcAft>
                <a:spcPts val="750"/>
              </a:spcAft>
            </a:pPr>
            <a:r>
              <a:rPr lang="en-US" b="1" i="1" dirty="0">
                <a:solidFill>
                  <a:srgbClr val="000000"/>
                </a:solidFill>
                <a:latin typeface="Arial" panose="020B0604020202020204" pitchFamily="34" charset="0"/>
                <a:ea typeface="Times New Roman" panose="02020603050405020304" pitchFamily="18" charset="0"/>
                <a:cs typeface="Arial" panose="020B0604020202020204" pitchFamily="34" charset="0"/>
              </a:rPr>
              <a:t>Purpose: To test that if the user leaves the add text field blank and clicks the Add button, nothing happens.</a:t>
            </a:r>
            <a:endParaRPr lang="en-US" sz="2000" dirty="0">
              <a:latin typeface="Arial" panose="020B0604020202020204" pitchFamily="34" charset="0"/>
              <a:ea typeface="Times New Roman" panose="02020603050405020304" pitchFamily="18" charset="0"/>
              <a:cs typeface="Arial" panose="020B0604020202020204" pitchFamily="34" charset="0"/>
            </a:endParaRPr>
          </a:p>
          <a:p>
            <a:pPr marL="342900" marR="0" lvl="0" indent="-342900">
              <a:spcBef>
                <a:spcPts val="375"/>
              </a:spcBef>
              <a:spcAft>
                <a:spcPts val="375"/>
              </a:spcAft>
              <a:buSzPts val="1000"/>
              <a:buFont typeface="Symbol" panose="05050102010706020507" pitchFamily="18" charset="2"/>
              <a:buChar char=""/>
              <a:tabLst>
                <a:tab pos="457200" algn="l"/>
              </a:tabLst>
            </a:pPr>
            <a:r>
              <a:rPr lang="en-US"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Precondition: The user must go through Test Case 3 Preconditions.</a:t>
            </a:r>
            <a:endParaRPr lang="en-US" sz="2000"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marL="342900" marR="0" lvl="0" indent="-342900">
              <a:spcBef>
                <a:spcPts val="375"/>
              </a:spcBef>
              <a:spcAft>
                <a:spcPts val="375"/>
              </a:spcAft>
              <a:buSzPts val="1000"/>
              <a:buFont typeface="Symbol" panose="05050102010706020507" pitchFamily="18" charset="2"/>
              <a:buChar char=""/>
              <a:tabLst>
                <a:tab pos="457200" algn="l"/>
              </a:tabLst>
            </a:pPr>
            <a:r>
              <a:rPr lang="en-US"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Input: The user clicks Add Button without having typed anything to add to the My Desired Effects list, in hopes of finding a bug and crashing the page. Mwhaha Evil User.</a:t>
            </a:r>
            <a:endParaRPr lang="en-US" sz="2000"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marL="342900" marR="0" lvl="0" indent="-342900">
              <a:spcBef>
                <a:spcPts val="375"/>
              </a:spcBef>
              <a:spcAft>
                <a:spcPts val="375"/>
              </a:spcAft>
              <a:buSzPts val="1000"/>
              <a:buFont typeface="Symbol" panose="05050102010706020507" pitchFamily="18" charset="2"/>
              <a:buChar char=""/>
              <a:tabLst>
                <a:tab pos="457200" algn="l"/>
              </a:tabLst>
            </a:pPr>
            <a:r>
              <a:rPr lang="en-US"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Expected Result: Nothing happens. The malicious user is disappointed.</a:t>
            </a:r>
            <a:endParaRPr lang="en-US" sz="2000"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marL="342900" marR="0" lvl="0" indent="-342900">
              <a:spcBef>
                <a:spcPts val="375"/>
              </a:spcBef>
              <a:spcAft>
                <a:spcPts val="375"/>
              </a:spcAft>
              <a:buSzPts val="1000"/>
              <a:buFont typeface="Symbol" panose="05050102010706020507" pitchFamily="18" charset="2"/>
              <a:buChar char=""/>
              <a:tabLst>
                <a:tab pos="457200" algn="l"/>
              </a:tabLst>
            </a:pPr>
            <a:r>
              <a:rPr lang="en-US"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Actual Result: Actual result was found to be the expected result.</a:t>
            </a:r>
            <a:endParaRPr lang="en-US" sz="2000"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marL="342900" marR="0" lvl="0" indent="-342900">
              <a:spcBef>
                <a:spcPts val="375"/>
              </a:spcBef>
              <a:spcAft>
                <a:spcPts val="375"/>
              </a:spcAft>
              <a:buSzPts val="1000"/>
              <a:buFont typeface="Symbol" panose="05050102010706020507" pitchFamily="18" charset="2"/>
              <a:buChar char=""/>
              <a:tabLst>
                <a:tab pos="457200" algn="l"/>
              </a:tabLst>
            </a:pPr>
            <a:r>
              <a:rPr lang="en-US" dirty="0">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Status:</a:t>
            </a:r>
            <a:r>
              <a:rPr lang="en-US"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US" b="1" dirty="0">
                <a:solidFill>
                  <a:srgbClr val="008000"/>
                </a:solidFill>
                <a:latin typeface="Arial" panose="020B0604020202020204" pitchFamily="34" charset="0"/>
                <a:ea typeface="Times New Roman" panose="02020603050405020304" pitchFamily="18" charset="0"/>
                <a:cs typeface="Arial" panose="020B0604020202020204" pitchFamily="34" charset="0"/>
              </a:rPr>
              <a:t>PASSED</a:t>
            </a:r>
            <a:endParaRPr lang="en-US" sz="20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37" name="Rectangle 36"/>
          <p:cNvSpPr/>
          <p:nvPr/>
        </p:nvSpPr>
        <p:spPr>
          <a:xfrm>
            <a:off x="23765499" y="31529354"/>
            <a:ext cx="5889265" cy="646331"/>
          </a:xfrm>
          <a:prstGeom prst="rect">
            <a:avLst/>
          </a:prstGeom>
        </p:spPr>
        <p:txBody>
          <a:bodyPr wrap="square">
            <a:spAutoFit/>
          </a:bodyPr>
          <a:lstStyle/>
          <a:p>
            <a:pPr algn="ctr"/>
            <a:r>
              <a:rPr lang="en-US" b="1" dirty="0"/>
              <a:t>Sequence Diagram for </a:t>
            </a:r>
            <a:r>
              <a:rPr lang="en-US" b="1" i="1" dirty="0"/>
              <a:t>User Story #389_EditDCU_AlternativesSurvey</a:t>
            </a:r>
            <a:r>
              <a:rPr lang="en-US" b="1" dirty="0"/>
              <a:t>:</a:t>
            </a:r>
          </a:p>
        </p:txBody>
      </p:sp>
      <p:pic>
        <p:nvPicPr>
          <p:cNvPr id="39" name="Picture 38"/>
          <p:cNvPicPr>
            <a:picLocks noChangeAspect="1"/>
          </p:cNvPicPr>
          <p:nvPr/>
        </p:nvPicPr>
        <p:blipFill>
          <a:blip r:embed="rId21"/>
          <a:stretch>
            <a:fillRect/>
          </a:stretch>
        </p:blipFill>
        <p:spPr>
          <a:xfrm>
            <a:off x="18546861" y="37931517"/>
            <a:ext cx="2267640" cy="2158168"/>
          </a:xfrm>
          <a:prstGeom prst="rect">
            <a:avLst/>
          </a:prstGeom>
        </p:spPr>
      </p:pic>
      <p:pic>
        <p:nvPicPr>
          <p:cNvPr id="58" name="Picture 57"/>
          <p:cNvPicPr>
            <a:picLocks noChangeAspect="1"/>
          </p:cNvPicPr>
          <p:nvPr/>
        </p:nvPicPr>
        <p:blipFill>
          <a:blip r:embed="rId22"/>
          <a:stretch>
            <a:fillRect/>
          </a:stretch>
        </p:blipFill>
        <p:spPr>
          <a:xfrm>
            <a:off x="13918604" y="38602046"/>
            <a:ext cx="4072627" cy="2379731"/>
          </a:xfrm>
          <a:prstGeom prst="rect">
            <a:avLst/>
          </a:prstGeom>
        </p:spPr>
      </p:pic>
      <p:pic>
        <p:nvPicPr>
          <p:cNvPr id="59" name="Picture 58"/>
          <p:cNvPicPr>
            <a:picLocks noChangeAspect="1"/>
          </p:cNvPicPr>
          <p:nvPr/>
        </p:nvPicPr>
        <p:blipFill>
          <a:blip r:embed="rId23"/>
          <a:stretch>
            <a:fillRect/>
          </a:stretch>
        </p:blipFill>
        <p:spPr>
          <a:xfrm>
            <a:off x="14452624" y="35508329"/>
            <a:ext cx="3004588" cy="2540617"/>
          </a:xfrm>
          <a:prstGeom prst="rect">
            <a:avLst/>
          </a:prstGeom>
        </p:spPr>
      </p:pic>
      <p:pic>
        <p:nvPicPr>
          <p:cNvPr id="62" name="Picture 61"/>
          <p:cNvPicPr>
            <a:picLocks noChangeAspect="1"/>
          </p:cNvPicPr>
          <p:nvPr/>
        </p:nvPicPr>
        <p:blipFill>
          <a:blip r:embed="rId24"/>
          <a:stretch>
            <a:fillRect/>
          </a:stretch>
        </p:blipFill>
        <p:spPr>
          <a:xfrm>
            <a:off x="18052873" y="36239787"/>
            <a:ext cx="3243156" cy="1073597"/>
          </a:xfrm>
          <a:prstGeom prst="rect">
            <a:avLst/>
          </a:prstGeom>
        </p:spPr>
      </p:pic>
      <p:cxnSp>
        <p:nvCxnSpPr>
          <p:cNvPr id="70" name="Straight Arrow Connector 69"/>
          <p:cNvCxnSpPr/>
          <p:nvPr/>
        </p:nvCxnSpPr>
        <p:spPr>
          <a:xfrm>
            <a:off x="17508048" y="35643021"/>
            <a:ext cx="1038813" cy="490981"/>
          </a:xfrm>
          <a:prstGeom prst="straightConnector1">
            <a:avLst/>
          </a:prstGeom>
          <a:ln w="76200">
            <a:tailEnd type="triangle"/>
          </a:ln>
        </p:spPr>
        <p:style>
          <a:lnRef idx="1">
            <a:schemeClr val="dk1"/>
          </a:lnRef>
          <a:fillRef idx="0">
            <a:schemeClr val="dk1"/>
          </a:fillRef>
          <a:effectRef idx="0">
            <a:schemeClr val="dk1"/>
          </a:effectRef>
          <a:fontRef idx="minor">
            <a:schemeClr val="tx1"/>
          </a:fontRef>
        </p:style>
      </p:cxnSp>
      <p:cxnSp>
        <p:nvCxnSpPr>
          <p:cNvPr id="113" name="Straight Arrow Connector 112"/>
          <p:cNvCxnSpPr/>
          <p:nvPr/>
        </p:nvCxnSpPr>
        <p:spPr>
          <a:xfrm flipH="1">
            <a:off x="17314437" y="39746228"/>
            <a:ext cx="1519486" cy="462047"/>
          </a:xfrm>
          <a:prstGeom prst="straightConnector1">
            <a:avLst/>
          </a:prstGeom>
          <a:ln w="76200">
            <a:tailEnd type="triangle"/>
          </a:ln>
        </p:spPr>
        <p:style>
          <a:lnRef idx="1">
            <a:schemeClr val="dk1"/>
          </a:lnRef>
          <a:fillRef idx="0">
            <a:schemeClr val="dk1"/>
          </a:fillRef>
          <a:effectRef idx="0">
            <a:schemeClr val="dk1"/>
          </a:effectRef>
          <a:fontRef idx="minor">
            <a:schemeClr val="tx1"/>
          </a:fontRef>
        </p:style>
      </p:cxnSp>
      <p:cxnSp>
        <p:nvCxnSpPr>
          <p:cNvPr id="115" name="Straight Arrow Connector 114"/>
          <p:cNvCxnSpPr/>
          <p:nvPr/>
        </p:nvCxnSpPr>
        <p:spPr>
          <a:xfrm flipH="1" flipV="1">
            <a:off x="15954917" y="38117206"/>
            <a:ext cx="1" cy="450269"/>
          </a:xfrm>
          <a:prstGeom prst="straightConnector1">
            <a:avLst/>
          </a:prstGeom>
          <a:ln w="76200">
            <a:tailEnd type="triangle"/>
          </a:ln>
        </p:spPr>
        <p:style>
          <a:lnRef idx="1">
            <a:schemeClr val="dk1"/>
          </a:lnRef>
          <a:fillRef idx="0">
            <a:schemeClr val="dk1"/>
          </a:fillRef>
          <a:effectRef idx="0">
            <a:schemeClr val="dk1"/>
          </a:effectRef>
          <a:fontRef idx="minor">
            <a:schemeClr val="tx1"/>
          </a:fontRef>
        </p:style>
      </p:cxnSp>
      <p:cxnSp>
        <p:nvCxnSpPr>
          <p:cNvPr id="119" name="Straight Arrow Connector 118"/>
          <p:cNvCxnSpPr/>
          <p:nvPr/>
        </p:nvCxnSpPr>
        <p:spPr>
          <a:xfrm>
            <a:off x="12580342" y="39578174"/>
            <a:ext cx="1328035" cy="590448"/>
          </a:xfrm>
          <a:prstGeom prst="straightConnector1">
            <a:avLst/>
          </a:prstGeom>
          <a:ln w="76200">
            <a:tailEnd type="triangle"/>
          </a:ln>
        </p:spPr>
        <p:style>
          <a:lnRef idx="1">
            <a:schemeClr val="dk1"/>
          </a:lnRef>
          <a:fillRef idx="0">
            <a:schemeClr val="dk1"/>
          </a:fillRef>
          <a:effectRef idx="0">
            <a:schemeClr val="dk1"/>
          </a:effectRef>
          <a:fontRef idx="minor">
            <a:schemeClr val="tx1"/>
          </a:fontRef>
        </p:style>
      </p:cxnSp>
      <p:pic>
        <p:nvPicPr>
          <p:cNvPr id="117" name="Picture 116"/>
          <p:cNvPicPr>
            <a:picLocks noChangeAspect="1"/>
          </p:cNvPicPr>
          <p:nvPr/>
        </p:nvPicPr>
        <p:blipFill>
          <a:blip r:embed="rId25"/>
          <a:stretch>
            <a:fillRect/>
          </a:stretch>
        </p:blipFill>
        <p:spPr>
          <a:xfrm>
            <a:off x="10771089" y="36472712"/>
            <a:ext cx="2458395" cy="2458395"/>
          </a:xfrm>
          <a:prstGeom prst="rect">
            <a:avLst/>
          </a:prstGeom>
        </p:spPr>
      </p:pic>
      <p:sp>
        <p:nvSpPr>
          <p:cNvPr id="118" name="TextBox 117"/>
          <p:cNvSpPr txBox="1"/>
          <p:nvPr/>
        </p:nvSpPr>
        <p:spPr>
          <a:xfrm>
            <a:off x="11343651" y="38960228"/>
            <a:ext cx="1555148" cy="723275"/>
          </a:xfrm>
          <a:prstGeom prst="rect">
            <a:avLst/>
          </a:prstGeom>
          <a:noFill/>
        </p:spPr>
        <p:txBody>
          <a:bodyPr wrap="square" rtlCol="0">
            <a:spAutoFit/>
          </a:bodyPr>
          <a:lstStyle/>
          <a:p>
            <a:r>
              <a:rPr lang="en-US" sz="4100"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User</a:t>
            </a:r>
            <a:endParaRPr lang="en-US" sz="4100" dirty="0">
              <a:latin typeface="Arial" panose="020B0604020202020204" pitchFamily="34" charset="0"/>
              <a:cs typeface="Arial" panose="020B0604020202020204" pitchFamily="34" charset="0"/>
            </a:endParaRPr>
          </a:p>
        </p:txBody>
      </p:sp>
      <p:sp>
        <p:nvSpPr>
          <p:cNvPr id="125" name="TextBox 124"/>
          <p:cNvSpPr txBox="1"/>
          <p:nvPr/>
        </p:nvSpPr>
        <p:spPr>
          <a:xfrm>
            <a:off x="18477013" y="39805813"/>
            <a:ext cx="2576540" cy="723275"/>
          </a:xfrm>
          <a:prstGeom prst="rect">
            <a:avLst/>
          </a:prstGeom>
          <a:noFill/>
        </p:spPr>
        <p:txBody>
          <a:bodyPr wrap="square" rtlCol="0">
            <a:spAutoFit/>
          </a:bodyPr>
          <a:lstStyle/>
          <a:p>
            <a:r>
              <a:rPr lang="en-US" sz="4100" dirty="0">
                <a:ln w="0"/>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MongoDB</a:t>
            </a:r>
            <a:endParaRPr lang="en-US" sz="41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6"/>
          <a:stretch>
            <a:fillRect/>
          </a:stretch>
        </p:blipFill>
        <p:spPr>
          <a:xfrm>
            <a:off x="23834026" y="32106852"/>
            <a:ext cx="5795680" cy="3796736"/>
          </a:xfrm>
          <a:prstGeom prst="rect">
            <a:avLst/>
          </a:prstGeom>
        </p:spPr>
      </p:pic>
      <p:pic>
        <p:nvPicPr>
          <p:cNvPr id="4" name="Picture 3"/>
          <p:cNvPicPr>
            <a:picLocks noChangeAspect="1"/>
          </p:cNvPicPr>
          <p:nvPr/>
        </p:nvPicPr>
        <p:blipFill>
          <a:blip r:embed="rId27"/>
          <a:stretch>
            <a:fillRect/>
          </a:stretch>
        </p:blipFill>
        <p:spPr>
          <a:xfrm>
            <a:off x="23687597" y="26031362"/>
            <a:ext cx="6347273" cy="4044831"/>
          </a:xfrm>
          <a:prstGeom prst="rect">
            <a:avLst/>
          </a:prstGeom>
        </p:spPr>
      </p:pic>
    </p:spTree>
  </p:cSld>
  <p:clrMapOvr>
    <a:masterClrMapping/>
  </p:clrMapOvr>
  <p:transition spd="slow">
    <p:fade/>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Integral</Template>
  <TotalTime>1367</TotalTime>
  <Words>498</Words>
  <Application>Microsoft Office PowerPoint</Application>
  <PresentationFormat>Custom</PresentationFormat>
  <Paragraphs>75</Paragraphs>
  <Slides>1</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vt:i4>
      </vt:variant>
    </vt:vector>
  </HeadingPairs>
  <TitlesOfParts>
    <vt:vector size="9" baseType="lpstr">
      <vt:lpstr>Arial</vt:lpstr>
      <vt:lpstr>Symbol</vt:lpstr>
      <vt:lpstr>Times New Roman</vt:lpstr>
      <vt:lpstr>Tw Cen MT</vt:lpstr>
      <vt:lpstr>Tw Cen MT Condensed</vt:lpstr>
      <vt:lpstr>Wingdings</vt:lpstr>
      <vt:lpstr>Wingdings 3</vt:lpstr>
      <vt:lpstr>Integral</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Andy</dc:creator>
  <cp:lastModifiedBy>css.mohsen@hotmail.com</cp:lastModifiedBy>
  <cp:revision>108</cp:revision>
  <dcterms:modified xsi:type="dcterms:W3CDTF">2017-04-18T03:31:54Z</dcterms:modified>
</cp:coreProperties>
</file>