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3" name="Shape 21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4" name="Shape 21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0" name="Shape 22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1" name="Shape 22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5" name="Shape 225"/>
        <p:cNvGrpSpPr/>
        <p:nvPr/>
      </p:nvGrpSpPr>
      <p:grpSpPr>
        <a:xfrm>
          <a:off x="0" y="0"/>
          <a:ext cx="0" cy="0"/>
          <a:chOff x="0" y="0"/>
          <a:chExt cx="0" cy="0"/>
        </a:xfrm>
      </p:grpSpPr>
      <p:sp>
        <p:nvSpPr>
          <p:cNvPr id="226" name="Shape 2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7" name="Shape 22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8" name="Shape 22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4" name="Shape 23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5" name="Shape 23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9" name="Shape 239"/>
        <p:cNvGrpSpPr/>
        <p:nvPr/>
      </p:nvGrpSpPr>
      <p:grpSpPr>
        <a:xfrm>
          <a:off x="0" y="0"/>
          <a:ext cx="0" cy="0"/>
          <a:chOff x="0" y="0"/>
          <a:chExt cx="0" cy="0"/>
        </a:xfrm>
      </p:grpSpPr>
      <p:sp>
        <p:nvSpPr>
          <p:cNvPr id="240" name="Shape 2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1" name="Shape 24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2" name="Shape 24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4" name="Shape 15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5" name="Shape 15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3" name="Shape 16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4" name="Shape 16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1" name="Shape 17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2" name="Shape 17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6" name="Shape 176"/>
        <p:cNvGrpSpPr/>
        <p:nvPr/>
      </p:nvGrpSpPr>
      <p:grpSpPr>
        <a:xfrm>
          <a:off x="0" y="0"/>
          <a:ext cx="0" cy="0"/>
          <a:chOff x="0" y="0"/>
          <a:chExt cx="0" cy="0"/>
        </a:xfrm>
      </p:grpSpPr>
      <p:sp>
        <p:nvSpPr>
          <p:cNvPr id="177" name="Shape 1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8" name="Shape 17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9" name="Shape 17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5" name="Shape 18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186" name="Shape 18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2" name="Shape 19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3" name="Shape 19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7" name="Shape 197"/>
        <p:cNvGrpSpPr/>
        <p:nvPr/>
      </p:nvGrpSpPr>
      <p:grpSpPr>
        <a:xfrm>
          <a:off x="0" y="0"/>
          <a:ext cx="0" cy="0"/>
          <a:chOff x="0" y="0"/>
          <a:chExt cx="0" cy="0"/>
        </a:xfrm>
      </p:grpSpPr>
      <p:sp>
        <p:nvSpPr>
          <p:cNvPr id="198" name="Shape 1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9" name="Shape 19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0" name="Shape 20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4" name="Shape 204"/>
        <p:cNvGrpSpPr/>
        <p:nvPr/>
      </p:nvGrpSpPr>
      <p:grpSpPr>
        <a:xfrm>
          <a:off x="0" y="0"/>
          <a:ext cx="0" cy="0"/>
          <a:chOff x="0" y="0"/>
          <a:chExt cx="0" cy="0"/>
        </a:xfrm>
      </p:grpSpPr>
      <p:sp>
        <p:nvSpPr>
          <p:cNvPr id="205" name="Shape 2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6" name="Shape 20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7" name="Shape 20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MultiModal Interactive Paint</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&lt;Team Members&gt;</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Francisco R Ortega</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Spring 2017</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5" name="Shape 215"/>
        <p:cNvGrpSpPr/>
        <p:nvPr/>
      </p:nvGrpSpPr>
      <p:grpSpPr>
        <a:xfrm>
          <a:off x="0" y="0"/>
          <a:ext cx="0" cy="0"/>
          <a:chOff x="0" y="0"/>
          <a:chExt cx="0" cy="0"/>
        </a:xfrm>
      </p:grpSpPr>
      <p:sp>
        <p:nvSpPr>
          <p:cNvPr id="216" name="Shape 21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#3</a:t>
            </a:r>
          </a:p>
        </p:txBody>
      </p:sp>
      <p:sp>
        <p:nvSpPr>
          <p:cNvPr id="217" name="Shape 217"/>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2" name="Shape 222"/>
        <p:cNvGrpSpPr/>
        <p:nvPr/>
      </p:nvGrpSpPr>
      <p:grpSpPr>
        <a:xfrm>
          <a:off x="0" y="0"/>
          <a:ext cx="0" cy="0"/>
          <a:chOff x="0" y="0"/>
          <a:chExt cx="0" cy="0"/>
        </a:xfrm>
      </p:grpSpPr>
      <p:sp>
        <p:nvSpPr>
          <p:cNvPr id="223" name="Shape 22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#4</a:t>
            </a:r>
          </a:p>
        </p:txBody>
      </p:sp>
      <p:sp>
        <p:nvSpPr>
          <p:cNvPr id="224" name="Shape 22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9" name="Shape 229"/>
        <p:cNvGrpSpPr/>
        <p:nvPr/>
      </p:nvGrpSpPr>
      <p:grpSpPr>
        <a:xfrm>
          <a:off x="0" y="0"/>
          <a:ext cx="0" cy="0"/>
          <a:chOff x="0" y="0"/>
          <a:chExt cx="0" cy="0"/>
        </a:xfrm>
      </p:grpSpPr>
      <p:sp>
        <p:nvSpPr>
          <p:cNvPr id="230" name="Shape 23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#5</a:t>
            </a:r>
          </a:p>
        </p:txBody>
      </p:sp>
      <p:sp>
        <p:nvSpPr>
          <p:cNvPr id="231" name="Shape 231"/>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6" name="Shape 236"/>
        <p:cNvGrpSpPr/>
        <p:nvPr/>
      </p:nvGrpSpPr>
      <p:grpSpPr>
        <a:xfrm>
          <a:off x="0" y="0"/>
          <a:ext cx="0" cy="0"/>
          <a:chOff x="0" y="0"/>
          <a:chExt cx="0" cy="0"/>
        </a:xfrm>
      </p:grpSpPr>
      <p:sp>
        <p:nvSpPr>
          <p:cNvPr id="237" name="Shape 23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sp>
        <p:nvSpPr>
          <p:cNvPr id="238" name="Shape 23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82575" lvl="0" marL="282575" marR="0" rtl="0" algn="l">
              <a:spcBef>
                <a:spcPts val="2000"/>
              </a:spcBef>
              <a:spcAft>
                <a:spcPts val="0"/>
              </a:spcAft>
              <a:buClr>
                <a:srgbClr val="001D4D"/>
              </a:buClr>
              <a:buSzPct val="100000"/>
              <a:buFont typeface="Noto Sans Symbols"/>
              <a:buChar char="●"/>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3" name="Shape 243"/>
        <p:cNvGrpSpPr/>
        <p:nvPr/>
      </p:nvGrpSpPr>
      <p:grpSpPr>
        <a:xfrm>
          <a:off x="0" y="0"/>
          <a:ext cx="0" cy="0"/>
          <a:chOff x="0" y="0"/>
          <a:chExt cx="0" cy="0"/>
        </a:xfrm>
      </p:grpSpPr>
      <p:sp>
        <p:nvSpPr>
          <p:cNvPr id="244" name="Shape 244"/>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45" name="Shape 245"/>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Summary</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contact information</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p>
          <a:p>
            <a:pPr indent="0" lvl="0" marL="0" marR="0" rtl="0" algn="l">
              <a:spcBef>
                <a:spcPts val="2000"/>
              </a:spcBef>
              <a:spcAft>
                <a:spcPts val="0"/>
              </a:spcAft>
              <a:buNone/>
            </a:pPr>
            <a:r>
              <a:t/>
            </a:r>
            <a:endParaRPr/>
          </a:p>
          <a:p>
            <a:pPr indent="0" lvl="0" marL="0" marR="0" rtl="0" algn="l">
              <a:spcBef>
                <a:spcPts val="2000"/>
              </a:spcBef>
              <a:spcAft>
                <a:spcPts val="0"/>
              </a:spcAft>
              <a:buNone/>
            </a:pPr>
            <a:r>
              <a:rPr lang="en-US"/>
              <a:t>The logos of all technologies you have used</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6" name="Shape 156"/>
        <p:cNvGrpSpPr/>
        <p:nvPr/>
      </p:nvGrpSpPr>
      <p:grpSpPr>
        <a:xfrm>
          <a:off x="0" y="0"/>
          <a:ext cx="0" cy="0"/>
          <a:chOff x="0" y="0"/>
          <a:chExt cx="0" cy="0"/>
        </a:xfrm>
      </p:grpSpPr>
      <p:sp>
        <p:nvSpPr>
          <p:cNvPr id="157" name="Shape 157"/>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58" name="Shape 158"/>
          <p:cNvSpPr txBox="1"/>
          <p:nvPr>
            <p:ph idx="1" type="body"/>
          </p:nvPr>
        </p:nvSpPr>
        <p:spPr>
          <a:xfrm>
            <a:off x="779462" y="1524000"/>
            <a:ext cx="7583486" cy="420846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a:p>
          <a:p>
            <a:pPr indent="0" lvl="0" marL="0" marR="0" rtl="0" algn="l">
              <a:lnSpc>
                <a:spcPct val="100000"/>
              </a:lnSpc>
              <a:spcBef>
                <a:spcPts val="2000"/>
              </a:spcBef>
              <a:spcAft>
                <a:spcPts val="0"/>
              </a:spcAft>
              <a:buNone/>
            </a:pPr>
            <a:r>
              <a:t/>
            </a:r>
            <a:endParaRPr sz="1800"/>
          </a:p>
        </p:txBody>
      </p:sp>
      <p:pic>
        <p:nvPicPr>
          <p:cNvPr id="159" name="Shape 159"/>
          <p:cNvPicPr preferRelativeResize="0"/>
          <p:nvPr/>
        </p:nvPicPr>
        <p:blipFill>
          <a:blip r:embed="rId3">
            <a:alphaModFix/>
          </a:blip>
          <a:stretch>
            <a:fillRect/>
          </a:stretch>
        </p:blipFill>
        <p:spPr>
          <a:xfrm>
            <a:off x="4536644" y="2821649"/>
            <a:ext cx="4433329" cy="3008851"/>
          </a:xfrm>
          <a:prstGeom prst="rect">
            <a:avLst/>
          </a:prstGeom>
          <a:noFill/>
          <a:ln>
            <a:noFill/>
          </a:ln>
        </p:spPr>
      </p:pic>
      <p:pic>
        <p:nvPicPr>
          <p:cNvPr id="160" name="Shape 160"/>
          <p:cNvPicPr preferRelativeResize="0"/>
          <p:nvPr/>
        </p:nvPicPr>
        <p:blipFill>
          <a:blip r:embed="rId4">
            <a:alphaModFix/>
          </a:blip>
          <a:stretch>
            <a:fillRect/>
          </a:stretch>
        </p:blipFill>
        <p:spPr>
          <a:xfrm>
            <a:off x="220499" y="1524000"/>
            <a:ext cx="4316141" cy="27252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5" name="Shape 165"/>
        <p:cNvGrpSpPr/>
        <p:nvPr/>
      </p:nvGrpSpPr>
      <p:grpSpPr>
        <a:xfrm>
          <a:off x="0" y="0"/>
          <a:ext cx="0" cy="0"/>
          <a:chOff x="0" y="0"/>
          <a:chExt cx="0" cy="0"/>
        </a:xfrm>
      </p:grpSpPr>
      <p:sp>
        <p:nvSpPr>
          <p:cNvPr id="166" name="Shape 16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7" name="Shape 167"/>
          <p:cNvSpPr txBox="1"/>
          <p:nvPr>
            <p:ph idx="1" type="body"/>
          </p:nvPr>
        </p:nvSpPr>
        <p:spPr>
          <a:xfrm>
            <a:off x="779462" y="1524000"/>
            <a:ext cx="7583400" cy="42084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a:p>
          <a:p>
            <a:pPr indent="0" lvl="0" marL="0" marR="0" rtl="0" algn="l">
              <a:lnSpc>
                <a:spcPct val="100000"/>
              </a:lnSpc>
              <a:spcBef>
                <a:spcPts val="2000"/>
              </a:spcBef>
              <a:spcAft>
                <a:spcPts val="0"/>
              </a:spcAft>
              <a:buNone/>
            </a:pPr>
            <a:r>
              <a:rPr lang="en-US" sz="1800"/>
              <a:t> </a:t>
            </a:r>
          </a:p>
        </p:txBody>
      </p:sp>
      <p:pic>
        <p:nvPicPr>
          <p:cNvPr id="168" name="Shape 168"/>
          <p:cNvPicPr preferRelativeResize="0"/>
          <p:nvPr/>
        </p:nvPicPr>
        <p:blipFill>
          <a:blip r:embed="rId3">
            <a:alphaModFix/>
          </a:blip>
          <a:stretch>
            <a:fillRect/>
          </a:stretch>
        </p:blipFill>
        <p:spPr>
          <a:xfrm>
            <a:off x="602524" y="8173200"/>
            <a:ext cx="6125089" cy="44118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3" name="Shape 173"/>
        <p:cNvGrpSpPr/>
        <p:nvPr/>
      </p:nvGrpSpPr>
      <p:grpSpPr>
        <a:xfrm>
          <a:off x="0" y="0"/>
          <a:ext cx="0" cy="0"/>
          <a:chOff x="0" y="0"/>
          <a:chExt cx="0" cy="0"/>
        </a:xfrm>
      </p:grpSpPr>
      <p:sp>
        <p:nvSpPr>
          <p:cNvPr id="174" name="Shape 17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sp>
        <p:nvSpPr>
          <p:cNvPr id="175" name="Shape 175"/>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0" name="Shape 180"/>
        <p:cNvGrpSpPr/>
        <p:nvPr/>
      </p:nvGrpSpPr>
      <p:grpSpPr>
        <a:xfrm>
          <a:off x="0" y="0"/>
          <a:ext cx="0" cy="0"/>
          <a:chOff x="0" y="0"/>
          <a:chExt cx="0" cy="0"/>
        </a:xfrm>
      </p:grpSpPr>
      <p:sp>
        <p:nvSpPr>
          <p:cNvPr id="181" name="Shape 18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sp>
        <p:nvSpPr>
          <p:cNvPr id="182" name="Shape 182"/>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7" name="Shape 187"/>
        <p:cNvGrpSpPr/>
        <p:nvPr/>
      </p:nvGrpSpPr>
      <p:grpSpPr>
        <a:xfrm>
          <a:off x="0" y="0"/>
          <a:ext cx="0" cy="0"/>
          <a:chOff x="0" y="0"/>
          <a:chExt cx="0" cy="0"/>
        </a:xfrm>
      </p:grpSpPr>
      <p:sp>
        <p:nvSpPr>
          <p:cNvPr id="188" name="Shape 18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sp>
        <p:nvSpPr>
          <p:cNvPr id="189" name="Shape 189"/>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4" name="Shape 194"/>
        <p:cNvGrpSpPr/>
        <p:nvPr/>
      </p:nvGrpSpPr>
      <p:grpSpPr>
        <a:xfrm>
          <a:off x="0" y="0"/>
          <a:ext cx="0" cy="0"/>
          <a:chOff x="0" y="0"/>
          <a:chExt cx="0" cy="0"/>
        </a:xfrm>
      </p:grpSpPr>
      <p:sp>
        <p:nvSpPr>
          <p:cNvPr id="195" name="Shape 19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96" name="Shape 19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a:t>1.</a:t>
            </a:r>
          </a:p>
          <a:p>
            <a:pPr indent="0" lvl="0" marL="0" marR="0" rtl="0" algn="l">
              <a:spcBef>
                <a:spcPts val="2000"/>
              </a:spcBef>
              <a:spcAft>
                <a:spcPts val="0"/>
              </a:spcAft>
              <a:buNone/>
            </a:pPr>
            <a:r>
              <a:rPr lang="en-US"/>
              <a:t>2.</a:t>
            </a:r>
          </a:p>
          <a:p>
            <a:pPr indent="0" lvl="0" marL="0" marR="0" rtl="0" algn="l">
              <a:spcBef>
                <a:spcPts val="2000"/>
              </a:spcBef>
              <a:spcAft>
                <a:spcPts val="0"/>
              </a:spcAft>
              <a:buNone/>
            </a:pPr>
            <a:r>
              <a:rPr lang="en-US"/>
              <a:t>3.</a:t>
            </a:r>
          </a:p>
          <a:p>
            <a:pPr indent="0" lvl="0" marL="0" marR="0" rtl="0" algn="l">
              <a:spcBef>
                <a:spcPts val="2000"/>
              </a:spcBef>
              <a:spcAft>
                <a:spcPts val="0"/>
              </a:spcAft>
              <a:buNone/>
            </a:pPr>
            <a:r>
              <a:rPr lang="en-US"/>
              <a:t>4.</a:t>
            </a:r>
          </a:p>
          <a:p>
            <a:pPr indent="0" lvl="0" marL="0" marR="0" rtl="0" algn="l">
              <a:spcBef>
                <a:spcPts val="2000"/>
              </a:spcBef>
              <a:spcAft>
                <a:spcPts val="0"/>
              </a:spcAft>
              <a:buNone/>
            </a:pPr>
            <a:r>
              <a:rPr lang="en-US"/>
              <a:t>5.</a:t>
            </a: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1" name="Shape 201"/>
        <p:cNvGrpSpPr/>
        <p:nvPr/>
      </p:nvGrpSpPr>
      <p:grpSpPr>
        <a:xfrm>
          <a:off x="0" y="0"/>
          <a:ext cx="0" cy="0"/>
          <a:chOff x="0" y="0"/>
          <a:chExt cx="0" cy="0"/>
        </a:xfrm>
      </p:grpSpPr>
      <p:sp>
        <p:nvSpPr>
          <p:cNvPr id="202" name="Shape 202"/>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#1</a:t>
            </a:r>
          </a:p>
        </p:txBody>
      </p:sp>
      <p:sp>
        <p:nvSpPr>
          <p:cNvPr id="203" name="Shape 203"/>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8" name="Shape 208"/>
        <p:cNvGrpSpPr/>
        <p:nvPr/>
      </p:nvGrpSpPr>
      <p:grpSpPr>
        <a:xfrm>
          <a:off x="0" y="0"/>
          <a:ext cx="0" cy="0"/>
          <a:chOff x="0" y="0"/>
          <a:chExt cx="0" cy="0"/>
        </a:xfrm>
      </p:grpSpPr>
      <p:sp>
        <p:nvSpPr>
          <p:cNvPr id="209" name="Shape 20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#2</a:t>
            </a:r>
          </a:p>
        </p:txBody>
      </p:sp>
      <p:sp>
        <p:nvSpPr>
          <p:cNvPr id="210" name="Shape 210"/>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