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jpg"/><Relationship Id="rId10" Type="http://schemas.openxmlformats.org/officeDocument/2006/relationships/image" Target="../media/image13.png"/><Relationship Id="rId13" Type="http://schemas.openxmlformats.org/officeDocument/2006/relationships/image" Target="../media/image5.png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.jpg"/><Relationship Id="rId9" Type="http://schemas.openxmlformats.org/officeDocument/2006/relationships/image" Target="../media/image6.jpg"/><Relationship Id="rId15" Type="http://schemas.openxmlformats.org/officeDocument/2006/relationships/image" Target="../media/image10.png"/><Relationship Id="rId14" Type="http://schemas.openxmlformats.org/officeDocument/2006/relationships/image" Target="../media/image12.png"/><Relationship Id="rId17" Type="http://schemas.openxmlformats.org/officeDocument/2006/relationships/image" Target="../media/image11.jpg"/><Relationship Id="rId16" Type="http://schemas.openxmlformats.org/officeDocument/2006/relationships/image" Target="../media/image15.png"/><Relationship Id="rId5" Type="http://schemas.openxmlformats.org/officeDocument/2006/relationships/image" Target="../media/image2.jpg"/><Relationship Id="rId6" Type="http://schemas.openxmlformats.org/officeDocument/2006/relationships/image" Target="../media/image9.jpg"/><Relationship Id="rId7" Type="http://schemas.openxmlformats.org/officeDocument/2006/relationships/image" Target="../media/image8.jpg"/><Relationship Id="rId8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528100" y="1523975"/>
            <a:ext cx="160146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 										Multimodal Interactive Paint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Daniel Mederos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Francisco Ortega,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Having an application work across multiple operating systems, with different requirements and programs, which requires maintenance and many changes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This project is a complete rewrite from the last iteration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605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93925" y="319275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636400" y="329631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Support for many easy to use tools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Base code is modular, so it's easier to add features, refactor code and create facades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Interactive Paint is cross platform on any machine running QT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Supports multiple users at the same time on the same drawing canvas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Acceps up to 10 inpts under MultiModal mode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2462200" y="329630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want to be able to have basic tools like New, Open, Save, Ellipse, Rectangle, Brush, and Color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be cross platform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support more than 2 users at the same time on the same Canvas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2509750" y="229613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230335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32963175"/>
            <a:ext cx="7933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 algn="ctr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Implementation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This project Was built in C++ using the Qt framework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Classes that we used specific to Qt 4.8 and above include QtWidgets, QtApplication, and QtUtility.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We programmed and compiled code mostly in Visual Studios 15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3383100" y="22932550"/>
            <a:ext cx="7933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Test case: Undo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Purpose: Test to see if canvas can be restored to the second to last state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Preconditions: Must have a minimum of one action already on the canvas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Action: Paint user clicks on edit button and then clicks on undo button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Expected Result: The canvas returns to the second to last state before the user had done the action we are trying to undo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2815275"/>
            <a:ext cx="296805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/>
        </p:nvSpPr>
        <p:spPr>
          <a:xfrm>
            <a:off x="23383100" y="6143925"/>
            <a:ext cx="7933800" cy="5762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</a:t>
            </a:r>
            <a:r>
              <a:rPr b="1" lang="en-US" sz="4100">
                <a:solidFill>
                  <a:srgbClr val="336699"/>
                </a:solidFill>
              </a:rPr>
              <a:t>y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Interactive Paint showcases the portability of the application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Future iterations will add more input devices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creates a higher level of abstraction when adding features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also reduces the amount of dependencies while being cross platform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12183375" y="6095925"/>
            <a:ext cx="10066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Develop the GUI with the QT framework so that we can have a canvas that handles multiple pens in free draw along with a canvas that handles a single pen touch but gives the user more options on what drawing they could make. Do so having as few dependencies as possible.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Francisco R. Ortega. I am thankful to the help that I received from my group member Jim Louro in the process of creating this software. </a:t>
            </a:r>
          </a:p>
        </p:txBody>
      </p:sp>
      <p:pic>
        <p:nvPicPr>
          <p:cNvPr descr="ell111111111.jpg"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5673" y="13006950"/>
            <a:ext cx="6425691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xxxxxxxxxxxxxxccccccccccc.jpg"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21100" y="13563599"/>
            <a:ext cx="7933799" cy="8134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ush111111111.jpg"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98866" y="15630949"/>
            <a:ext cx="5858760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dfasdfasdfasdfdfsa.jpg"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175300" y="13223987"/>
            <a:ext cx="7519226" cy="5041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fdadsfsasafdasdfasdfadfasdfasdf.jpg"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21374" y="17070126"/>
            <a:ext cx="6425699" cy="46283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34123412341234123412341234.jpg"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09750" y="23967599"/>
            <a:ext cx="9519351" cy="81349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-logo.png" id="113" name="Shape 1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8479687" y="2252425"/>
            <a:ext cx="3600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s_logo.jpg" id="114" name="Shape 1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35549" y="2106862"/>
            <a:ext cx="3938635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4540425" y="36314512"/>
            <a:ext cx="4840700" cy="4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4540437" y="34800325"/>
            <a:ext cx="1514175" cy="15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7955174" y="34665400"/>
            <a:ext cx="1977624" cy="178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2793925" y="24524713"/>
            <a:ext cx="9124349" cy="702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3824639" y="1961275"/>
            <a:ext cx="4395899" cy="2196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381575" y="1859187"/>
            <a:ext cx="3600499" cy="2400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