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9" name="Shape 209"/>
        <p:cNvGrpSpPr/>
        <p:nvPr/>
      </p:nvGrpSpPr>
      <p:grpSpPr>
        <a:xfrm>
          <a:off x="0" y="0"/>
          <a:ext cx="0" cy="0"/>
          <a:chOff x="0" y="0"/>
          <a:chExt cx="0" cy="0"/>
        </a:xfrm>
      </p:grpSpPr>
      <p:sp>
        <p:nvSpPr>
          <p:cNvPr id="210" name="Shape 2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1" name="Shape 21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2" name="Shape 21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6" name="Shape 216"/>
        <p:cNvGrpSpPr/>
        <p:nvPr/>
      </p:nvGrpSpPr>
      <p:grpSpPr>
        <a:xfrm>
          <a:off x="0" y="0"/>
          <a:ext cx="0" cy="0"/>
          <a:chOff x="0" y="0"/>
          <a:chExt cx="0" cy="0"/>
        </a:xfrm>
      </p:grpSpPr>
      <p:sp>
        <p:nvSpPr>
          <p:cNvPr id="217" name="Shape 2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8" name="Shape 21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9" name="Shape 21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3" name="Shape 223"/>
        <p:cNvGrpSpPr/>
        <p:nvPr/>
      </p:nvGrpSpPr>
      <p:grpSpPr>
        <a:xfrm>
          <a:off x="0" y="0"/>
          <a:ext cx="0" cy="0"/>
          <a:chOff x="0" y="0"/>
          <a:chExt cx="0" cy="0"/>
        </a:xfrm>
      </p:grpSpPr>
      <p:sp>
        <p:nvSpPr>
          <p:cNvPr id="224" name="Shape 22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5" name="Shape 22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6" name="Shape 22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0" name="Shape 230"/>
        <p:cNvGrpSpPr/>
        <p:nvPr/>
      </p:nvGrpSpPr>
      <p:grpSpPr>
        <a:xfrm>
          <a:off x="0" y="0"/>
          <a:ext cx="0" cy="0"/>
          <a:chOff x="0" y="0"/>
          <a:chExt cx="0" cy="0"/>
        </a:xfrm>
      </p:grpSpPr>
      <p:sp>
        <p:nvSpPr>
          <p:cNvPr id="231" name="Shape 2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2" name="Shape 23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3" name="Shape 23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7" name="Shape 237"/>
        <p:cNvGrpSpPr/>
        <p:nvPr/>
      </p:nvGrpSpPr>
      <p:grpSpPr>
        <a:xfrm>
          <a:off x="0" y="0"/>
          <a:ext cx="0" cy="0"/>
          <a:chOff x="0" y="0"/>
          <a:chExt cx="0" cy="0"/>
        </a:xfrm>
      </p:grpSpPr>
      <p:sp>
        <p:nvSpPr>
          <p:cNvPr id="238" name="Shape 23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9" name="Shape 23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0" name="Shape 24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5" name="Shape 15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6" name="Shape 15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2" name="Shape 16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3" name="Shape 16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7" name="Shape 167"/>
        <p:cNvGrpSpPr/>
        <p:nvPr/>
      </p:nvGrpSpPr>
      <p:grpSpPr>
        <a:xfrm>
          <a:off x="0" y="0"/>
          <a:ext cx="0" cy="0"/>
          <a:chOff x="0" y="0"/>
          <a:chExt cx="0" cy="0"/>
        </a:xfrm>
      </p:grpSpPr>
      <p:sp>
        <p:nvSpPr>
          <p:cNvPr id="168" name="Shape 16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9" name="Shape 16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0" name="Shape 17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4" name="Shape 174"/>
        <p:cNvGrpSpPr/>
        <p:nvPr/>
      </p:nvGrpSpPr>
      <p:grpSpPr>
        <a:xfrm>
          <a:off x="0" y="0"/>
          <a:ext cx="0" cy="0"/>
          <a:chOff x="0" y="0"/>
          <a:chExt cx="0" cy="0"/>
        </a:xfrm>
      </p:grpSpPr>
      <p:sp>
        <p:nvSpPr>
          <p:cNvPr id="175" name="Shape 1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6" name="Shape 17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7" name="Shape 17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1" name="Shape 181"/>
        <p:cNvGrpSpPr/>
        <p:nvPr/>
      </p:nvGrpSpPr>
      <p:grpSpPr>
        <a:xfrm>
          <a:off x="0" y="0"/>
          <a:ext cx="0" cy="0"/>
          <a:chOff x="0" y="0"/>
          <a:chExt cx="0" cy="0"/>
        </a:xfrm>
      </p:grpSpPr>
      <p:sp>
        <p:nvSpPr>
          <p:cNvPr id="182" name="Shape 18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3" name="Shape 18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184" name="Shape 18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8" name="Shape 188"/>
        <p:cNvGrpSpPr/>
        <p:nvPr/>
      </p:nvGrpSpPr>
      <p:grpSpPr>
        <a:xfrm>
          <a:off x="0" y="0"/>
          <a:ext cx="0" cy="0"/>
          <a:chOff x="0" y="0"/>
          <a:chExt cx="0" cy="0"/>
        </a:xfrm>
      </p:grpSpPr>
      <p:sp>
        <p:nvSpPr>
          <p:cNvPr id="189" name="Shape 1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0" name="Shape 19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1" name="Shape 19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5" name="Shape 195"/>
        <p:cNvGrpSpPr/>
        <p:nvPr/>
      </p:nvGrpSpPr>
      <p:grpSpPr>
        <a:xfrm>
          <a:off x="0" y="0"/>
          <a:ext cx="0" cy="0"/>
          <a:chOff x="0" y="0"/>
          <a:chExt cx="0" cy="0"/>
        </a:xfrm>
      </p:grpSpPr>
      <p:sp>
        <p:nvSpPr>
          <p:cNvPr id="196" name="Shape 19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7" name="Shape 19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8" name="Shape 19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2" name="Shape 202"/>
        <p:cNvGrpSpPr/>
        <p:nvPr/>
      </p:nvGrpSpPr>
      <p:grpSpPr>
        <a:xfrm>
          <a:off x="0" y="0"/>
          <a:ext cx="0" cy="0"/>
          <a:chOff x="0" y="0"/>
          <a:chExt cx="0" cy="0"/>
        </a:xfrm>
      </p:grpSpPr>
      <p:sp>
        <p:nvSpPr>
          <p:cNvPr id="203" name="Shape 20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4" name="Shape 20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5" name="Shape 20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4400" u="none" cap="none" strike="noStrike">
                <a:solidFill>
                  <a:srgbClr val="001D4D"/>
                </a:solidFill>
                <a:latin typeface="Trebuchet MS"/>
                <a:ea typeface="Trebuchet MS"/>
                <a:cs typeface="Trebuchet MS"/>
                <a:sym typeface="Trebuchet MS"/>
              </a:rPr>
              <a:t>&lt;Project Name&gt;</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&lt;Team Members&gt;</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&lt;Semester Year&gt;</a:t>
            </a:r>
          </a:p>
        </p:txBody>
      </p:sp>
      <p:sp>
        <p:nvSpPr>
          <p:cNvPr id="152" name="Shape 152"/>
          <p:cNvSpPr txBox="1"/>
          <p:nvPr/>
        </p:nvSpPr>
        <p:spPr>
          <a:xfrm>
            <a:off x="585850" y="5942950"/>
            <a:ext cx="1550700" cy="620400"/>
          </a:xfrm>
          <a:prstGeom prst="rect">
            <a:avLst/>
          </a:prstGeom>
          <a:noFill/>
          <a:ln>
            <a:noFill/>
          </a:ln>
        </p:spPr>
        <p:txBody>
          <a:bodyPr anchorCtr="0" anchor="t" bIns="91425" lIns="91425" rIns="91425" tIns="91425">
            <a:noAutofit/>
          </a:bodyPr>
          <a:lstStyle/>
          <a:p>
            <a:pPr lvl="0">
              <a:spcBef>
                <a:spcPts val="0"/>
              </a:spcBef>
              <a:buNone/>
            </a:pPr>
            <a:r>
              <a:rPr lang="en-US"/>
              <a:t>The logo of your project</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3" name="Shape 213"/>
        <p:cNvGrpSpPr/>
        <p:nvPr/>
      </p:nvGrpSpPr>
      <p:grpSpPr>
        <a:xfrm>
          <a:off x="0" y="0"/>
          <a:ext cx="0" cy="0"/>
          <a:chOff x="0" y="0"/>
          <a:chExt cx="0" cy="0"/>
        </a:xfrm>
      </p:grpSpPr>
      <p:sp>
        <p:nvSpPr>
          <p:cNvPr id="214" name="Shape 21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#3</a:t>
            </a:r>
          </a:p>
        </p:txBody>
      </p:sp>
      <p:sp>
        <p:nvSpPr>
          <p:cNvPr id="215" name="Shape 215"/>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0" name="Shape 220"/>
        <p:cNvGrpSpPr/>
        <p:nvPr/>
      </p:nvGrpSpPr>
      <p:grpSpPr>
        <a:xfrm>
          <a:off x="0" y="0"/>
          <a:ext cx="0" cy="0"/>
          <a:chOff x="0" y="0"/>
          <a:chExt cx="0" cy="0"/>
        </a:xfrm>
      </p:grpSpPr>
      <p:sp>
        <p:nvSpPr>
          <p:cNvPr id="221" name="Shape 22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#4</a:t>
            </a:r>
          </a:p>
        </p:txBody>
      </p:sp>
      <p:sp>
        <p:nvSpPr>
          <p:cNvPr id="222" name="Shape 222"/>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7" name="Shape 227"/>
        <p:cNvGrpSpPr/>
        <p:nvPr/>
      </p:nvGrpSpPr>
      <p:grpSpPr>
        <a:xfrm>
          <a:off x="0" y="0"/>
          <a:ext cx="0" cy="0"/>
          <a:chOff x="0" y="0"/>
          <a:chExt cx="0" cy="0"/>
        </a:xfrm>
      </p:grpSpPr>
      <p:sp>
        <p:nvSpPr>
          <p:cNvPr id="228" name="Shape 22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#5</a:t>
            </a:r>
          </a:p>
        </p:txBody>
      </p:sp>
      <p:sp>
        <p:nvSpPr>
          <p:cNvPr id="229" name="Shape 229"/>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4" name="Shape 234"/>
        <p:cNvGrpSpPr/>
        <p:nvPr/>
      </p:nvGrpSpPr>
      <p:grpSpPr>
        <a:xfrm>
          <a:off x="0" y="0"/>
          <a:ext cx="0" cy="0"/>
          <a:chOff x="0" y="0"/>
          <a:chExt cx="0" cy="0"/>
        </a:xfrm>
      </p:grpSpPr>
      <p:sp>
        <p:nvSpPr>
          <p:cNvPr id="235" name="Shape 23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sp>
        <p:nvSpPr>
          <p:cNvPr id="236" name="Shape 23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82575" lvl="0" marL="282575" marR="0" rtl="0" algn="l">
              <a:spcBef>
                <a:spcPts val="2000"/>
              </a:spcBef>
              <a:spcAft>
                <a:spcPts val="0"/>
              </a:spcAft>
              <a:buClr>
                <a:srgbClr val="001D4D"/>
              </a:buClr>
              <a:buSzPct val="100000"/>
              <a:buFont typeface="Noto Sans Symbols"/>
              <a:buChar char="●"/>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1" name="Shape 241"/>
        <p:cNvGrpSpPr/>
        <p:nvPr/>
      </p:nvGrpSpPr>
      <p:grpSpPr>
        <a:xfrm>
          <a:off x="0" y="0"/>
          <a:ext cx="0" cy="0"/>
          <a:chOff x="0" y="0"/>
          <a:chExt cx="0" cy="0"/>
        </a:xfrm>
      </p:grpSpPr>
      <p:sp>
        <p:nvSpPr>
          <p:cNvPr id="242" name="Shape 242"/>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43" name="Shape 243"/>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Summary</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contact information</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p>
          <a:p>
            <a:pPr indent="0" lvl="0" marL="0" marR="0" rtl="0" algn="l">
              <a:spcBef>
                <a:spcPts val="2000"/>
              </a:spcBef>
              <a:spcAft>
                <a:spcPts val="0"/>
              </a:spcAft>
              <a:buNone/>
            </a:pPr>
            <a:r>
              <a:t/>
            </a:r>
            <a:endParaRPr/>
          </a:p>
          <a:p>
            <a:pPr indent="0" lvl="0" marL="0" marR="0" rtl="0" algn="l">
              <a:spcBef>
                <a:spcPts val="2000"/>
              </a:spcBef>
              <a:spcAft>
                <a:spcPts val="0"/>
              </a:spcAft>
              <a:buNone/>
            </a:pPr>
            <a:r>
              <a:rPr lang="en-US"/>
              <a:t>The logos of all technologies you have used</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7" name="Shape 157"/>
        <p:cNvGrpSpPr/>
        <p:nvPr/>
      </p:nvGrpSpPr>
      <p:grpSpPr>
        <a:xfrm>
          <a:off x="0" y="0"/>
          <a:ext cx="0" cy="0"/>
          <a:chOff x="0" y="0"/>
          <a:chExt cx="0" cy="0"/>
        </a:xfrm>
      </p:grpSpPr>
      <p:sp>
        <p:nvSpPr>
          <p:cNvPr id="158" name="Shape 15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59" name="Shape 159"/>
          <p:cNvSpPr txBox="1"/>
          <p:nvPr>
            <p:ph idx="1" type="body"/>
          </p:nvPr>
        </p:nvSpPr>
        <p:spPr>
          <a:xfrm>
            <a:off x="779462" y="1524000"/>
            <a:ext cx="7583486" cy="420846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a:p>
          <a:p>
            <a:pPr indent="-282575" lvl="0" marL="282575" marR="0" rtl="0" algn="l">
              <a:lnSpc>
                <a:spcPct val="100000"/>
              </a:lnSpc>
              <a:spcBef>
                <a:spcPts val="2000"/>
              </a:spcBef>
              <a:spcAft>
                <a:spcPts val="0"/>
              </a:spcAft>
              <a:buClr>
                <a:srgbClr val="001D4D"/>
              </a:buClr>
              <a:buSzPct val="100000"/>
              <a:buFont typeface="Noto Sans Symbols"/>
              <a:buChar char="●"/>
            </a:pPr>
            <a:r>
              <a:rPr lang="en-US" sz="1800"/>
              <a:t>Screenshots or GIF pictures of the whole project </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sp>
        <p:nvSpPr>
          <p:cNvPr id="165" name="Shape 16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6" name="Shape 166"/>
          <p:cNvSpPr txBox="1"/>
          <p:nvPr>
            <p:ph idx="1" type="body"/>
          </p:nvPr>
        </p:nvSpPr>
        <p:spPr>
          <a:xfrm>
            <a:off x="779462" y="1524000"/>
            <a:ext cx="7583400" cy="42084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a:p>
          <a:p>
            <a:pPr indent="-282575" lvl="0" marL="282575" marR="0" rtl="0" algn="l">
              <a:lnSpc>
                <a:spcPct val="100000"/>
              </a:lnSpc>
              <a:spcBef>
                <a:spcPts val="2000"/>
              </a:spcBef>
              <a:spcAft>
                <a:spcPts val="0"/>
              </a:spcAft>
              <a:buClr>
                <a:srgbClr val="001D4D"/>
              </a:buClr>
              <a:buSzPct val="100000"/>
              <a:buFont typeface="Noto Sans Symbols"/>
              <a:buChar char="●"/>
            </a:pPr>
            <a:r>
              <a:rPr lang="en-US" sz="1800"/>
              <a:t>Screenshots or GIF pictures of the new version </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1" name="Shape 171"/>
        <p:cNvGrpSpPr/>
        <p:nvPr/>
      </p:nvGrpSpPr>
      <p:grpSpPr>
        <a:xfrm>
          <a:off x="0" y="0"/>
          <a:ext cx="0" cy="0"/>
          <a:chOff x="0" y="0"/>
          <a:chExt cx="0" cy="0"/>
        </a:xfrm>
      </p:grpSpPr>
      <p:sp>
        <p:nvSpPr>
          <p:cNvPr id="172" name="Shape 172"/>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sp>
        <p:nvSpPr>
          <p:cNvPr id="173" name="Shape 173"/>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8" name="Shape 178"/>
        <p:cNvGrpSpPr/>
        <p:nvPr/>
      </p:nvGrpSpPr>
      <p:grpSpPr>
        <a:xfrm>
          <a:off x="0" y="0"/>
          <a:ext cx="0" cy="0"/>
          <a:chOff x="0" y="0"/>
          <a:chExt cx="0" cy="0"/>
        </a:xfrm>
      </p:grpSpPr>
      <p:sp>
        <p:nvSpPr>
          <p:cNvPr id="179" name="Shape 17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sp>
        <p:nvSpPr>
          <p:cNvPr id="180" name="Shape 180"/>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5" name="Shape 185"/>
        <p:cNvGrpSpPr/>
        <p:nvPr/>
      </p:nvGrpSpPr>
      <p:grpSpPr>
        <a:xfrm>
          <a:off x="0" y="0"/>
          <a:ext cx="0" cy="0"/>
          <a:chOff x="0" y="0"/>
          <a:chExt cx="0" cy="0"/>
        </a:xfrm>
      </p:grpSpPr>
      <p:sp>
        <p:nvSpPr>
          <p:cNvPr id="186" name="Shape 18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sp>
        <p:nvSpPr>
          <p:cNvPr id="187" name="Shape 187"/>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2" name="Shape 192"/>
        <p:cNvGrpSpPr/>
        <p:nvPr/>
      </p:nvGrpSpPr>
      <p:grpSpPr>
        <a:xfrm>
          <a:off x="0" y="0"/>
          <a:ext cx="0" cy="0"/>
          <a:chOff x="0" y="0"/>
          <a:chExt cx="0" cy="0"/>
        </a:xfrm>
      </p:grpSpPr>
      <p:sp>
        <p:nvSpPr>
          <p:cNvPr id="193" name="Shape 19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94" name="Shape 19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a:t>1.</a:t>
            </a:r>
          </a:p>
          <a:p>
            <a:pPr indent="0" lvl="0" marL="0" marR="0" rtl="0" algn="l">
              <a:spcBef>
                <a:spcPts val="2000"/>
              </a:spcBef>
              <a:spcAft>
                <a:spcPts val="0"/>
              </a:spcAft>
              <a:buNone/>
            </a:pPr>
            <a:r>
              <a:rPr lang="en-US"/>
              <a:t>2.</a:t>
            </a:r>
          </a:p>
          <a:p>
            <a:pPr indent="0" lvl="0" marL="0" marR="0" rtl="0" algn="l">
              <a:spcBef>
                <a:spcPts val="2000"/>
              </a:spcBef>
              <a:spcAft>
                <a:spcPts val="0"/>
              </a:spcAft>
              <a:buNone/>
            </a:pPr>
            <a:r>
              <a:rPr lang="en-US"/>
              <a:t>3.</a:t>
            </a:r>
          </a:p>
          <a:p>
            <a:pPr indent="0" lvl="0" marL="0" marR="0" rtl="0" algn="l">
              <a:spcBef>
                <a:spcPts val="2000"/>
              </a:spcBef>
              <a:spcAft>
                <a:spcPts val="0"/>
              </a:spcAft>
              <a:buNone/>
            </a:pPr>
            <a:r>
              <a:rPr lang="en-US"/>
              <a:t>4.</a:t>
            </a:r>
          </a:p>
          <a:p>
            <a:pPr indent="0" lvl="0" marL="0" marR="0" rtl="0" algn="l">
              <a:spcBef>
                <a:spcPts val="2000"/>
              </a:spcBef>
              <a:spcAft>
                <a:spcPts val="0"/>
              </a:spcAft>
              <a:buNone/>
            </a:pPr>
            <a:r>
              <a:rPr lang="en-US"/>
              <a:t>5.</a:t>
            </a: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9" name="Shape 199"/>
        <p:cNvGrpSpPr/>
        <p:nvPr/>
      </p:nvGrpSpPr>
      <p:grpSpPr>
        <a:xfrm>
          <a:off x="0" y="0"/>
          <a:ext cx="0" cy="0"/>
          <a:chOff x="0" y="0"/>
          <a:chExt cx="0" cy="0"/>
        </a:xfrm>
      </p:grpSpPr>
      <p:sp>
        <p:nvSpPr>
          <p:cNvPr id="200" name="Shape 20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#1</a:t>
            </a:r>
          </a:p>
        </p:txBody>
      </p:sp>
      <p:sp>
        <p:nvSpPr>
          <p:cNvPr id="201" name="Shape 201"/>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6" name="Shape 206"/>
        <p:cNvGrpSpPr/>
        <p:nvPr/>
      </p:nvGrpSpPr>
      <p:grpSpPr>
        <a:xfrm>
          <a:off x="0" y="0"/>
          <a:ext cx="0" cy="0"/>
          <a:chOff x="0" y="0"/>
          <a:chExt cx="0" cy="0"/>
        </a:xfrm>
      </p:grpSpPr>
      <p:sp>
        <p:nvSpPr>
          <p:cNvPr id="207" name="Shape 20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#2</a:t>
            </a:r>
          </a:p>
        </p:txBody>
      </p:sp>
      <p:sp>
        <p:nvSpPr>
          <p:cNvPr id="208" name="Shape 20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