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autoCompressPictures="0" strictFirstAndLastChars="0" saveSubsetFonts="1">
  <p:sldMasterIdLst>
    <p:sldMasterId id="2147483659" r:id="rId3"/>
  </p:sldMasterIdLst>
  <p:notesMasterIdLst>
    <p:notesMasterId r:id="rId4"/>
  </p:notesMasterIdLst>
  <p:sldIdLst>
    <p:sldId id="256" r:id="rId5"/>
  </p:sldIdLst>
  <p:sldSz cy="43891200" cx="329184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/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5" Type="http://schemas.openxmlformats.org/officeDocument/2006/relationships/slide" Target="slides/slide1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rgbClr val="000000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 txBox="1"/>
          <p:nvPr>
            <p:ph idx="2" type="hdr"/>
          </p:nvPr>
        </p:nvSpPr>
        <p:spPr>
          <a:xfrm>
            <a:off x="0" y="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" name="Shape 4"/>
          <p:cNvSpPr txBox="1"/>
          <p:nvPr>
            <p:ph idx="10" type="dt"/>
          </p:nvPr>
        </p:nvSpPr>
        <p:spPr>
          <a:xfrm>
            <a:off x="3884612" y="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1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" name="Shape 5"/>
          <p:cNvSpPr/>
          <p:nvPr>
            <p:ph idx="3" type="sldImg"/>
          </p:nvPr>
        </p:nvSpPr>
        <p:spPr>
          <a:xfrm>
            <a:off x="2143125" y="685800"/>
            <a:ext cx="257174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miter/>
            <a:headEnd len="med" w="med" type="none"/>
            <a:tailEnd len="med" w="med" type="none"/>
          </a:ln>
        </p:spPr>
      </p:sp>
      <p:sp>
        <p:nvSpPr>
          <p:cNvPr id="6" name="Shape 6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spcBef>
                <a:spcPts val="0"/>
              </a:spcBef>
              <a:buFont typeface="Arial"/>
              <a:buNone/>
              <a:defRPr b="0" i="0" sz="1800" u="none" cap="none" strike="noStrike"/>
            </a:lvl1pPr>
            <a:lvl2pPr indent="0" lvl="1" marL="457200" marR="0" rtl="0" algn="l">
              <a:spcBef>
                <a:spcPts val="0"/>
              </a:spcBef>
              <a:buFont typeface="Arial"/>
              <a:buNone/>
              <a:defRPr b="0" i="0" sz="1800" u="none" cap="none" strike="noStrike"/>
            </a:lvl2pPr>
            <a:lvl3pPr indent="0" lvl="2" marL="914400" marR="0" rtl="0" algn="l">
              <a:spcBef>
                <a:spcPts val="0"/>
              </a:spcBef>
              <a:buFont typeface="Arial"/>
              <a:buNone/>
              <a:defRPr b="0" i="0" sz="1800" u="none" cap="none" strike="noStrike"/>
            </a:lvl3pPr>
            <a:lvl4pPr indent="0" lvl="3" marL="1371600" marR="0" rtl="0" algn="l">
              <a:spcBef>
                <a:spcPts val="0"/>
              </a:spcBef>
              <a:buFont typeface="Arial"/>
              <a:buNone/>
              <a:defRPr b="0" i="0" sz="1800" u="none" cap="none" strike="noStrike"/>
            </a:lvl4pPr>
            <a:lvl5pPr indent="0" lvl="4" marL="1828800" marR="0" rtl="0" algn="l">
              <a:spcBef>
                <a:spcPts val="0"/>
              </a:spcBef>
              <a:buFont typeface="Arial"/>
              <a:buNone/>
              <a:defRPr b="0" i="0" sz="1800" u="none" cap="none" strike="noStrike"/>
            </a:lvl5pPr>
            <a:lvl6pPr indent="0" lvl="5" marL="2286000" marR="0" rtl="0" algn="l">
              <a:spcBef>
                <a:spcPts val="0"/>
              </a:spcBef>
              <a:buFont typeface="Arial"/>
              <a:buNone/>
              <a:defRPr b="0" i="0" sz="1800" u="none" cap="none" strike="noStrike"/>
            </a:lvl6pPr>
            <a:lvl7pPr indent="0" lvl="6" marL="2743200" marR="0" rtl="0" algn="l">
              <a:spcBef>
                <a:spcPts val="0"/>
              </a:spcBef>
              <a:buFont typeface="Arial"/>
              <a:buNone/>
              <a:defRPr b="0" i="0" sz="1800" u="none" cap="none" strike="noStrike"/>
            </a:lvl7pPr>
            <a:lvl8pPr indent="0" lvl="7" marL="3200400" marR="0" rtl="0" algn="l">
              <a:spcBef>
                <a:spcPts val="0"/>
              </a:spcBef>
              <a:buFont typeface="Arial"/>
              <a:buNone/>
              <a:defRPr b="0" i="0" sz="1800" u="none" cap="none" strike="noStrike"/>
            </a:lvl8pPr>
            <a:lvl9pPr indent="0" lvl="8" marL="3657600" marR="0" rtl="0" algn="l">
              <a:spcBef>
                <a:spcPts val="0"/>
              </a:spcBef>
              <a:buFont typeface="Arial"/>
              <a:buNone/>
              <a:defRPr b="0" i="0" sz="1800" u="none" cap="none" strike="noStrike"/>
            </a:lvl9pPr>
          </a:lstStyle>
          <a:p/>
        </p:txBody>
      </p:sp>
      <p:sp>
        <p:nvSpPr>
          <p:cNvPr id="7" name="Shape 7"/>
          <p:cNvSpPr txBox="1"/>
          <p:nvPr>
            <p:ph idx="11" type="ftr"/>
          </p:nvPr>
        </p:nvSpPr>
        <p:spPr>
          <a:xfrm>
            <a:off x="0" y="868521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" name="Shape 8"/>
          <p:cNvSpPr txBox="1"/>
          <p:nvPr>
            <p:ph idx="12" type="sldNum"/>
          </p:nvPr>
        </p:nvSpPr>
        <p:spPr>
          <a:xfrm>
            <a:off x="3884612" y="868521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b="0" i="0" lang="en-US" sz="1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 accent1="accent1" accent2="accent2" accent3="accent3" accent4="accent4" accent5="accent5" accent6="accent6" bg1="lt1" bg2="dk2" tx1="dk1" tx2="lt2" folHlink="folHlink" hlink="hlink"/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Shape 85"/>
          <p:cNvSpPr/>
          <p:nvPr>
            <p:ph idx="2" type="sldImg"/>
          </p:nvPr>
        </p:nvSpPr>
        <p:spPr>
          <a:xfrm>
            <a:off x="2143125" y="685800"/>
            <a:ext cx="257174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miter/>
            <a:headEnd len="med" w="med" type="none"/>
            <a:tailEnd len="med" w="med" type="none"/>
          </a:ln>
        </p:spPr>
      </p:sp>
      <p:sp>
        <p:nvSpPr>
          <p:cNvPr id="86" name="Shape 86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SzPct val="25000"/>
              <a:buFont typeface="Arial"/>
              <a:buNone/>
            </a:pPr>
            <a:r>
              <a:t/>
            </a:r>
            <a:endParaRPr b="0" i="0" sz="1800" u="none" cap="none" strike="noStrike"/>
          </a:p>
        </p:txBody>
      </p:sp>
      <p:sp>
        <p:nvSpPr>
          <p:cNvPr id="87" name="Shape 87"/>
          <p:cNvSpPr txBox="1"/>
          <p:nvPr/>
        </p:nvSpPr>
        <p:spPr>
          <a:xfrm>
            <a:off x="3884612" y="868521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b="0" i="0" lang="en-US" sz="1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blank">
  <p:cSld name="Blank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hape 16"/>
          <p:cNvSpPr txBox="1"/>
          <p:nvPr>
            <p:ph idx="10" type="dt"/>
          </p:nvPr>
        </p:nvSpPr>
        <p:spPr>
          <a:xfrm>
            <a:off x="1644650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7" name="Shape 17"/>
          <p:cNvSpPr txBox="1"/>
          <p:nvPr>
            <p:ph idx="11" type="ftr"/>
          </p:nvPr>
        </p:nvSpPr>
        <p:spPr>
          <a:xfrm>
            <a:off x="11247435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8" name="Shape 18"/>
          <p:cNvSpPr txBox="1"/>
          <p:nvPr>
            <p:ph idx="12" type="sldNum"/>
          </p:nvPr>
        </p:nvSpPr>
        <p:spPr>
          <a:xfrm>
            <a:off x="23591837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rIns="428450" tIns="2142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b="0" i="0" lang="en-US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obj">
  <p:cSld name="Title and Content"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Shape 73"/>
          <p:cNvSpPr txBox="1"/>
          <p:nvPr>
            <p:ph type="title"/>
          </p:nvPr>
        </p:nvSpPr>
        <p:spPr>
          <a:xfrm>
            <a:off x="1646235" y="1757360"/>
            <a:ext cx="29627511" cy="7315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4572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9144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13716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18288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4" name="Shape 74"/>
          <p:cNvSpPr txBox="1"/>
          <p:nvPr>
            <p:ph idx="1" type="body"/>
          </p:nvPr>
        </p:nvSpPr>
        <p:spPr>
          <a:xfrm>
            <a:off x="1646235" y="10242550"/>
            <a:ext cx="29627511" cy="28963937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298450" lvl="0" marL="1606550" marR="0" rtl="0" algn="l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b="0" i="0" sz="15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309562" lvl="1" marL="3481388" marR="0" rtl="0" algn="l">
              <a:lnSpc>
                <a:spcPct val="100000"/>
              </a:lnSpc>
              <a:spcBef>
                <a:spcPts val="26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b="0" i="0" sz="13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346075" lvl="2" marL="5356225" marR="0" rtl="0" algn="l">
              <a:lnSpc>
                <a:spcPct val="100000"/>
              </a:lnSpc>
              <a:spcBef>
                <a:spcPts val="22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b="0" i="0" sz="1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122236" lvl="3" marL="7497763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112711" lvl="4" marL="9640888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112711" lvl="5" marL="10098088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112711" lvl="6" marL="10555288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112711" lvl="7" marL="11012488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112711" lvl="8" marL="11469688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5" name="Shape 75"/>
          <p:cNvSpPr txBox="1"/>
          <p:nvPr>
            <p:ph idx="10" type="dt"/>
          </p:nvPr>
        </p:nvSpPr>
        <p:spPr>
          <a:xfrm>
            <a:off x="1644650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6" name="Shape 76"/>
          <p:cNvSpPr txBox="1"/>
          <p:nvPr>
            <p:ph idx="11" type="ftr"/>
          </p:nvPr>
        </p:nvSpPr>
        <p:spPr>
          <a:xfrm>
            <a:off x="11247435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7" name="Shape 77"/>
          <p:cNvSpPr txBox="1"/>
          <p:nvPr>
            <p:ph idx="12" type="sldNum"/>
          </p:nvPr>
        </p:nvSpPr>
        <p:spPr>
          <a:xfrm>
            <a:off x="23591837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rIns="428450" tIns="2142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b="0" i="0" lang="en-US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itle">
  <p:cSld name="Title Slide"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Shape 79"/>
          <p:cNvSpPr txBox="1"/>
          <p:nvPr>
            <p:ph type="ctrTitle"/>
          </p:nvPr>
        </p:nvSpPr>
        <p:spPr>
          <a:xfrm>
            <a:off x="2469358" y="13635320"/>
            <a:ext cx="27979685" cy="9408458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4572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9144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13716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18288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0" name="Shape 80"/>
          <p:cNvSpPr txBox="1"/>
          <p:nvPr>
            <p:ph idx="1" type="subTitle"/>
          </p:nvPr>
        </p:nvSpPr>
        <p:spPr>
          <a:xfrm>
            <a:off x="4937523" y="24872579"/>
            <a:ext cx="23043355" cy="11214847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ctr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15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ctr">
              <a:lnSpc>
                <a:spcPct val="100000"/>
              </a:lnSpc>
              <a:spcBef>
                <a:spcPts val="26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13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ctr">
              <a:lnSpc>
                <a:spcPct val="100000"/>
              </a:lnSpc>
              <a:spcBef>
                <a:spcPts val="224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1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ctr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ctr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ctr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ctr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ctr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ctr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1" name="Shape 81"/>
          <p:cNvSpPr txBox="1"/>
          <p:nvPr>
            <p:ph idx="10" type="dt"/>
          </p:nvPr>
        </p:nvSpPr>
        <p:spPr>
          <a:xfrm>
            <a:off x="1644650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2" name="Shape 82"/>
          <p:cNvSpPr txBox="1"/>
          <p:nvPr>
            <p:ph idx="11" type="ftr"/>
          </p:nvPr>
        </p:nvSpPr>
        <p:spPr>
          <a:xfrm>
            <a:off x="11247435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3" name="Shape 83"/>
          <p:cNvSpPr txBox="1"/>
          <p:nvPr>
            <p:ph idx="12" type="sldNum"/>
          </p:nvPr>
        </p:nvSpPr>
        <p:spPr>
          <a:xfrm>
            <a:off x="23591837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rIns="428450" tIns="2142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b="0" i="0" lang="en-US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vertTitleAndTx">
  <p:cSld name="Vertical Title and Text">
    <p:spTree>
      <p:nvGrpSpPr>
        <p:cNvPr id="19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 txBox="1"/>
          <p:nvPr>
            <p:ph type="title"/>
          </p:nvPr>
        </p:nvSpPr>
        <p:spPr>
          <a:xfrm rot="5400000">
            <a:off x="8844488" y="16778673"/>
            <a:ext cx="37450057" cy="7406877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4572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9144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13716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18288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1" name="Shape 21"/>
          <p:cNvSpPr txBox="1"/>
          <p:nvPr>
            <p:ph idx="1" type="body"/>
          </p:nvPr>
        </p:nvSpPr>
        <p:spPr>
          <a:xfrm rot="5400000">
            <a:off x="-6026415" y="9428945"/>
            <a:ext cx="37450057" cy="22106334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298450" lvl="0" marL="1606550" marR="0" rtl="0" algn="l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b="0" i="0" sz="15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309562" lvl="1" marL="3481388" marR="0" rtl="0" algn="l">
              <a:lnSpc>
                <a:spcPct val="100000"/>
              </a:lnSpc>
              <a:spcBef>
                <a:spcPts val="26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b="0" i="0" sz="13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346075" lvl="2" marL="5356225" marR="0" rtl="0" algn="l">
              <a:lnSpc>
                <a:spcPct val="100000"/>
              </a:lnSpc>
              <a:spcBef>
                <a:spcPts val="22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b="0" i="0" sz="1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122236" lvl="3" marL="7497763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112711" lvl="4" marL="9640888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112711" lvl="5" marL="10098088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112711" lvl="6" marL="10555288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112711" lvl="7" marL="11012488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112711" lvl="8" marL="11469688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2" name="Shape 22"/>
          <p:cNvSpPr txBox="1"/>
          <p:nvPr>
            <p:ph idx="10" type="dt"/>
          </p:nvPr>
        </p:nvSpPr>
        <p:spPr>
          <a:xfrm>
            <a:off x="1644650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3" name="Shape 23"/>
          <p:cNvSpPr txBox="1"/>
          <p:nvPr>
            <p:ph idx="11" type="ftr"/>
          </p:nvPr>
        </p:nvSpPr>
        <p:spPr>
          <a:xfrm>
            <a:off x="11247435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4" name="Shape 24"/>
          <p:cNvSpPr txBox="1"/>
          <p:nvPr>
            <p:ph idx="12" type="sldNum"/>
          </p:nvPr>
        </p:nvSpPr>
        <p:spPr>
          <a:xfrm>
            <a:off x="23591837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rIns="428450" tIns="2142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b="0" i="0" lang="en-US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vertTx">
  <p:cSld name="Title and Vertical Text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 txBox="1"/>
          <p:nvPr>
            <p:ph type="title"/>
          </p:nvPr>
        </p:nvSpPr>
        <p:spPr>
          <a:xfrm>
            <a:off x="1646235" y="1757360"/>
            <a:ext cx="29627511" cy="7315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4572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9144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13716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18288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7" name="Shape 27"/>
          <p:cNvSpPr txBox="1"/>
          <p:nvPr>
            <p:ph idx="1" type="body"/>
          </p:nvPr>
        </p:nvSpPr>
        <p:spPr>
          <a:xfrm rot="5400000">
            <a:off x="1978025" y="9910762"/>
            <a:ext cx="28963937" cy="29627511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298450" lvl="0" marL="1606550" marR="0" rtl="0" algn="l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b="0" i="0" sz="15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309562" lvl="1" marL="3481388" marR="0" rtl="0" algn="l">
              <a:lnSpc>
                <a:spcPct val="100000"/>
              </a:lnSpc>
              <a:spcBef>
                <a:spcPts val="26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b="0" i="0" sz="13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346075" lvl="2" marL="5356225" marR="0" rtl="0" algn="l">
              <a:lnSpc>
                <a:spcPct val="100000"/>
              </a:lnSpc>
              <a:spcBef>
                <a:spcPts val="22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b="0" i="0" sz="1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122236" lvl="3" marL="7497763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112711" lvl="4" marL="9640888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112711" lvl="5" marL="10098088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112711" lvl="6" marL="10555288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112711" lvl="7" marL="11012488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112711" lvl="8" marL="11469688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8" name="Shape 28"/>
          <p:cNvSpPr txBox="1"/>
          <p:nvPr>
            <p:ph idx="10" type="dt"/>
          </p:nvPr>
        </p:nvSpPr>
        <p:spPr>
          <a:xfrm>
            <a:off x="1644650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9" name="Shape 29"/>
          <p:cNvSpPr txBox="1"/>
          <p:nvPr>
            <p:ph idx="11" type="ftr"/>
          </p:nvPr>
        </p:nvSpPr>
        <p:spPr>
          <a:xfrm>
            <a:off x="11247435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0" name="Shape 30"/>
          <p:cNvSpPr txBox="1"/>
          <p:nvPr>
            <p:ph idx="12" type="sldNum"/>
          </p:nvPr>
        </p:nvSpPr>
        <p:spPr>
          <a:xfrm>
            <a:off x="23591837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rIns="428450" tIns="2142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b="0" i="0" lang="en-US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picTx">
  <p:cSld name="Picture with Caption"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hape 32"/>
          <p:cNvSpPr txBox="1"/>
          <p:nvPr>
            <p:ph type="title"/>
          </p:nvPr>
        </p:nvSpPr>
        <p:spPr>
          <a:xfrm>
            <a:off x="6451998" y="30724287"/>
            <a:ext cx="19751276" cy="3626222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1" i="0" sz="2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4572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9144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13716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18288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3" name="Shape 33"/>
          <p:cNvSpPr/>
          <p:nvPr>
            <p:ph idx="2" type="pic"/>
          </p:nvPr>
        </p:nvSpPr>
        <p:spPr>
          <a:xfrm>
            <a:off x="6451998" y="3922057"/>
            <a:ext cx="19751276" cy="2633382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4" name="Shape 34"/>
          <p:cNvSpPr txBox="1"/>
          <p:nvPr>
            <p:ph idx="1" type="body"/>
          </p:nvPr>
        </p:nvSpPr>
        <p:spPr>
          <a:xfrm>
            <a:off x="6451998" y="34350512"/>
            <a:ext cx="19751276" cy="5152464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5" name="Shape 35"/>
          <p:cNvSpPr txBox="1"/>
          <p:nvPr>
            <p:ph idx="10" type="dt"/>
          </p:nvPr>
        </p:nvSpPr>
        <p:spPr>
          <a:xfrm>
            <a:off x="1644650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6" name="Shape 36"/>
          <p:cNvSpPr txBox="1"/>
          <p:nvPr>
            <p:ph idx="11" type="ftr"/>
          </p:nvPr>
        </p:nvSpPr>
        <p:spPr>
          <a:xfrm>
            <a:off x="11247435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7" name="Shape 37"/>
          <p:cNvSpPr txBox="1"/>
          <p:nvPr>
            <p:ph idx="12" type="sldNum"/>
          </p:nvPr>
        </p:nvSpPr>
        <p:spPr>
          <a:xfrm>
            <a:off x="23591837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rIns="428450" tIns="2142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b="0" i="0" lang="en-US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objTx">
  <p:cSld name="Content with Caption">
    <p:spTree>
      <p:nvGrpSpPr>
        <p:cNvPr id="38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Shape 39"/>
          <p:cNvSpPr txBox="1"/>
          <p:nvPr>
            <p:ph type="title"/>
          </p:nvPr>
        </p:nvSpPr>
        <p:spPr>
          <a:xfrm>
            <a:off x="1645443" y="1748116"/>
            <a:ext cx="10829926" cy="7436224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1" i="0" sz="2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4572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9144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13716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18288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0" name="Shape 40"/>
          <p:cNvSpPr txBox="1"/>
          <p:nvPr>
            <p:ph idx="1" type="body"/>
          </p:nvPr>
        </p:nvSpPr>
        <p:spPr>
          <a:xfrm>
            <a:off x="12870656" y="1748116"/>
            <a:ext cx="18402298" cy="37459024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1200150" lvl="0" marL="1606550" marR="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992187" lvl="1" marL="3481388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771525" lvl="2" marL="5356225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817563" lvl="3" marL="7497763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827088" lvl="4" marL="9640888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827088" lvl="5" marL="10098088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827088" lvl="6" marL="10555288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827088" lvl="7" marL="11012488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827088" lvl="8" marL="11469688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1" name="Shape 41"/>
          <p:cNvSpPr txBox="1"/>
          <p:nvPr>
            <p:ph idx="2" type="body"/>
          </p:nvPr>
        </p:nvSpPr>
        <p:spPr>
          <a:xfrm>
            <a:off x="1645443" y="9184339"/>
            <a:ext cx="10829926" cy="300227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2" name="Shape 42"/>
          <p:cNvSpPr txBox="1"/>
          <p:nvPr>
            <p:ph idx="10" type="dt"/>
          </p:nvPr>
        </p:nvSpPr>
        <p:spPr>
          <a:xfrm>
            <a:off x="1644650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3" name="Shape 43"/>
          <p:cNvSpPr txBox="1"/>
          <p:nvPr>
            <p:ph idx="11" type="ftr"/>
          </p:nvPr>
        </p:nvSpPr>
        <p:spPr>
          <a:xfrm>
            <a:off x="11247435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4" name="Shape 44"/>
          <p:cNvSpPr txBox="1"/>
          <p:nvPr>
            <p:ph idx="12" type="sldNum"/>
          </p:nvPr>
        </p:nvSpPr>
        <p:spPr>
          <a:xfrm>
            <a:off x="23591837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rIns="428450" tIns="2142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b="0" i="0" lang="en-US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itleOnly">
  <p:cSld name="Title Only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46"/>
          <p:cNvSpPr txBox="1"/>
          <p:nvPr>
            <p:ph type="title"/>
          </p:nvPr>
        </p:nvSpPr>
        <p:spPr>
          <a:xfrm>
            <a:off x="1646235" y="1757360"/>
            <a:ext cx="29627511" cy="7315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4572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9144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13716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18288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7" name="Shape 47"/>
          <p:cNvSpPr txBox="1"/>
          <p:nvPr>
            <p:ph idx="10" type="dt"/>
          </p:nvPr>
        </p:nvSpPr>
        <p:spPr>
          <a:xfrm>
            <a:off x="1644650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8" name="Shape 48"/>
          <p:cNvSpPr txBox="1"/>
          <p:nvPr>
            <p:ph idx="11" type="ftr"/>
          </p:nvPr>
        </p:nvSpPr>
        <p:spPr>
          <a:xfrm>
            <a:off x="11247435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9" name="Shape 49"/>
          <p:cNvSpPr txBox="1"/>
          <p:nvPr>
            <p:ph idx="12" type="sldNum"/>
          </p:nvPr>
        </p:nvSpPr>
        <p:spPr>
          <a:xfrm>
            <a:off x="23591837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rIns="428450" tIns="2142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b="0" i="0" lang="en-US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woTxTwoObj">
  <p:cSld name="Comparison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51"/>
          <p:cNvSpPr txBox="1"/>
          <p:nvPr>
            <p:ph type="title"/>
          </p:nvPr>
        </p:nvSpPr>
        <p:spPr>
          <a:xfrm>
            <a:off x="1646235" y="1757360"/>
            <a:ext cx="29627511" cy="7315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4572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9144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13716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18288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2" name="Shape 52"/>
          <p:cNvSpPr txBox="1"/>
          <p:nvPr>
            <p:ph idx="1" type="body"/>
          </p:nvPr>
        </p:nvSpPr>
        <p:spPr>
          <a:xfrm>
            <a:off x="1645442" y="9825317"/>
            <a:ext cx="14544675" cy="4094629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1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1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3" name="Shape 53"/>
          <p:cNvSpPr txBox="1"/>
          <p:nvPr>
            <p:ph idx="2" type="body"/>
          </p:nvPr>
        </p:nvSpPr>
        <p:spPr>
          <a:xfrm>
            <a:off x="1645442" y="13919948"/>
            <a:ext cx="14544675" cy="25287194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1301750" lvl="0" marL="160655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1093787" lvl="1" marL="3481388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847725" lvl="2" marL="5356225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868363" lvl="3" marL="7497763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877888" lvl="4" marL="9640888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877888" lvl="5" marL="10098088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877888" lvl="6" marL="10555288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877888" lvl="7" marL="11012488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877888" lvl="8" marL="11469688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4" name="Shape 54"/>
          <p:cNvSpPr txBox="1"/>
          <p:nvPr>
            <p:ph idx="3" type="body"/>
          </p:nvPr>
        </p:nvSpPr>
        <p:spPr>
          <a:xfrm>
            <a:off x="16722328" y="9825317"/>
            <a:ext cx="14550627" cy="4094629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1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1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5" name="Shape 55"/>
          <p:cNvSpPr txBox="1"/>
          <p:nvPr>
            <p:ph idx="4" type="body"/>
          </p:nvPr>
        </p:nvSpPr>
        <p:spPr>
          <a:xfrm>
            <a:off x="16722328" y="13919948"/>
            <a:ext cx="14550627" cy="25287194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1301750" lvl="0" marL="160655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1093787" lvl="1" marL="3481388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847725" lvl="2" marL="5356225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868363" lvl="3" marL="7497763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877888" lvl="4" marL="9640888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877888" lvl="5" marL="10098088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877888" lvl="6" marL="10555288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877888" lvl="7" marL="11012488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877888" lvl="8" marL="11469688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6" name="Shape 56"/>
          <p:cNvSpPr txBox="1"/>
          <p:nvPr>
            <p:ph idx="10" type="dt"/>
          </p:nvPr>
        </p:nvSpPr>
        <p:spPr>
          <a:xfrm>
            <a:off x="1644650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7" name="Shape 57"/>
          <p:cNvSpPr txBox="1"/>
          <p:nvPr>
            <p:ph idx="11" type="ftr"/>
          </p:nvPr>
        </p:nvSpPr>
        <p:spPr>
          <a:xfrm>
            <a:off x="11247435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8" name="Shape 58"/>
          <p:cNvSpPr txBox="1"/>
          <p:nvPr>
            <p:ph idx="12" type="sldNum"/>
          </p:nvPr>
        </p:nvSpPr>
        <p:spPr>
          <a:xfrm>
            <a:off x="23591837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rIns="428450" tIns="2142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b="0" i="0" lang="en-US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woObj">
  <p:cSld name="Two Content"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hape 60"/>
          <p:cNvSpPr txBox="1"/>
          <p:nvPr>
            <p:ph type="title"/>
          </p:nvPr>
        </p:nvSpPr>
        <p:spPr>
          <a:xfrm>
            <a:off x="1646235" y="1757360"/>
            <a:ext cx="29627511" cy="7315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4572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9144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13716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18288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1" name="Shape 61"/>
          <p:cNvSpPr txBox="1"/>
          <p:nvPr>
            <p:ph idx="1" type="body"/>
          </p:nvPr>
        </p:nvSpPr>
        <p:spPr>
          <a:xfrm>
            <a:off x="1645443" y="10242177"/>
            <a:ext cx="14756605" cy="28964964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1250950" lvl="0" marL="1606550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1042987" lvl="1" marL="3481388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822325" lvl="2" marL="5356225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842963" lvl="3" marL="7497763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852488" lvl="4" marL="9640888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852488" lvl="5" marL="10098088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852488" lvl="6" marL="10555288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852488" lvl="7" marL="11012488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852488" lvl="8" marL="11469688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2" name="Shape 62"/>
          <p:cNvSpPr txBox="1"/>
          <p:nvPr>
            <p:ph idx="2" type="body"/>
          </p:nvPr>
        </p:nvSpPr>
        <p:spPr>
          <a:xfrm>
            <a:off x="16516351" y="10242177"/>
            <a:ext cx="14756605" cy="28964964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1250950" lvl="0" marL="1606550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1042987" lvl="1" marL="3481388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822325" lvl="2" marL="5356225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842963" lvl="3" marL="7497763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852488" lvl="4" marL="9640888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852488" lvl="5" marL="10098088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852488" lvl="6" marL="10555288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852488" lvl="7" marL="11012488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852488" lvl="8" marL="11469688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3" name="Shape 63"/>
          <p:cNvSpPr txBox="1"/>
          <p:nvPr>
            <p:ph idx="10" type="dt"/>
          </p:nvPr>
        </p:nvSpPr>
        <p:spPr>
          <a:xfrm>
            <a:off x="1644650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4" name="Shape 64"/>
          <p:cNvSpPr txBox="1"/>
          <p:nvPr>
            <p:ph idx="11" type="ftr"/>
          </p:nvPr>
        </p:nvSpPr>
        <p:spPr>
          <a:xfrm>
            <a:off x="11247435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5" name="Shape 65"/>
          <p:cNvSpPr txBox="1"/>
          <p:nvPr>
            <p:ph idx="12" type="sldNum"/>
          </p:nvPr>
        </p:nvSpPr>
        <p:spPr>
          <a:xfrm>
            <a:off x="23591837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rIns="428450" tIns="2142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b="0" i="0" lang="en-US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secHead">
  <p:cSld name="Section Header"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Shape 67"/>
          <p:cNvSpPr txBox="1"/>
          <p:nvPr>
            <p:ph type="title"/>
          </p:nvPr>
        </p:nvSpPr>
        <p:spPr>
          <a:xfrm>
            <a:off x="2600325" y="28205209"/>
            <a:ext cx="27980878" cy="8715934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1" i="0" sz="4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4572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9144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13716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18288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8" name="Shape 68"/>
          <p:cNvSpPr txBox="1"/>
          <p:nvPr>
            <p:ph idx="1" type="body"/>
          </p:nvPr>
        </p:nvSpPr>
        <p:spPr>
          <a:xfrm>
            <a:off x="2600325" y="18604006"/>
            <a:ext cx="27980878" cy="9601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9" name="Shape 69"/>
          <p:cNvSpPr txBox="1"/>
          <p:nvPr>
            <p:ph idx="10" type="dt"/>
          </p:nvPr>
        </p:nvSpPr>
        <p:spPr>
          <a:xfrm>
            <a:off x="1644650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0" name="Shape 70"/>
          <p:cNvSpPr txBox="1"/>
          <p:nvPr>
            <p:ph idx="11" type="ftr"/>
          </p:nvPr>
        </p:nvSpPr>
        <p:spPr>
          <a:xfrm>
            <a:off x="11247435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1" name="Shape 71"/>
          <p:cNvSpPr txBox="1"/>
          <p:nvPr>
            <p:ph idx="12" type="sldNum"/>
          </p:nvPr>
        </p:nvSpPr>
        <p:spPr>
          <a:xfrm>
            <a:off x="23591837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rIns="428450" tIns="2142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b="0" i="0" lang="en-US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 txBox="1"/>
          <p:nvPr>
            <p:ph type="title"/>
          </p:nvPr>
        </p:nvSpPr>
        <p:spPr>
          <a:xfrm>
            <a:off x="1646235" y="1757360"/>
            <a:ext cx="29627511" cy="7315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4572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9144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13716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18288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" name="Shape 11"/>
          <p:cNvSpPr txBox="1"/>
          <p:nvPr>
            <p:ph idx="1" type="body"/>
          </p:nvPr>
        </p:nvSpPr>
        <p:spPr>
          <a:xfrm>
            <a:off x="1646235" y="10242550"/>
            <a:ext cx="29627511" cy="28963937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298450" lvl="0" marL="1606550" marR="0" rtl="0" algn="l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b="0" i="0" sz="15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309562" lvl="1" marL="3481388" marR="0" rtl="0" algn="l">
              <a:lnSpc>
                <a:spcPct val="100000"/>
              </a:lnSpc>
              <a:spcBef>
                <a:spcPts val="26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b="0" i="0" sz="13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346075" lvl="2" marL="5356225" marR="0" rtl="0" algn="l">
              <a:lnSpc>
                <a:spcPct val="100000"/>
              </a:lnSpc>
              <a:spcBef>
                <a:spcPts val="22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b="0" i="0" sz="1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122236" lvl="3" marL="7497763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112711" lvl="4" marL="9640888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112711" lvl="5" marL="10098088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112711" lvl="6" marL="10555288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112711" lvl="7" marL="11012488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112711" lvl="8" marL="11469688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2" name="Shape 12"/>
          <p:cNvSpPr txBox="1"/>
          <p:nvPr>
            <p:ph idx="10" type="dt"/>
          </p:nvPr>
        </p:nvSpPr>
        <p:spPr>
          <a:xfrm>
            <a:off x="1644650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3" name="Shape 13"/>
          <p:cNvSpPr txBox="1"/>
          <p:nvPr>
            <p:ph idx="11" type="ftr"/>
          </p:nvPr>
        </p:nvSpPr>
        <p:spPr>
          <a:xfrm>
            <a:off x="11247435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4" name="Shape 14"/>
          <p:cNvSpPr txBox="1"/>
          <p:nvPr>
            <p:ph idx="12" type="sldNum"/>
          </p:nvPr>
        </p:nvSpPr>
        <p:spPr>
          <a:xfrm>
            <a:off x="23591837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rIns="428450" tIns="2142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b="0" i="0" lang="en-US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1" Type="http://schemas.openxmlformats.org/officeDocument/2006/relationships/image" Target="../media/image13.jpg"/><Relationship Id="rId10" Type="http://schemas.openxmlformats.org/officeDocument/2006/relationships/image" Target="../media/image11.png"/><Relationship Id="rId13" Type="http://schemas.openxmlformats.org/officeDocument/2006/relationships/image" Target="../media/image7.png"/><Relationship Id="rId1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4.png"/><Relationship Id="rId4" Type="http://schemas.openxmlformats.org/officeDocument/2006/relationships/image" Target="../media/image5.jpg"/><Relationship Id="rId9" Type="http://schemas.openxmlformats.org/officeDocument/2006/relationships/image" Target="../media/image1.jpg"/><Relationship Id="rId15" Type="http://schemas.openxmlformats.org/officeDocument/2006/relationships/image" Target="../media/image9.png"/><Relationship Id="rId14" Type="http://schemas.openxmlformats.org/officeDocument/2006/relationships/image" Target="../media/image14.png"/><Relationship Id="rId17" Type="http://schemas.openxmlformats.org/officeDocument/2006/relationships/image" Target="../media/image12.jpg"/><Relationship Id="rId16" Type="http://schemas.openxmlformats.org/officeDocument/2006/relationships/image" Target="../media/image15.png"/><Relationship Id="rId5" Type="http://schemas.openxmlformats.org/officeDocument/2006/relationships/image" Target="../media/image10.jpg"/><Relationship Id="rId6" Type="http://schemas.openxmlformats.org/officeDocument/2006/relationships/image" Target="../media/image3.jpg"/><Relationship Id="rId7" Type="http://schemas.openxmlformats.org/officeDocument/2006/relationships/image" Target="../media/image6.jpg"/><Relationship Id="rId8" Type="http://schemas.openxmlformats.org/officeDocument/2006/relationships/image" Target="../media/image2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lt1"/>
        </a:solidFill>
      </p:bgPr>
    </p:bg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Shape 89"/>
          <p:cNvSpPr txBox="1"/>
          <p:nvPr/>
        </p:nvSpPr>
        <p:spPr>
          <a:xfrm>
            <a:off x="8528100" y="1523975"/>
            <a:ext cx="16014600" cy="1077900"/>
          </a:xfrm>
          <a:prstGeom prst="rect">
            <a:avLst/>
          </a:prstGeom>
          <a:noFill/>
          <a:ln>
            <a:noFill/>
          </a:ln>
        </p:spPr>
        <p:txBody>
          <a:bodyPr anchorCtr="0" anchor="t" bIns="49325" lIns="98650" rIns="98650" tIns="49325">
            <a:noAutofit/>
          </a:bodyPr>
          <a:lstStyle/>
          <a:p>
            <a:pPr indent="0" lvl="0" marL="0" marR="0" rtl="0" algn="ctr">
              <a:lnSpc>
                <a:spcPct val="3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Times New Roman"/>
              <a:buNone/>
            </a:pPr>
            <a:r>
              <a:rPr b="1" lang="en-US" sz="72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Senior Project, 2017</a:t>
            </a:r>
            <a:r>
              <a:rPr b="1" i="0" lang="en-US" sz="72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, </a:t>
            </a:r>
            <a:r>
              <a:rPr b="1" lang="en-US" sz="72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Spring</a:t>
            </a:r>
          </a:p>
        </p:txBody>
      </p:sp>
      <p:sp>
        <p:nvSpPr>
          <p:cNvPr id="90" name="Shape 90"/>
          <p:cNvSpPr txBox="1"/>
          <p:nvPr/>
        </p:nvSpPr>
        <p:spPr>
          <a:xfrm>
            <a:off x="6567485" y="2590800"/>
            <a:ext cx="19797600" cy="2452800"/>
          </a:xfrm>
          <a:prstGeom prst="rect">
            <a:avLst/>
          </a:prstGeom>
          <a:noFill/>
          <a:ln>
            <a:noFill/>
          </a:ln>
        </p:spPr>
        <p:txBody>
          <a:bodyPr anchorCtr="0" anchor="t" bIns="49325" lIns="98650" rIns="98650" tIns="493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33CC"/>
              </a:buClr>
              <a:buSzPct val="25000"/>
              <a:buFont typeface="Arial"/>
              <a:buNone/>
            </a:pPr>
            <a:r>
              <a:rPr b="1" lang="en-US" sz="6000">
                <a:solidFill>
                  <a:srgbClr val="3333CC"/>
                </a:solidFill>
              </a:rPr>
              <a:t> 										Multimodal Interactive Paint</a:t>
            </a: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33CC"/>
              </a:buClr>
              <a:buSzPct val="25000"/>
              <a:buFont typeface="Arial"/>
              <a:buNone/>
            </a:pPr>
            <a:r>
              <a:rPr b="1" i="0" lang="en-US" sz="3500" u="none" cap="none" strike="noStrike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Student: </a:t>
            </a:r>
            <a:r>
              <a:rPr lang="en-US" sz="3500">
                <a:solidFill>
                  <a:srgbClr val="3333CC"/>
                </a:solidFill>
              </a:rPr>
              <a:t>Daniel Mederos</a:t>
            </a:r>
            <a:r>
              <a:rPr b="0" i="0" lang="en-US" sz="3500" u="none" cap="none" strike="noStrike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, Florida International University</a:t>
            </a: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33CC"/>
              </a:buClr>
              <a:buSzPct val="25000"/>
              <a:buFont typeface="Arial"/>
              <a:buNone/>
            </a:pPr>
            <a:r>
              <a:rPr b="1" i="0" lang="en-US" sz="3500" u="none" cap="none" strike="noStrike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Mentor:</a:t>
            </a:r>
            <a:r>
              <a:rPr b="1" i="1" lang="en-US" sz="3500" u="none" cap="none" strike="noStrike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500">
                <a:solidFill>
                  <a:srgbClr val="3333CC"/>
                </a:solidFill>
              </a:rPr>
              <a:t>Francisco Ortega, Florida International University</a:t>
            </a: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33CC"/>
              </a:buClr>
              <a:buSzPct val="25000"/>
              <a:buFont typeface="Arial"/>
              <a:buNone/>
            </a:pPr>
            <a:r>
              <a:rPr b="1" i="0" lang="en-US" sz="3500" u="none" cap="none" strike="noStrike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Instructor:</a:t>
            </a:r>
            <a:r>
              <a:rPr b="1" i="1" lang="en-US" sz="3500" u="none" cap="none" strike="noStrike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b="0" i="0" lang="en-US" sz="3500" u="none" cap="none" strike="noStrike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Masoud Sadjadi, Florida International University</a:t>
            </a:r>
          </a:p>
        </p:txBody>
      </p:sp>
      <p:sp>
        <p:nvSpPr>
          <p:cNvPr id="91" name="Shape 91"/>
          <p:cNvSpPr txBox="1"/>
          <p:nvPr/>
        </p:nvSpPr>
        <p:spPr>
          <a:xfrm>
            <a:off x="990600" y="5493600"/>
            <a:ext cx="31089600" cy="35661600"/>
          </a:xfrm>
          <a:prstGeom prst="rect">
            <a:avLst/>
          </a:prstGeom>
          <a:noFill/>
          <a:ln cap="flat" cmpd="sng" w="63500">
            <a:solidFill>
              <a:srgbClr val="0033CC"/>
            </a:solidFill>
            <a:prstDash val="solid"/>
            <a:miter/>
            <a:headEnd len="med" w="med" type="none"/>
            <a:tailEnd len="med" w="med" type="none"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t/>
            </a:r>
            <a:endParaRPr b="0" i="0" sz="8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2" name="Shape 92"/>
          <p:cNvSpPr txBox="1"/>
          <p:nvPr/>
        </p:nvSpPr>
        <p:spPr>
          <a:xfrm>
            <a:off x="1636400" y="6095925"/>
            <a:ext cx="9424500" cy="58587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0033CC"/>
            </a:solidFill>
            <a:prstDash val="solid"/>
            <a:miter/>
            <a:headEnd len="med" w="med" type="none"/>
            <a:tailEnd len="med" w="med" type="none"/>
          </a:ln>
        </p:spPr>
        <p:txBody>
          <a:bodyPr anchorCtr="0" anchor="t" bIns="49325" lIns="98650" rIns="98650" tIns="493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b="1" i="0" lang="en-US" sz="4100" u="none" cap="none" strike="noStrik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Problem</a:t>
            </a:r>
          </a:p>
          <a:p>
            <a: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100">
                <a:solidFill>
                  <a:srgbClr val="336699"/>
                </a:solidFill>
              </a:rPr>
              <a:t>Having an application work across multiple operating systems, with different requirements and programs, which requires maintenance and many changes</a:t>
            </a:r>
          </a:p>
          <a:p>
            <a: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100">
                <a:solidFill>
                  <a:srgbClr val="336699"/>
                </a:solidFill>
              </a:rPr>
              <a:t>This project is a complete rewrite from the last iteration</a:t>
            </a:r>
          </a:p>
        </p:txBody>
      </p:sp>
      <p:sp>
        <p:nvSpPr>
          <p:cNvPr id="93" name="Shape 93"/>
          <p:cNvSpPr txBox="1"/>
          <p:nvPr/>
        </p:nvSpPr>
        <p:spPr>
          <a:xfrm>
            <a:off x="990612" y="41924400"/>
            <a:ext cx="4980000" cy="7302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0033CC"/>
            </a:solidFill>
            <a:prstDash val="solid"/>
            <a:miter/>
            <a:headEnd len="med" w="med" type="none"/>
            <a:tailEnd len="med" w="med" type="none"/>
          </a:ln>
        </p:spPr>
        <p:txBody>
          <a:bodyPr anchorCtr="0" anchor="t" bIns="49325" lIns="98650" rIns="98650" tIns="493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b="1" i="0" lang="en-US" sz="4100" u="none" cap="none" strike="noStrik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Acknowledgement</a:t>
            </a:r>
          </a:p>
        </p:txBody>
      </p:sp>
      <p:sp>
        <p:nvSpPr>
          <p:cNvPr id="94" name="Shape 94"/>
          <p:cNvSpPr txBox="1"/>
          <p:nvPr/>
        </p:nvSpPr>
        <p:spPr>
          <a:xfrm>
            <a:off x="15925800" y="460587"/>
            <a:ext cx="4724400" cy="1077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ct val="25000"/>
              <a:buFont typeface="Arial"/>
              <a:buNone/>
            </a:pPr>
            <a:r>
              <a:rPr b="1" i="0" lang="en-US" sz="3200" u="none" cap="none" strike="noStrik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School of Computing &amp; Information Sciences</a:t>
            </a:r>
          </a:p>
        </p:txBody>
      </p:sp>
      <p:pic>
        <p:nvPicPr>
          <p:cNvPr id="95" name="Shape 9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2793925" y="319275"/>
            <a:ext cx="2630400" cy="1219200"/>
          </a:xfrm>
          <a:prstGeom prst="rect">
            <a:avLst/>
          </a:prstGeom>
          <a:noFill/>
          <a:ln>
            <a:noFill/>
          </a:ln>
        </p:spPr>
      </p:pic>
      <p:sp>
        <p:nvSpPr>
          <p:cNvPr id="96" name="Shape 96"/>
          <p:cNvSpPr txBox="1"/>
          <p:nvPr/>
        </p:nvSpPr>
        <p:spPr>
          <a:xfrm>
            <a:off x="1636400" y="32963175"/>
            <a:ext cx="9787800" cy="75636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0033CC"/>
            </a:solidFill>
            <a:prstDash val="solid"/>
            <a:miter/>
            <a:headEnd len="med" w="med" type="none"/>
            <a:tailEnd len="med" w="med" type="none"/>
          </a:ln>
        </p:spPr>
        <p:txBody>
          <a:bodyPr anchorCtr="0" anchor="t" bIns="49325" lIns="98650" rIns="98650" tIns="493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b="1" i="0" lang="en-US" sz="4100" u="none" cap="none" strike="noStrik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Current System</a:t>
            </a:r>
          </a:p>
          <a:p>
            <a:pPr indent="-4889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100000"/>
              <a:buFont typeface="Arial"/>
              <a:buChar char="●"/>
            </a:pPr>
            <a:r>
              <a:rPr lang="en-US" sz="4100">
                <a:solidFill>
                  <a:srgbClr val="336699"/>
                </a:solidFill>
              </a:rPr>
              <a:t>Support for many easy to use tools</a:t>
            </a:r>
          </a:p>
          <a:p>
            <a:pPr indent="-4889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100000"/>
              <a:buChar char="●"/>
            </a:pPr>
            <a:r>
              <a:rPr lang="en-US" sz="4100">
                <a:solidFill>
                  <a:srgbClr val="336699"/>
                </a:solidFill>
              </a:rPr>
              <a:t>Base code is modular, so it's easier to add features, refactor code and create facades</a:t>
            </a:r>
          </a:p>
          <a:p>
            <a:pPr indent="-4889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100000"/>
              <a:buChar char="●"/>
            </a:pPr>
            <a:r>
              <a:rPr lang="en-US" sz="4100">
                <a:solidFill>
                  <a:srgbClr val="336699"/>
                </a:solidFill>
              </a:rPr>
              <a:t>Interactive Paint is cross platform on any machine running QT</a:t>
            </a:r>
          </a:p>
          <a:p>
            <a:pPr indent="-4889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100000"/>
              <a:buChar char="●"/>
            </a:pPr>
            <a:r>
              <a:rPr lang="en-US" sz="4100">
                <a:solidFill>
                  <a:srgbClr val="336699"/>
                </a:solidFill>
              </a:rPr>
              <a:t>Supports multiple users at the same time on the same drawing canvas</a:t>
            </a:r>
          </a:p>
          <a:p>
            <a:pPr indent="-4889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100000"/>
              <a:buChar char="●"/>
            </a:pPr>
            <a:r>
              <a:rPr lang="en-US" sz="4100">
                <a:solidFill>
                  <a:srgbClr val="336699"/>
                </a:solidFill>
              </a:rPr>
              <a:t>Acceps up to 10 inpts under MultiModal mode</a:t>
            </a: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r>
              <a:t/>
            </a:r>
            <a:endParaRPr b="1" i="0" sz="4100" u="none" cap="none" strike="noStrike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7" name="Shape 97"/>
          <p:cNvSpPr txBox="1"/>
          <p:nvPr/>
        </p:nvSpPr>
        <p:spPr>
          <a:xfrm>
            <a:off x="12462200" y="32963075"/>
            <a:ext cx="9787800" cy="75636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0033CC"/>
            </a:solidFill>
            <a:prstDash val="solid"/>
            <a:miter/>
            <a:headEnd len="med" w="med" type="none"/>
            <a:tailEnd len="med" w="med" type="none"/>
          </a:ln>
        </p:spPr>
        <p:txBody>
          <a:bodyPr anchorCtr="0" anchor="t" bIns="49325" lIns="98650" rIns="98650" tIns="493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b="1" i="0" lang="en-US" sz="4100" u="none" cap="none" strike="noStrik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Requirements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r>
              <a:t/>
            </a:r>
            <a:endParaRPr/>
          </a:p>
          <a:p>
            <a:pPr indent="-488950" lvl="0" marL="457200" marR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100000"/>
              <a:buChar char="●"/>
            </a:pPr>
            <a:r>
              <a:rPr lang="en-US" sz="4100">
                <a:solidFill>
                  <a:srgbClr val="336699"/>
                </a:solidFill>
              </a:rPr>
              <a:t>As a user, I want to be able to have basic tools like New, Open, Save, Ellipse, Rectangle, Brush, and Color</a:t>
            </a:r>
          </a:p>
          <a:p>
            <a:pPr indent="-488950" lvl="0" marL="457200" marR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100000"/>
              <a:buChar char="●"/>
            </a:pPr>
            <a:r>
              <a:rPr lang="en-US" sz="4100">
                <a:solidFill>
                  <a:srgbClr val="336699"/>
                </a:solidFill>
              </a:rPr>
              <a:t>As a user, I would like to have the Interactive Paint application to be cross platform</a:t>
            </a:r>
          </a:p>
          <a:p>
            <a:pPr indent="-488950" lvl="0" marL="457200" marR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100000"/>
              <a:buChar char="●"/>
            </a:pPr>
            <a:r>
              <a:rPr lang="en-US" sz="4100">
                <a:solidFill>
                  <a:srgbClr val="336699"/>
                </a:solidFill>
              </a:rPr>
              <a:t>As a user, I would like to have the Interactive Paint application to support more than 2 users at the same time on the same Canvas</a:t>
            </a:r>
          </a:p>
        </p:txBody>
      </p:sp>
      <p:sp>
        <p:nvSpPr>
          <p:cNvPr id="98" name="Shape 98"/>
          <p:cNvSpPr txBox="1"/>
          <p:nvPr/>
        </p:nvSpPr>
        <p:spPr>
          <a:xfrm>
            <a:off x="12509750" y="22961325"/>
            <a:ext cx="9787800" cy="90690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0033CC"/>
            </a:solidFill>
            <a:prstDash val="solid"/>
            <a:miter/>
            <a:headEnd len="med" w="med" type="none"/>
            <a:tailEnd len="med" w="med" type="none"/>
          </a:ln>
        </p:spPr>
        <p:txBody>
          <a:bodyPr anchorCtr="0" anchor="t" bIns="49325" lIns="98650" rIns="98650" tIns="493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b="1" i="0" lang="en-US" sz="4100" u="none" cap="none" strike="noStrik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System Design</a:t>
            </a:r>
          </a:p>
        </p:txBody>
      </p:sp>
      <p:sp>
        <p:nvSpPr>
          <p:cNvPr id="99" name="Shape 99"/>
          <p:cNvSpPr txBox="1"/>
          <p:nvPr/>
        </p:nvSpPr>
        <p:spPr>
          <a:xfrm>
            <a:off x="1636400" y="23033525"/>
            <a:ext cx="9787800" cy="90690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0033CC"/>
            </a:solidFill>
            <a:prstDash val="solid"/>
            <a:miter/>
            <a:headEnd len="med" w="med" type="none"/>
            <a:tailEnd len="med" w="med" type="none"/>
          </a:ln>
        </p:spPr>
        <p:txBody>
          <a:bodyPr anchorCtr="0" anchor="t" bIns="49325" lIns="98650" rIns="98650" tIns="493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b="1" i="0" lang="en-US" sz="4100" u="none" cap="none" strike="noStrik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Object Design</a:t>
            </a:r>
          </a:p>
        </p:txBody>
      </p:sp>
      <p:sp>
        <p:nvSpPr>
          <p:cNvPr id="100" name="Shape 100"/>
          <p:cNvSpPr txBox="1"/>
          <p:nvPr/>
        </p:nvSpPr>
        <p:spPr>
          <a:xfrm>
            <a:off x="23383100" y="32963175"/>
            <a:ext cx="7933800" cy="75636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0033CC"/>
            </a:solidFill>
            <a:prstDash val="solid"/>
            <a:miter/>
            <a:headEnd len="med" w="med" type="none"/>
            <a:tailEnd len="med" w="med" type="none"/>
          </a:ln>
        </p:spPr>
        <p:txBody>
          <a:bodyPr anchorCtr="0" anchor="t" bIns="49325" lIns="98650" rIns="98650" tIns="49325">
            <a:noAutofit/>
          </a:bodyPr>
          <a:lstStyle/>
          <a:p>
            <a:pPr lvl="0" rtl="0" algn="ctr">
              <a:spcBef>
                <a:spcPts val="0"/>
              </a:spcBef>
              <a:buClr>
                <a:srgbClr val="336699"/>
              </a:buClr>
              <a:buSzPct val="25000"/>
              <a:buFont typeface="Arial"/>
              <a:buNone/>
            </a:pPr>
            <a:r>
              <a:rPr b="1" lang="en-US" sz="4100">
                <a:solidFill>
                  <a:srgbClr val="336699"/>
                </a:solidFill>
              </a:rPr>
              <a:t>Implementation</a:t>
            </a:r>
          </a:p>
          <a:p>
            <a:pPr lvl="0" rtl="0">
              <a:spcBef>
                <a:spcPts val="0"/>
              </a:spcBef>
              <a:buClr>
                <a:srgbClr val="336699"/>
              </a:buClr>
              <a:buSzPct val="25000"/>
              <a:buFont typeface="Arial"/>
              <a:buNone/>
            </a:pPr>
            <a:r>
              <a:rPr lang="en-US" sz="3600">
                <a:solidFill>
                  <a:srgbClr val="336699"/>
                </a:solidFill>
              </a:rPr>
              <a:t>This project Was built in C++ using the Qt framework</a:t>
            </a:r>
          </a:p>
          <a:p>
            <a:pPr lvl="0" rtl="0">
              <a:spcBef>
                <a:spcPts val="0"/>
              </a:spcBef>
              <a:buClr>
                <a:schemeClr val="dk1"/>
              </a:buClr>
              <a:buFont typeface="Arial"/>
              <a:buNone/>
            </a:pPr>
            <a:r>
              <a:t/>
            </a:r>
            <a:endParaRPr sz="3600">
              <a:solidFill>
                <a:srgbClr val="336699"/>
              </a:solidFill>
            </a:endParaRPr>
          </a:p>
          <a:p>
            <a:pPr lvl="0" rtl="0">
              <a:spcBef>
                <a:spcPts val="0"/>
              </a:spcBef>
              <a:buClr>
                <a:schemeClr val="dk1"/>
              </a:buClr>
              <a:buFont typeface="Arial"/>
              <a:buNone/>
            </a:pPr>
            <a:r>
              <a:t/>
            </a:r>
            <a:endParaRPr sz="3600">
              <a:solidFill>
                <a:srgbClr val="336699"/>
              </a:solidFill>
            </a:endParaRPr>
          </a:p>
          <a:p>
            <a:pPr lvl="0" rtl="0">
              <a:spcBef>
                <a:spcPts val="0"/>
              </a:spcBef>
              <a:buClr>
                <a:schemeClr val="dk1"/>
              </a:buClr>
              <a:buFont typeface="Arial"/>
              <a:buNone/>
            </a:pPr>
            <a:r>
              <a:t/>
            </a:r>
            <a:endParaRPr sz="3600">
              <a:solidFill>
                <a:srgbClr val="336699"/>
              </a:solidFill>
            </a:endParaRPr>
          </a:p>
          <a:p>
            <a:pPr lvl="0" rtl="0">
              <a:spcBef>
                <a:spcPts val="0"/>
              </a:spcBef>
              <a:buClr>
                <a:schemeClr val="dk1"/>
              </a:buClr>
              <a:buSzPct val="30555"/>
              <a:buFont typeface="Arial"/>
              <a:buNone/>
            </a:pPr>
            <a:r>
              <a:rPr lang="en-US" sz="3600">
                <a:solidFill>
                  <a:srgbClr val="336699"/>
                </a:solidFill>
              </a:rPr>
              <a:t>Classes that we used specific to Qt 4.8 and above include QtWidgets, QtApplication, and QtUtility.</a:t>
            </a:r>
          </a:p>
          <a:p>
            <a:pPr lvl="0" rtl="0">
              <a:spcBef>
                <a:spcPts val="0"/>
              </a:spcBef>
              <a:buClr>
                <a:schemeClr val="dk1"/>
              </a:buClr>
              <a:buFont typeface="Arial"/>
              <a:buNone/>
            </a:pPr>
            <a:r>
              <a:t/>
            </a:r>
            <a:endParaRPr sz="3600">
              <a:solidFill>
                <a:srgbClr val="336699"/>
              </a:solidFill>
            </a:endParaRPr>
          </a:p>
          <a:p>
            <a:pPr lvl="0" rtl="0">
              <a:spcBef>
                <a:spcPts val="0"/>
              </a:spcBef>
              <a:buClr>
                <a:schemeClr val="dk1"/>
              </a:buClr>
              <a:buFont typeface="Arial"/>
              <a:buNone/>
            </a:pPr>
            <a:r>
              <a:t/>
            </a:r>
            <a:endParaRPr sz="3600">
              <a:solidFill>
                <a:srgbClr val="336699"/>
              </a:solidFill>
            </a:endParaRPr>
          </a:p>
          <a:p>
            <a:pPr lvl="0" rtl="0">
              <a:spcBef>
                <a:spcPts val="0"/>
              </a:spcBef>
              <a:buClr>
                <a:schemeClr val="dk1"/>
              </a:buClr>
              <a:buSzPct val="30555"/>
              <a:buFont typeface="Arial"/>
              <a:buNone/>
            </a:pPr>
            <a:r>
              <a:rPr lang="en-US" sz="3600">
                <a:solidFill>
                  <a:srgbClr val="336699"/>
                </a:solidFill>
              </a:rPr>
              <a:t>We programmed and compiled code mostly in Visual Studios 15 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r>
              <a:t/>
            </a:r>
            <a:endParaRPr b="1" sz="4100">
              <a:solidFill>
                <a:srgbClr val="336699"/>
              </a:solidFill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r>
              <a:t/>
            </a:r>
            <a:endParaRPr b="1" i="0" sz="4100" u="none" cap="none" strike="noStrike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1" name="Shape 101"/>
          <p:cNvSpPr txBox="1"/>
          <p:nvPr/>
        </p:nvSpPr>
        <p:spPr>
          <a:xfrm>
            <a:off x="23383100" y="22932550"/>
            <a:ext cx="7933800" cy="90690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0033CC"/>
            </a:solidFill>
            <a:prstDash val="solid"/>
            <a:miter/>
            <a:headEnd len="med" w="med" type="none"/>
            <a:tailEnd len="med" w="med" type="none"/>
          </a:ln>
        </p:spPr>
        <p:txBody>
          <a:bodyPr anchorCtr="0" anchor="t" bIns="49325" lIns="98650" rIns="98650" tIns="493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b="1" i="0" lang="en-US" sz="4100" u="none" cap="none" strike="noStrik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Verification</a:t>
            </a:r>
          </a:p>
          <a:p>
            <a:pPr indent="0" lvl="0" marL="0" marR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lang="en-US" sz="3600">
                <a:solidFill>
                  <a:srgbClr val="336699"/>
                </a:solidFill>
              </a:rPr>
              <a:t>Test case: Undo</a:t>
            </a:r>
          </a:p>
          <a:p>
            <a:pPr indent="0" lvl="0" marL="0" marR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r>
              <a:t/>
            </a:r>
            <a:endParaRPr sz="3600">
              <a:solidFill>
                <a:srgbClr val="336699"/>
              </a:solidFill>
            </a:endParaRPr>
          </a:p>
          <a:p>
            <a:pPr indent="0" lvl="0" marL="0" marR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lang="en-US" sz="3600">
                <a:solidFill>
                  <a:srgbClr val="336699"/>
                </a:solidFill>
              </a:rPr>
              <a:t>Purpose: Test to see if canvas can be restored to the second to last state</a:t>
            </a:r>
          </a:p>
          <a:p>
            <a:pPr indent="0" lvl="0" marL="0" marR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r>
              <a:t/>
            </a:r>
            <a:endParaRPr sz="3600">
              <a:solidFill>
                <a:srgbClr val="336699"/>
              </a:solidFill>
            </a:endParaRPr>
          </a:p>
          <a:p>
            <a:pPr indent="0" lvl="0" marL="0" marR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lang="en-US" sz="3600">
                <a:solidFill>
                  <a:srgbClr val="336699"/>
                </a:solidFill>
              </a:rPr>
              <a:t>Preconditions: Must have a minimum of one action already on the canvas</a:t>
            </a:r>
          </a:p>
          <a:p>
            <a:pPr indent="0" lvl="0" marL="0" marR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r>
              <a:t/>
            </a:r>
            <a:endParaRPr sz="3600">
              <a:solidFill>
                <a:srgbClr val="336699"/>
              </a:solidFill>
            </a:endParaRPr>
          </a:p>
          <a:p>
            <a:pPr indent="0" lvl="0" marL="0" marR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lang="en-US" sz="3600">
                <a:solidFill>
                  <a:srgbClr val="336699"/>
                </a:solidFill>
              </a:rPr>
              <a:t>Action: Paint user clicks on edit button and then clicks on undo button</a:t>
            </a:r>
          </a:p>
          <a:p>
            <a:pPr indent="0" lvl="0" marL="0" marR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r>
              <a:t/>
            </a:r>
            <a:endParaRPr sz="3600">
              <a:solidFill>
                <a:srgbClr val="336699"/>
              </a:solidFill>
            </a:endParaRPr>
          </a:p>
          <a:p>
            <a:pPr indent="0" lvl="0" marL="0" marR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lang="en-US" sz="3600">
                <a:solidFill>
                  <a:srgbClr val="336699"/>
                </a:solidFill>
              </a:rPr>
              <a:t>Expected Result: The canvas returns to the second to last state before the user had done the action we are trying to undo</a:t>
            </a:r>
          </a:p>
        </p:txBody>
      </p:sp>
      <p:sp>
        <p:nvSpPr>
          <p:cNvPr id="102" name="Shape 102"/>
          <p:cNvSpPr txBox="1"/>
          <p:nvPr/>
        </p:nvSpPr>
        <p:spPr>
          <a:xfrm>
            <a:off x="1636400" y="12815275"/>
            <a:ext cx="29680500" cy="92133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0033CC"/>
            </a:solidFill>
            <a:prstDash val="solid"/>
            <a:miter/>
            <a:headEnd len="med" w="med" type="none"/>
            <a:tailEnd len="med" w="med" type="none"/>
          </a:ln>
        </p:spPr>
        <p:txBody>
          <a:bodyPr anchorCtr="0" anchor="t" bIns="49325" lIns="98650" rIns="98650" tIns="493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b="1" i="0" lang="en-US" sz="4100" u="none" cap="none" strike="noStrik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Screenshots</a:t>
            </a: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r>
              <a:t/>
            </a:r>
            <a:endParaRPr/>
          </a:p>
        </p:txBody>
      </p:sp>
      <p:sp>
        <p:nvSpPr>
          <p:cNvPr id="103" name="Shape 103"/>
          <p:cNvSpPr txBox="1"/>
          <p:nvPr/>
        </p:nvSpPr>
        <p:spPr>
          <a:xfrm>
            <a:off x="23383100" y="6143925"/>
            <a:ext cx="7933800" cy="57627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0033CC"/>
            </a:solidFill>
            <a:prstDash val="solid"/>
            <a:miter/>
            <a:headEnd len="med" w="med" type="none"/>
            <a:tailEnd len="med" w="med" type="none"/>
          </a:ln>
        </p:spPr>
        <p:txBody>
          <a:bodyPr anchorCtr="0" anchor="t" bIns="49325" lIns="98650" rIns="98650" tIns="493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b="1" i="0" lang="en-US" sz="4100" u="none" cap="none" strike="noStrik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Summar</a:t>
            </a:r>
            <a:r>
              <a:rPr b="1" lang="en-US" sz="4100">
                <a:solidFill>
                  <a:srgbClr val="336699"/>
                </a:solidFill>
              </a:rPr>
              <a:t>y</a:t>
            </a:r>
          </a:p>
          <a:p>
            <a:pPr indent="-457200" lvl="0" marL="457200" marR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100000"/>
              <a:buChar char="●"/>
            </a:pPr>
            <a:r>
              <a:rPr lang="en-US" sz="3600">
                <a:solidFill>
                  <a:srgbClr val="336699"/>
                </a:solidFill>
              </a:rPr>
              <a:t>Interactive Paint showcases the portability of the application</a:t>
            </a:r>
          </a:p>
          <a:p>
            <a:pPr indent="-457200" lvl="0" marL="457200" marR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100000"/>
              <a:buChar char="●"/>
            </a:pPr>
            <a:r>
              <a:rPr lang="en-US" sz="3600">
                <a:solidFill>
                  <a:srgbClr val="336699"/>
                </a:solidFill>
              </a:rPr>
              <a:t>Future iterations will add more input devices</a:t>
            </a:r>
          </a:p>
          <a:p>
            <a:pPr indent="-457200" lvl="0" marL="457200" marR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100000"/>
              <a:buChar char="●"/>
            </a:pPr>
            <a:r>
              <a:rPr lang="en-US" sz="3600">
                <a:solidFill>
                  <a:srgbClr val="336699"/>
                </a:solidFill>
              </a:rPr>
              <a:t>QT creates a higher level of abstraction when adding features</a:t>
            </a:r>
          </a:p>
          <a:p>
            <a:pPr indent="-457200" lvl="0" marL="457200" marR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100000"/>
              <a:buChar char="●"/>
            </a:pPr>
            <a:r>
              <a:rPr lang="en-US" sz="3600">
                <a:solidFill>
                  <a:srgbClr val="336699"/>
                </a:solidFill>
              </a:rPr>
              <a:t>QT also reduces the amount of dependencies while being cross platform</a:t>
            </a:r>
          </a:p>
        </p:txBody>
      </p:sp>
      <p:sp>
        <p:nvSpPr>
          <p:cNvPr id="104" name="Shape 104"/>
          <p:cNvSpPr txBox="1"/>
          <p:nvPr/>
        </p:nvSpPr>
        <p:spPr>
          <a:xfrm>
            <a:off x="27203400" y="609600"/>
            <a:ext cx="4724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3399"/>
              </a:buClr>
              <a:buFont typeface="Arial"/>
              <a:buNone/>
            </a:pPr>
            <a:r>
              <a:t/>
            </a:r>
            <a:endParaRPr/>
          </a:p>
        </p:txBody>
      </p:sp>
      <p:sp>
        <p:nvSpPr>
          <p:cNvPr id="105" name="Shape 105"/>
          <p:cNvSpPr txBox="1"/>
          <p:nvPr/>
        </p:nvSpPr>
        <p:spPr>
          <a:xfrm>
            <a:off x="12183375" y="6095925"/>
            <a:ext cx="10066500" cy="58587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0033CC"/>
            </a:solidFill>
            <a:prstDash val="solid"/>
            <a:miter/>
            <a:headEnd len="med" w="med" type="none"/>
            <a:tailEnd len="med" w="med" type="none"/>
          </a:ln>
        </p:spPr>
        <p:txBody>
          <a:bodyPr anchorCtr="0" anchor="t" bIns="49325" lIns="98650" rIns="98650" tIns="493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b="1" i="0" lang="en-US" sz="4100" u="none" cap="none" strike="noStrik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Solution</a:t>
            </a:r>
          </a:p>
          <a:p>
            <a:pPr lvl="0" rtl="0">
              <a:spcBef>
                <a:spcPts val="0"/>
              </a:spcBef>
              <a:buClr>
                <a:srgbClr val="336699"/>
              </a:buClr>
              <a:buSzPct val="25000"/>
              <a:buFont typeface="Arial"/>
              <a:buNone/>
            </a:pPr>
            <a:r>
              <a:rPr lang="en-US" sz="4100">
                <a:solidFill>
                  <a:srgbClr val="336699"/>
                </a:solidFill>
              </a:rPr>
              <a:t>Develop the GUI with the QT framework so that we can have a canvas that handles multiple pens in free draw along with a canvas that handles a single pen touch but gives the user more options on what drawing they could make. Do so having as few dependencies as possible.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r>
              <a:t/>
            </a:r>
            <a:endParaRPr b="0" i="0" sz="4100" u="none" cap="none" strike="noStrike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6" name="Shape 106"/>
          <p:cNvSpPr txBox="1"/>
          <p:nvPr/>
        </p:nvSpPr>
        <p:spPr>
          <a:xfrm>
            <a:off x="6343000" y="41615475"/>
            <a:ext cx="25737000" cy="1356600"/>
          </a:xfrm>
          <a:prstGeom prst="rect">
            <a:avLst/>
          </a:prstGeom>
          <a:noFill/>
          <a:ln cap="flat" cmpd="sng" w="63500">
            <a:solidFill>
              <a:srgbClr val="0033CC"/>
            </a:solidFill>
            <a:prstDash val="solid"/>
            <a:miter/>
            <a:headEnd len="med" w="med" type="none"/>
            <a:tailEnd len="med" w="med" type="none"/>
          </a:ln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rPr lang="en-US" sz="3000">
                <a:solidFill>
                  <a:schemeClr val="dk1"/>
                </a:solidFill>
              </a:rPr>
              <a:t>The material presented in this poster is based upon the work supported by Dr. Francisco R. Ortega. I am thankful to the help that I received from my group member Jim Louro in the process of creating this software. </a:t>
            </a:r>
          </a:p>
        </p:txBody>
      </p:sp>
      <p:pic>
        <p:nvPicPr>
          <p:cNvPr descr="ell111111111.jpg" id="107" name="Shape 10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995673" y="13006950"/>
            <a:ext cx="6425691" cy="58587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xxxxxxxxxxxxxxccccccccccc.jpg" id="108" name="Shape 10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4321100" y="13563599"/>
            <a:ext cx="7933799" cy="813492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brush111111111.jpg" id="109" name="Shape 109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5098866" y="15630949"/>
            <a:ext cx="5858760" cy="58587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sdfasdfasdfasdfasdfasdfdfsa.jpg" id="110" name="Shape 110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19175300" y="13223987"/>
            <a:ext cx="7519226" cy="504127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sdfasdfasfdadsfsasafdasdfasdfadfasdfasdf.jpg" id="111" name="Shape 11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8421374" y="17070126"/>
            <a:ext cx="6425699" cy="4628398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1234123412341234123412341234.jpg" id="112" name="Shape 112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1809750" y="23967599"/>
            <a:ext cx="9519351" cy="813492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c-logo.png" id="113" name="Shape 113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28479687" y="2252425"/>
            <a:ext cx="3600500" cy="19050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vs_logo.jpg" id="114" name="Shape 114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5535549" y="2106862"/>
            <a:ext cx="3938635" cy="1905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5" name="Shape 115"/>
          <p:cNvPicPr preferRelativeResize="0"/>
          <p:nvPr/>
        </p:nvPicPr>
        <p:blipFill>
          <a:blip r:embed="rId12">
            <a:alphaModFix/>
          </a:blip>
          <a:stretch>
            <a:fillRect/>
          </a:stretch>
        </p:blipFill>
        <p:spPr>
          <a:xfrm>
            <a:off x="24540425" y="36314512"/>
            <a:ext cx="4840700" cy="4840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6" name="Shape 116"/>
          <p:cNvPicPr preferRelativeResize="0"/>
          <p:nvPr/>
        </p:nvPicPr>
        <p:blipFill>
          <a:blip r:embed="rId13">
            <a:alphaModFix/>
          </a:blip>
          <a:stretch>
            <a:fillRect/>
          </a:stretch>
        </p:blipFill>
        <p:spPr>
          <a:xfrm>
            <a:off x="24540437" y="34800325"/>
            <a:ext cx="1514175" cy="1514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7" name="Shape 117"/>
          <p:cNvPicPr preferRelativeResize="0"/>
          <p:nvPr/>
        </p:nvPicPr>
        <p:blipFill>
          <a:blip r:embed="rId14">
            <a:alphaModFix/>
          </a:blip>
          <a:stretch>
            <a:fillRect/>
          </a:stretch>
        </p:blipFill>
        <p:spPr>
          <a:xfrm>
            <a:off x="27955174" y="34665400"/>
            <a:ext cx="1977624" cy="1784023"/>
          </a:xfrm>
          <a:prstGeom prst="rect">
            <a:avLst/>
          </a:prstGeom>
          <a:noFill/>
          <a:ln>
            <a:noFill/>
          </a:ln>
        </p:spPr>
      </p:pic>
      <p:pic>
        <p:nvPicPr>
          <p:cNvPr id="118" name="Shape 118"/>
          <p:cNvPicPr preferRelativeResize="0"/>
          <p:nvPr/>
        </p:nvPicPr>
        <p:blipFill>
          <a:blip r:embed="rId15">
            <a:alphaModFix/>
          </a:blip>
          <a:stretch>
            <a:fillRect/>
          </a:stretch>
        </p:blipFill>
        <p:spPr>
          <a:xfrm>
            <a:off x="12793925" y="24524713"/>
            <a:ext cx="9124349" cy="7020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9" name="Shape 119"/>
          <p:cNvPicPr preferRelativeResize="0"/>
          <p:nvPr/>
        </p:nvPicPr>
        <p:blipFill>
          <a:blip r:embed="rId16">
            <a:alphaModFix/>
          </a:blip>
          <a:stretch>
            <a:fillRect/>
          </a:stretch>
        </p:blipFill>
        <p:spPr>
          <a:xfrm>
            <a:off x="23824639" y="1961275"/>
            <a:ext cx="4395899" cy="2196162"/>
          </a:xfrm>
          <a:prstGeom prst="rect">
            <a:avLst/>
          </a:prstGeom>
          <a:noFill/>
          <a:ln>
            <a:noFill/>
          </a:ln>
        </p:spPr>
      </p:pic>
      <p:pic>
        <p:nvPicPr>
          <p:cNvPr id="120" name="Shape 120"/>
          <p:cNvPicPr preferRelativeResize="0"/>
          <p:nvPr/>
        </p:nvPicPr>
        <p:blipFill>
          <a:blip r:embed="rId17">
            <a:alphaModFix/>
          </a:blip>
          <a:stretch>
            <a:fillRect/>
          </a:stretch>
        </p:blipFill>
        <p:spPr>
          <a:xfrm>
            <a:off x="1381575" y="1859187"/>
            <a:ext cx="3600499" cy="240033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fade/>
  </p:transition>
</p:sld>
</file>

<file path=ppt/theme/theme1.xml><?xml version="1.0" encoding="utf-8"?>
<a:theme xmlns:a="http://schemas.openxmlformats.org/drawingml/2006/main" xmlns:r="http://schemas.openxmlformats.org/officeDocument/2006/relationships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