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17.png"/><Relationship Id="rId11" Type="http://schemas.openxmlformats.org/officeDocument/2006/relationships/image" Target="../media/image13.png"/><Relationship Id="rId10" Type="http://schemas.openxmlformats.org/officeDocument/2006/relationships/image" Target="../media/image6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5" Type="http://schemas.openxmlformats.org/officeDocument/2006/relationships/image" Target="../media/image10.png"/><Relationship Id="rId14" Type="http://schemas.openxmlformats.org/officeDocument/2006/relationships/image" Target="../media/image18.png"/><Relationship Id="rId17" Type="http://schemas.openxmlformats.org/officeDocument/2006/relationships/image" Target="../media/image14.png"/><Relationship Id="rId16" Type="http://schemas.openxmlformats.org/officeDocument/2006/relationships/image" Target="../media/image16.png"/><Relationship Id="rId5" Type="http://schemas.openxmlformats.org/officeDocument/2006/relationships/image" Target="../media/image2.png"/><Relationship Id="rId19" Type="http://schemas.openxmlformats.org/officeDocument/2006/relationships/image" Target="../media/image15.png"/><Relationship Id="rId6" Type="http://schemas.openxmlformats.org/officeDocument/2006/relationships/image" Target="../media/image5.png"/><Relationship Id="rId18" Type="http://schemas.openxmlformats.org/officeDocument/2006/relationships/image" Target="../media/image9.png"/><Relationship Id="rId7" Type="http://schemas.openxmlformats.org/officeDocument/2006/relationships/image" Target="../media/image4.png"/><Relationship Id="rId8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01325" y="151695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News Platform 1.0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>
                <a:solidFill>
                  <a:srgbClr val="3333CC"/>
                </a:solidFill>
              </a:rPr>
              <a:t>Alejandro Ferragut and Christopher Whilar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CC"/>
                </a:solidFill>
              </a:rPr>
              <a:t>Mohsen Tajeri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32000" y="5498737"/>
            <a:ext cx="31089600" cy="356616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/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Implement a web news platform that displays news based on a keyword. 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Develop an application program interface(API) for news.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1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Create a website from scratch using news API’s.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4100"/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A developer should be able to easily change the keyword on the backend web server.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Display the news in a beautiful web application.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News must be the latest and most popular.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News data must be stored to a database.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User shall be able to search through our database with a search bar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rtl="0" algn="ctr">
              <a:spcBef>
                <a:spcPts val="0"/>
              </a:spcBef>
              <a:buClr>
                <a:srgbClr val="336699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4100">
              <a:solidFill>
                <a:schemeClr val="dk1"/>
              </a:solidFill>
            </a:endParaRPr>
          </a:p>
          <a:p>
            <a:pPr indent="-488950" lvl="0" marL="457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4100">
                <a:solidFill>
                  <a:schemeClr val="dk1"/>
                </a:solidFill>
              </a:rPr>
              <a:t>Below is a package diagram showing the main components of the system:</a:t>
            </a:r>
          </a:p>
          <a:p>
            <a:pPr lvl="0" rtl="0" algn="ctr">
              <a:spcBef>
                <a:spcPts val="0"/>
              </a:spcBef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lang="en-US" sz="4100"/>
              <a:t>Website created using HTML, Bootstrap and AngularJS.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Logic to get information from API’s was done using C#.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Data and store procedures are stored in a Microsoft SQL server and hosted GoDaddy.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rtl="0" algn="just">
              <a:spcBef>
                <a:spcPts val="0"/>
              </a:spcBef>
              <a:buNone/>
            </a:pPr>
            <a:r>
              <a:t/>
            </a:r>
            <a:endParaRPr sz="3400"/>
          </a:p>
          <a:p>
            <a:pPr indent="-444500" lvl="0" marL="457200" rtl="0" algn="just">
              <a:spcBef>
                <a:spcPts val="0"/>
              </a:spcBef>
              <a:buClr>
                <a:srgbClr val="000000"/>
              </a:buClr>
              <a:buSzPct val="100000"/>
              <a:buChar char="●"/>
            </a:pPr>
            <a:r>
              <a:rPr lang="en-US" sz="3400"/>
              <a:t>Integration Testing was our testing approach for testing each subsystem along with the subsystems below it.</a:t>
            </a:r>
          </a:p>
          <a:p>
            <a:pPr indent="-444500" lvl="0" marL="457200" rtl="0" algn="just">
              <a:spcBef>
                <a:spcPts val="0"/>
              </a:spcBef>
              <a:buClr>
                <a:srgbClr val="000000"/>
              </a:buClr>
              <a:buSzPct val="100000"/>
              <a:buChar char="●"/>
            </a:pPr>
            <a:r>
              <a:rPr lang="en-US" sz="3400"/>
              <a:t>Unit Testing was conducted on the Data Access Layer to make sure the correct data is being retrieved by each function.</a:t>
            </a:r>
          </a:p>
          <a:p>
            <a:pPr indent="-444500" lvl="0" marL="457200" rtl="0" algn="just">
              <a:spcBef>
                <a:spcPts val="0"/>
              </a:spcBef>
              <a:buClr>
                <a:srgbClr val="000000"/>
              </a:buClr>
              <a:buSzPct val="100000"/>
              <a:buChar char="●"/>
            </a:pPr>
            <a:r>
              <a:rPr lang="en-US" sz="3400"/>
              <a:t>Switching the News Keyword of the backend server was done to ensure the platform can work with any type of news based on that keyword.</a:t>
            </a:r>
          </a:p>
          <a:p>
            <a:pPr indent="-444500" lvl="0" marL="457200" rtl="0" algn="just">
              <a:spcBef>
                <a:spcPts val="0"/>
              </a:spcBef>
              <a:buClr>
                <a:srgbClr val="000000"/>
              </a:buClr>
              <a:buSzPct val="100000"/>
              <a:buChar char="●"/>
            </a:pPr>
            <a:r>
              <a:rPr lang="en-US" sz="3400"/>
              <a:t>Running the Web Server for a long period of time to make sure the data is being updated.</a:t>
            </a: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400"/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/>
              <a:t>Dynamic home page with latest news, videos and twitter feed all related to the keyword</a:t>
            </a:r>
            <a:r>
              <a:rPr b="0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lang="en-US" sz="4100"/>
              <a:t>The platform is a free and easy way to create a news website by changing a single keyword.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Developed a fully functional news API.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Database will keep updating itself with more news users will be able to search it.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cap="flat" cmpd="sng" w="762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4100"/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Create an API that will return news depending on a keyword.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The data will come from various API sources, and be stored to our database.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The user can search our database for specific news.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4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4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Alejandro Ferragut. I am thankful to the help that I received from my group member, Christopher Whilar 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/>
          <p:nvPr/>
        </p:nvSpPr>
        <p:spPr>
          <a:xfrm>
            <a:off x="4112150" y="5693750"/>
            <a:ext cx="44730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b="1" lang="en-US" sz="4800"/>
              <a:t>Problem</a:t>
            </a:r>
          </a:p>
        </p:txBody>
      </p:sp>
      <p:sp>
        <p:nvSpPr>
          <p:cNvPr id="107" name="Shape 107"/>
          <p:cNvSpPr/>
          <p:nvPr/>
        </p:nvSpPr>
        <p:spPr>
          <a:xfrm>
            <a:off x="14777925" y="5693750"/>
            <a:ext cx="44730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Solution</a:t>
            </a:r>
          </a:p>
        </p:txBody>
      </p:sp>
      <p:sp>
        <p:nvSpPr>
          <p:cNvPr id="108" name="Shape 108"/>
          <p:cNvSpPr/>
          <p:nvPr/>
        </p:nvSpPr>
        <p:spPr>
          <a:xfrm>
            <a:off x="24506050" y="5693750"/>
            <a:ext cx="52731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Current System</a:t>
            </a:r>
          </a:p>
        </p:txBody>
      </p:sp>
      <p:sp>
        <p:nvSpPr>
          <p:cNvPr id="109" name="Shape 109"/>
          <p:cNvSpPr/>
          <p:nvPr/>
        </p:nvSpPr>
        <p:spPr>
          <a:xfrm>
            <a:off x="14777925" y="12398050"/>
            <a:ext cx="44730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Screenshots</a:t>
            </a:r>
          </a:p>
        </p:txBody>
      </p:sp>
      <p:sp>
        <p:nvSpPr>
          <p:cNvPr id="110" name="Shape 110"/>
          <p:cNvSpPr/>
          <p:nvPr/>
        </p:nvSpPr>
        <p:spPr>
          <a:xfrm>
            <a:off x="4199950" y="22635437"/>
            <a:ext cx="44730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Requirements</a:t>
            </a:r>
          </a:p>
        </p:txBody>
      </p:sp>
      <p:sp>
        <p:nvSpPr>
          <p:cNvPr id="111" name="Shape 111"/>
          <p:cNvSpPr/>
          <p:nvPr/>
        </p:nvSpPr>
        <p:spPr>
          <a:xfrm>
            <a:off x="14934675" y="22635437"/>
            <a:ext cx="44730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600"/>
              <a:t>System Design</a:t>
            </a:r>
          </a:p>
        </p:txBody>
      </p:sp>
      <p:sp>
        <p:nvSpPr>
          <p:cNvPr id="112" name="Shape 112"/>
          <p:cNvSpPr/>
          <p:nvPr/>
        </p:nvSpPr>
        <p:spPr>
          <a:xfrm>
            <a:off x="24543000" y="22635450"/>
            <a:ext cx="56148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Implementation</a:t>
            </a:r>
          </a:p>
        </p:txBody>
      </p:sp>
      <p:sp>
        <p:nvSpPr>
          <p:cNvPr id="113" name="Shape 113"/>
          <p:cNvSpPr/>
          <p:nvPr/>
        </p:nvSpPr>
        <p:spPr>
          <a:xfrm>
            <a:off x="25606350" y="32603450"/>
            <a:ext cx="34881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Summary</a:t>
            </a:r>
          </a:p>
        </p:txBody>
      </p:sp>
      <p:sp>
        <p:nvSpPr>
          <p:cNvPr id="114" name="Shape 114"/>
          <p:cNvSpPr/>
          <p:nvPr/>
        </p:nvSpPr>
        <p:spPr>
          <a:xfrm>
            <a:off x="4454200" y="32603450"/>
            <a:ext cx="39645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Verification</a:t>
            </a:r>
          </a:p>
        </p:txBody>
      </p:sp>
      <p:sp>
        <p:nvSpPr>
          <p:cNvPr id="115" name="Shape 115"/>
          <p:cNvSpPr/>
          <p:nvPr/>
        </p:nvSpPr>
        <p:spPr>
          <a:xfrm>
            <a:off x="14865675" y="32649075"/>
            <a:ext cx="4611000" cy="861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4800"/>
              <a:t>Object Design</a:t>
            </a:r>
          </a:p>
        </p:txBody>
      </p:sp>
      <p:pic>
        <p:nvPicPr>
          <p:cNvPr id="116" name="Shape 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0587" y="54900"/>
            <a:ext cx="5216217" cy="135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25699" y="1268975"/>
            <a:ext cx="3639649" cy="281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13425" y="1672975"/>
            <a:ext cx="2452800" cy="24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16125" y="3519849"/>
            <a:ext cx="6586200" cy="167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70625" y="54912"/>
            <a:ext cx="2630400" cy="1445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550224" y="3156987"/>
            <a:ext cx="5369412" cy="209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 rotWithShape="1">
          <a:blip r:embed="rId10">
            <a:alphaModFix/>
          </a:blip>
          <a:srcRect b="0" l="0" r="1048" t="8374"/>
          <a:stretch/>
        </p:blipFill>
        <p:spPr>
          <a:xfrm>
            <a:off x="23473599" y="315075"/>
            <a:ext cx="5522650" cy="27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9592925" y="1639274"/>
            <a:ext cx="2191821" cy="121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9366736" y="3090661"/>
            <a:ext cx="2398025" cy="1348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8931012" y="179500"/>
            <a:ext cx="1356600" cy="135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/>
        </p:nvSpPr>
        <p:spPr>
          <a:xfrm>
            <a:off x="30520303" y="437450"/>
            <a:ext cx="1509600" cy="7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6000"/>
              <a:t>API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963109" y="14799737"/>
            <a:ext cx="10753419" cy="6723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4543000" y="14606600"/>
            <a:ext cx="6250749" cy="687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3262412" y="14799750"/>
            <a:ext cx="10734688" cy="672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9250559" y="4671727"/>
            <a:ext cx="2630398" cy="557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3255125" y="25254548"/>
            <a:ext cx="7933800" cy="6604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2384350" y="33558500"/>
            <a:ext cx="9675751" cy="6486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3473600" y="28214701"/>
            <a:ext cx="7695217" cy="357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