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2" r:id="rId6"/>
    <p:sldId id="261" r:id="rId7"/>
    <p:sldId id="259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82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7 seconds.( I will select 2 best slides (i will give them extra points and students will present for CIS committee)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10 seconds.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Introduce the problem that the whole project (in all versions) tackles with GIF or screenshot.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20 seconds.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Introduce the problem that the your project (in new version) tackles with GIF or screenshot.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20 seconds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br>
              <a:rPr lang="en-US"/>
            </a:br>
            <a:br>
              <a:rPr lang="en-US"/>
            </a:br>
            <a:endParaRPr lang="en-US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5 seconds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Show the Use Case Diagram for the whole project.</a:t>
            </a:r>
            <a:br>
              <a:rPr lang="en-US"/>
            </a:br>
            <a:r>
              <a:rPr lang="en-US"/>
              <a:t>Highlight your use cases.</a:t>
            </a:r>
            <a:br>
              <a:rPr lang="en-US"/>
            </a:br>
            <a:endParaRPr lang="en-US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hape 18" descr="Overlay-TitleSli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ctrTitle"/>
          </p:nvPr>
        </p:nvSpPr>
        <p:spPr>
          <a:xfrm>
            <a:off x="1600200" y="2492375"/>
            <a:ext cx="6762748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ubTitle" idx="1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Shape 94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 descr="Overlay-Content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779464" y="590550"/>
            <a:ext cx="3657600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693023" y="739587"/>
            <a:ext cx="3657600" cy="53087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 descr="Overlay-Picture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9262" y="187325"/>
            <a:ext cx="8535987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886200" y="533400"/>
            <a:ext cx="4476749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886123" y="1828800"/>
            <a:ext cx="4474539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2"/>
          </p:nvPr>
        </p:nvSpPr>
        <p:spPr>
          <a:xfrm flipH="1">
            <a:off x="188252" y="179292"/>
            <a:ext cx="3281086" cy="6483095"/>
          </a:xfrm>
          <a:prstGeom prst="round1Rect">
            <a:avLst>
              <a:gd name="adj" fmla="val 17325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38862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5867400" y="6288087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, Alt.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710953" y="533400"/>
            <a:ext cx="3657600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2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710412" y="1828800"/>
            <a:ext cx="3657600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653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ftr" idx="11"/>
          </p:nvPr>
        </p:nvSpPr>
        <p:spPr>
          <a:xfrm>
            <a:off x="3325812" y="6288087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above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808037" y="3778623"/>
            <a:ext cx="7560514" cy="11026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2"/>
          </p:nvPr>
        </p:nvSpPr>
        <p:spPr>
          <a:xfrm flipH="1">
            <a:off x="871583" y="762000"/>
            <a:ext cx="7427726" cy="2989730"/>
          </a:xfrm>
          <a:prstGeom prst="roundRect">
            <a:avLst>
              <a:gd name="adj" fmla="val 7476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808033" y="4827492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653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ftr" idx="11"/>
          </p:nvPr>
        </p:nvSpPr>
        <p:spPr>
          <a:xfrm>
            <a:off x="3325812" y="6288087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 rot="5400000">
            <a:off x="2466975" y="141288"/>
            <a:ext cx="4208462" cy="75834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 rot="5400000">
            <a:off x="5373266" y="2734842"/>
            <a:ext cx="5268912" cy="13581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 rot="5400000">
            <a:off x="1230313" y="328613"/>
            <a:ext cx="5268911" cy="6170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Shape 25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 descr="Overlay-SectionHeader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0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79462" y="2591359"/>
            <a:ext cx="7583486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779462" y="3950353"/>
            <a:ext cx="7583486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Shape 3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Shape 48"/>
          <p:cNvCxnSpPr/>
          <p:nvPr/>
        </p:nvCxnSpPr>
        <p:spPr>
          <a:xfrm>
            <a:off x="874712" y="2286000"/>
            <a:ext cx="3562350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" name="Shape 49"/>
          <p:cNvCxnSpPr/>
          <p:nvPr/>
        </p:nvCxnSpPr>
        <p:spPr>
          <a:xfrm>
            <a:off x="4816475" y="2286000"/>
            <a:ext cx="3565525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Shape 50"/>
          <p:cNvCxnSpPr/>
          <p:nvPr/>
        </p:nvCxnSpPr>
        <p:spPr>
          <a:xfrm>
            <a:off x="874712" y="2286000"/>
            <a:ext cx="3562350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" name="Shape 51"/>
          <p:cNvCxnSpPr/>
          <p:nvPr/>
        </p:nvCxnSpPr>
        <p:spPr>
          <a:xfrm>
            <a:off x="4816475" y="2286000"/>
            <a:ext cx="3565525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779462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779462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>
            <a:off x="4705350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4"/>
          </p:nvPr>
        </p:nvSpPr>
        <p:spPr>
          <a:xfrm>
            <a:off x="4705350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ntent, Top and Bottom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nte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3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Conte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4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90500" y="190500"/>
            <a:ext cx="8764587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" name="Shape 16" descr="FIULogo_H_CMYK_fx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103937" y="5959475"/>
            <a:ext cx="2430462" cy="69373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ctrTitle"/>
          </p:nvPr>
        </p:nvSpPr>
        <p:spPr>
          <a:xfrm>
            <a:off x="135925" y="1510687"/>
            <a:ext cx="8686800" cy="390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&lt;</a:t>
            </a:r>
            <a:r>
              <a:rPr lang="en-US" sz="3200" dirty="0"/>
              <a:t>Next Generation Networking for Virtual Reality and Game Player Collaborative and Multiplayer</a:t>
            </a:r>
            <a:r>
              <a:rPr lang="en-US" sz="32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&gt;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29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Members: &lt;</a:t>
            </a:r>
            <a:r>
              <a:rPr lang="en-US" sz="2500" dirty="0"/>
              <a:t>Bradley </a:t>
            </a:r>
            <a:r>
              <a:rPr lang="en-US" sz="2500" dirty="0" err="1"/>
              <a:t>Marzouka</a:t>
            </a:r>
            <a:r>
              <a:rPr lang="en-US" sz="2500" dirty="0"/>
              <a:t>, Gabriel Taveras</a:t>
            </a: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&gt;</a:t>
            </a:r>
            <a:b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5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Owner: Dr. Francisco Ortega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00" dirty="0"/>
              <a:t>Instructor: </a:t>
            </a:r>
            <a:r>
              <a:rPr lang="en-US" sz="2500" dirty="0" err="1"/>
              <a:t>Masoud</a:t>
            </a:r>
            <a:r>
              <a:rPr lang="en-US" sz="2500" dirty="0"/>
              <a:t> </a:t>
            </a:r>
            <a:r>
              <a:rPr lang="en-US" sz="2500" dirty="0" err="1"/>
              <a:t>Sadjadi</a:t>
            </a:r>
            <a:br>
              <a:rPr lang="en-US" sz="2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lang="en-US" sz="44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rgbClr val="666666"/>
                </a:solidFill>
              </a:rPr>
              <a:t> 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135925" y="556025"/>
            <a:ext cx="8686800" cy="722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Future Work</a:t>
            </a:r>
            <a:endParaRPr lang="en-US" sz="36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60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&lt;Spring 2017&gt;</a:t>
            </a:r>
          </a:p>
        </p:txBody>
      </p:sp>
      <p:pic>
        <p:nvPicPr>
          <p:cNvPr id="152" name="Shape 152" descr="FIU_VI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925" y="6007575"/>
            <a:ext cx="2018875" cy="659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050" name="Picture 2" descr="Image result for virtual reality gaming network communic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877"/>
            <a:ext cx="9144000" cy="561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28" name="Picture 4" descr="Image result for virtual reality networking dia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56" y="1101970"/>
            <a:ext cx="7576592" cy="407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076" name="Picture 4" descr="Image result for nf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54" y="903300"/>
            <a:ext cx="8745415" cy="475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sd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679938"/>
            <a:ext cx="7913619" cy="518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138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nf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9" y="1219200"/>
            <a:ext cx="6197249" cy="410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76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098" name="Picture 2" descr="Image result for Network Function Virtualiz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" y="903300"/>
            <a:ext cx="7611419" cy="436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191</Words>
  <Application>Microsoft Office PowerPoint</Application>
  <PresentationFormat>On-screen Show (4:3)</PresentationFormat>
  <Paragraphs>27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Noto Sans Symbols</vt:lpstr>
      <vt:lpstr>Trebuchet MS</vt:lpstr>
      <vt:lpstr>gold</vt:lpstr>
      <vt:lpstr>&lt;Next Generation Networking for Virtual Reality and Game Player Collaborative and Multiplayer&gt;  Team Members: &lt;Bradley Marzouka, Gabriel Taveras&gt; Product Owner: Dr. Francisco Ortega Instructor: Masoud Sadjadi  School of Computing and Information Sciences Florida International University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&lt;Next Generation Networking for Virtual Reality and Game Player Collaborative and Multiplayer&gt;  Team Members: &lt;Bradley Marzouka, Gabriel Taveras&gt; Product Owner: Dr. Francisco Ortega Instructor: Masoud Sadjadi  School of Computing and Information Sciences Florida International University</dc:title>
  <dc:creator>Bleach</dc:creator>
  <cp:lastModifiedBy>Bleach</cp:lastModifiedBy>
  <cp:revision>5</cp:revision>
  <dcterms:modified xsi:type="dcterms:W3CDTF">2017-04-27T14:34:34Z</dcterms:modified>
</cp:coreProperties>
</file>