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136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7 seconds.( I will select 2 best slides (i will give them extra points and students will present for CIS committee)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Shape 14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10 seconds.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Introduce the problem that the whole project (in all versions) tackles with GIF or screenshot.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Shape 15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20 seconds.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/>
              <a:t>Introduce the problem that the your project (in new version) tackles with GIF or screenshot.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5 seconds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Show the Use Case Diagram for the whole project.</a:t>
            </a:r>
            <a:br>
              <a:rPr lang="en-US"/>
            </a:br>
            <a:r>
              <a:rPr lang="en-US"/>
              <a:t>Highlight your use cases.</a:t>
            </a:r>
            <a:br>
              <a:rPr lang="en-US"/>
            </a:br>
            <a:endParaRPr lang="en-US"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Shape 17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20 seconds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design: </a:t>
            </a:r>
            <a:r>
              <a:rPr lang="en-US"/>
              <a:t>Highlight the parts that you contributed to them.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System decomposition; identify the architecture patterns used 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System deployment – h/w and s/w requirements 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br>
              <a:rPr lang="en-US"/>
            </a:br>
            <a:br>
              <a:rPr lang="en-US"/>
            </a:br>
            <a:endParaRPr lang="en-US"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Shape 18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hape 18" descr="Overlay-TitleSlid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hape 19"/>
          <p:cNvSpPr txBox="1">
            <a:spLocks noGrp="1"/>
          </p:cNvSpPr>
          <p:nvPr>
            <p:ph type="ctrTitle"/>
          </p:nvPr>
        </p:nvSpPr>
        <p:spPr>
          <a:xfrm>
            <a:off x="1600200" y="2492375"/>
            <a:ext cx="6762748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ubTitle" idx="1"/>
          </p:nvPr>
        </p:nvSpPr>
        <p:spPr>
          <a:xfrm>
            <a:off x="1600200" y="3966882"/>
            <a:ext cx="6762748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Shape 94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 descr="Overlay-ContentCap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779464" y="590550"/>
            <a:ext cx="3657600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4693023" y="739587"/>
            <a:ext cx="3657600" cy="53087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 descr="Overlay-PictureCap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9262" y="187325"/>
            <a:ext cx="8535987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886200" y="533400"/>
            <a:ext cx="4476749" cy="1252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3886123" y="1828800"/>
            <a:ext cx="4474539" cy="380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2"/>
          </p:nvPr>
        </p:nvSpPr>
        <p:spPr>
          <a:xfrm flipH="1">
            <a:off x="188252" y="179292"/>
            <a:ext cx="3281086" cy="6483095"/>
          </a:xfrm>
          <a:prstGeom prst="round1Rect">
            <a:avLst>
              <a:gd name="adj" fmla="val 17325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dt" idx="10"/>
          </p:nvPr>
        </p:nvSpPr>
        <p:spPr>
          <a:xfrm>
            <a:off x="38862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ftr" idx="11"/>
          </p:nvPr>
        </p:nvSpPr>
        <p:spPr>
          <a:xfrm>
            <a:off x="5867400" y="6288087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, Alt.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Shape 115" descr="Overlay-PictureCaption-Extra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710953" y="533400"/>
            <a:ext cx="3657600" cy="1252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2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710412" y="1828800"/>
            <a:ext cx="3657600" cy="380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653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ftr" idx="11"/>
          </p:nvPr>
        </p:nvSpPr>
        <p:spPr>
          <a:xfrm>
            <a:off x="3325812" y="6288087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above Captio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Shape 123" descr="Overlay-PictureCaption-Extra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0" y="187325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808037" y="3778623"/>
            <a:ext cx="7560514" cy="11026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2"/>
          </p:nvPr>
        </p:nvSpPr>
        <p:spPr>
          <a:xfrm flipH="1">
            <a:off x="871583" y="762000"/>
            <a:ext cx="7427726" cy="2989730"/>
          </a:xfrm>
          <a:prstGeom prst="roundRect">
            <a:avLst>
              <a:gd name="adj" fmla="val 7476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808033" y="4827492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9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653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ftr" idx="11"/>
          </p:nvPr>
        </p:nvSpPr>
        <p:spPr>
          <a:xfrm>
            <a:off x="3325812" y="6288087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Shape 131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 rot="5400000">
            <a:off x="2466975" y="141288"/>
            <a:ext cx="4208462" cy="75834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hape 13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>
            <a:spLocks noGrp="1"/>
          </p:cNvSpPr>
          <p:nvPr>
            <p:ph type="title"/>
          </p:nvPr>
        </p:nvSpPr>
        <p:spPr>
          <a:xfrm rot="5400000">
            <a:off x="5373266" y="2734842"/>
            <a:ext cx="5268912" cy="13581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 rot="5400000">
            <a:off x="1230313" y="328613"/>
            <a:ext cx="5268911" cy="61706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Shape 25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Shape 32" descr="Overlay-SectionHeader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" y="0"/>
            <a:ext cx="8826499" cy="6483349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779462" y="2591359"/>
            <a:ext cx="7583486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4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779462" y="3950353"/>
            <a:ext cx="7583486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Shape 39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Shape 48"/>
          <p:cNvCxnSpPr/>
          <p:nvPr/>
        </p:nvCxnSpPr>
        <p:spPr>
          <a:xfrm>
            <a:off x="874712" y="2286000"/>
            <a:ext cx="3562350" cy="158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" name="Shape 49"/>
          <p:cNvCxnSpPr/>
          <p:nvPr/>
        </p:nvCxnSpPr>
        <p:spPr>
          <a:xfrm>
            <a:off x="4816475" y="2286000"/>
            <a:ext cx="3565525" cy="158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" name="Shape 50"/>
          <p:cNvCxnSpPr/>
          <p:nvPr/>
        </p:nvCxnSpPr>
        <p:spPr>
          <a:xfrm>
            <a:off x="874712" y="2286000"/>
            <a:ext cx="3562350" cy="158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" name="Shape 51"/>
          <p:cNvCxnSpPr/>
          <p:nvPr/>
        </p:nvCxnSpPr>
        <p:spPr>
          <a:xfrm>
            <a:off x="4816475" y="2286000"/>
            <a:ext cx="3565525" cy="1587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3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779462" y="1438834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779462" y="2362199"/>
            <a:ext cx="3657600" cy="36861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>
            <a:off x="4705350" y="1438834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20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914400" marR="0" lvl="2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8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371600" marR="0" lvl="3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828800" marR="0" lvl="4" indent="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Font typeface="Noto Sans Symbols"/>
              <a:buNone/>
              <a:defRPr sz="1600" b="1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4"/>
          </p:nvPr>
        </p:nvSpPr>
        <p:spPr>
          <a:xfrm>
            <a:off x="4705350" y="2362199"/>
            <a:ext cx="3657600" cy="36861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ntent, Top and Bottom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Shape 61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nten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Shape 69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710953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2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3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 Conte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Shape 7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2"/>
          </p:nvPr>
        </p:nvSpPr>
        <p:spPr>
          <a:xfrm>
            <a:off x="779462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3"/>
          </p:nvPr>
        </p:nvSpPr>
        <p:spPr>
          <a:xfrm>
            <a:off x="4710953" y="1828800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4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55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841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Shape 88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6" cy="648176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90500" y="190500"/>
            <a:ext cx="8764587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6" name="Shape 16" descr="FIULogo_H_CMYK_fx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6103937" y="5959475"/>
            <a:ext cx="2430462" cy="69373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ctrTitle"/>
          </p:nvPr>
        </p:nvSpPr>
        <p:spPr>
          <a:xfrm>
            <a:off x="135925" y="1510687"/>
            <a:ext cx="8686800" cy="3900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&lt;</a:t>
            </a:r>
            <a:r>
              <a:rPr lang="en-US" sz="3200"/>
              <a:t>Next Generation Networking for Virtual Reality and Game Player Collaborative and Multiplayer</a:t>
            </a:r>
            <a:r>
              <a:rPr lang="en-US" sz="3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&gt;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29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Members: &lt;</a:t>
            </a:r>
            <a:r>
              <a:rPr lang="en-US" sz="2500"/>
              <a:t>Bradley Marzouka, Gabriel Taveras</a:t>
            </a:r>
            <a:r>
              <a:rPr lang="en-US" sz="25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&gt;</a:t>
            </a:r>
            <a:br>
              <a:rPr lang="en-US" sz="25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5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Owner: Dr. Francisco Ortega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00"/>
              <a:t>Instructor: Masoud Sadjadi</a:t>
            </a:r>
            <a:br>
              <a:rPr lang="en-US" sz="2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br>
              <a:rPr lang="en-US" sz="4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School of Computing and Information Sciences</a:t>
            </a:r>
            <a:br>
              <a:rPr lang="en-US"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Florida International University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Noto Sans Symbols"/>
              <a:buNone/>
            </a:pPr>
            <a:r>
              <a:rPr lang="en-US" dirty="0">
                <a:solidFill>
                  <a:srgbClr val="666666"/>
                </a:solidFill>
              </a:rPr>
              <a:t> </a:t>
            </a:r>
          </a:p>
        </p:txBody>
      </p:sp>
      <p:sp>
        <p:nvSpPr>
          <p:cNvPr id="151" name="Shape 151"/>
          <p:cNvSpPr txBox="1"/>
          <p:nvPr/>
        </p:nvSpPr>
        <p:spPr>
          <a:xfrm>
            <a:off x="135925" y="556025"/>
            <a:ext cx="8686800" cy="722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0" i="0" u="none" strike="noStrike" cap="none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Class</a:t>
            </a:r>
          </a:p>
          <a:p>
            <a:pPr lvl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600" dirty="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&lt;Spring 2017&gt;</a:t>
            </a:r>
          </a:p>
        </p:txBody>
      </p:sp>
      <p:pic>
        <p:nvPicPr>
          <p:cNvPr id="152" name="Shape 152" descr="FIU_VIP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925" y="6007575"/>
            <a:ext cx="2018875" cy="659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lang="en-US" sz="38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26" name="Picture 2" descr="Image result for multiplayer gaming battlefield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lang="en-US" sz="38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6" name="Picture 5" descr="Image result for how multiplayer gaming work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044" y="381000"/>
            <a:ext cx="4656322" cy="56212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</a:p>
        </p:txBody>
      </p:sp>
      <p:pic>
        <p:nvPicPr>
          <p:cNvPr id="178" name="Shape 1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825" y="1512199"/>
            <a:ext cx="6852350" cy="3997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lang="en-US" sz="3800" b="0" i="0" u="none" strike="noStrike" cap="none" dirty="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" name="Picture 3" descr="how round-trip time affect lag in multiplayer game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537" y="381000"/>
            <a:ext cx="5429250" cy="55274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On-screen Show (4:3)</PresentationFormat>
  <Paragraphs>28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Noto Sans Symbols</vt:lpstr>
      <vt:lpstr>Trebuchet MS</vt:lpstr>
      <vt:lpstr>gold</vt:lpstr>
      <vt:lpstr>&lt;Next Generation Networking for Virtual Reality and Game Player Collaborative and Multiplayer&gt;  Team Members: &lt;Bradley Marzouka, Gabriel Taveras&gt; Product Owner: Dr. Francisco Ortega Instructor: Masoud Sadjadi  School of Computing and Information Sciences Florida International University</vt:lpstr>
      <vt:lpstr>PowerPoint Presentation</vt:lpstr>
      <vt:lpstr>PowerPoint Presentation</vt:lpstr>
      <vt:lpstr>Requirements: Use Cases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&lt;Next Generation Networking for Virtual Reality and Game Player Collaborative and Multiplayer&gt;  Team Members: &lt;Bradley Marzouka, Gabriel Taveras&gt; Product Owner: Dr. Francisco Ortega Instructor: Masoud Sadjadi  School of Computing and Information Sciences Florida International University</dc:title>
  <dc:creator>Bleach</dc:creator>
  <cp:lastModifiedBy>Bleach</cp:lastModifiedBy>
  <cp:revision>1</cp:revision>
  <dcterms:modified xsi:type="dcterms:W3CDTF">2017-04-26T14:59:11Z</dcterms:modified>
</cp:coreProperties>
</file>