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1"/>
  </p:sldMasterIdLst>
  <p:notesMasterIdLst>
    <p:notesMasterId r:id="rId3"/>
  </p:notesMasterIdLst>
  <p:sldIdLst>
    <p:sldId id="256" r:id="rId2"/>
  </p:sldIdLst>
  <p:sldSz cx="32918400" cy="438912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20" d="100"/>
          <a:sy n="20" d="100"/>
        </p:scale>
        <p:origin x="-1094" y="2669"/>
      </p:cViewPr>
      <p:guideLst>
        <p:guide orient="horz" pos="13824"/>
        <p:guide pos="10368"/>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72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4" name="Shape 4"/>
          <p:cNvSpPr txBox="1">
            <a:spLocks noGrp="1"/>
          </p:cNvSpPr>
          <p:nvPr>
            <p:ph type="dt" idx="10"/>
          </p:nvPr>
        </p:nvSpPr>
        <p:spPr>
          <a:xfrm>
            <a:off x="3884612" y="0"/>
            <a:ext cx="2971799" cy="457200"/>
          </a:xfrm>
          <a:prstGeom prst="rect">
            <a:avLst/>
          </a:prstGeom>
          <a:noFill/>
          <a:ln>
            <a:noFill/>
          </a:ln>
        </p:spPr>
        <p:txBody>
          <a:bodyPr lIns="91425" tIns="91425" rIns="91425" bIns="91425" anchor="t" anchorCtr="0"/>
          <a:lstStyle>
            <a:lvl1pPr marL="0" marR="0" lvl="0" indent="0" algn="r" rtl="0">
              <a:lnSpc>
                <a:spcPct val="100000"/>
              </a:lnSpc>
              <a:spcBef>
                <a:spcPts val="0"/>
              </a:spcBef>
              <a:spcAft>
                <a:spcPts val="0"/>
              </a:spcAft>
              <a:buClr>
                <a:srgbClr val="000000"/>
              </a:buClr>
              <a:buFont typeface="Arial"/>
              <a:buNone/>
              <a:defRPr sz="12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5" name="Shape 5"/>
          <p:cNvSpPr>
            <a:spLocks noGrp="1" noRot="1" noChangeAspect="1"/>
          </p:cNvSpPr>
          <p:nvPr>
            <p:ph type="sldImg" idx="3"/>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miter/>
            <a:headEnd type="none" w="med" len="med"/>
            <a:tailEnd type="none" w="med" len="med"/>
          </a:ln>
        </p:spPr>
      </p:sp>
      <p:sp>
        <p:nvSpPr>
          <p:cNvPr id="6" name="Shape 6"/>
          <p:cNvSpPr txBox="1">
            <a:spLocks noGrp="1"/>
          </p:cNvSpPr>
          <p:nvPr>
            <p:ph type="body" idx="1"/>
          </p:nvPr>
        </p:nvSpPr>
        <p:spPr>
          <a:xfrm>
            <a:off x="685800" y="4343400"/>
            <a:ext cx="5486399" cy="4114800"/>
          </a:xfrm>
          <a:prstGeom prst="rect">
            <a:avLst/>
          </a:prstGeom>
          <a:noFill/>
          <a:ln>
            <a:noFill/>
          </a:ln>
        </p:spPr>
        <p:txBody>
          <a:bodyPr lIns="91425" tIns="91425" rIns="91425" bIns="91425" anchor="t" anchorCtr="0"/>
          <a:lstStyle>
            <a:lvl1pPr marL="0" marR="0" lvl="0" indent="0" algn="l" rtl="0">
              <a:spcBef>
                <a:spcPts val="0"/>
              </a:spcBef>
              <a:buFont typeface="Arial"/>
              <a:buNone/>
              <a:defRPr sz="1800" b="0" i="0" u="none" strike="noStrike" cap="none"/>
            </a:lvl1pPr>
            <a:lvl2pPr marL="457200" marR="0" lvl="1" indent="0" algn="l" rtl="0">
              <a:spcBef>
                <a:spcPts val="0"/>
              </a:spcBef>
              <a:buFont typeface="Arial"/>
              <a:buNone/>
              <a:defRPr sz="1800" b="0" i="0" u="none" strike="noStrike" cap="none"/>
            </a:lvl2pPr>
            <a:lvl3pPr marL="914400" marR="0" lvl="2" indent="0" algn="l" rtl="0">
              <a:spcBef>
                <a:spcPts val="0"/>
              </a:spcBef>
              <a:buFont typeface="Arial"/>
              <a:buNone/>
              <a:defRPr sz="1800" b="0" i="0" u="none" strike="noStrike" cap="none"/>
            </a:lvl3pPr>
            <a:lvl4pPr marL="1371600" marR="0" lvl="3" indent="0" algn="l" rtl="0">
              <a:spcBef>
                <a:spcPts val="0"/>
              </a:spcBef>
              <a:buFont typeface="Arial"/>
              <a:buNone/>
              <a:defRPr sz="1800" b="0" i="0" u="none" strike="noStrike" cap="none"/>
            </a:lvl4pPr>
            <a:lvl5pPr marL="1828800" marR="0" lvl="4" indent="0" algn="l" rtl="0">
              <a:spcBef>
                <a:spcPts val="0"/>
              </a:spcBef>
              <a:buFont typeface="Arial"/>
              <a:buNone/>
              <a:defRPr sz="1800" b="0" i="0" u="none" strike="noStrike" cap="none"/>
            </a:lvl5pPr>
            <a:lvl6pPr marL="2286000" marR="0" lvl="5" indent="0" algn="l" rtl="0">
              <a:spcBef>
                <a:spcPts val="0"/>
              </a:spcBef>
              <a:buFont typeface="Arial"/>
              <a:buNone/>
              <a:defRPr sz="1800" b="0" i="0" u="none" strike="noStrike" cap="none"/>
            </a:lvl6pPr>
            <a:lvl7pPr marL="2743200" marR="0" lvl="6" indent="0" algn="l" rtl="0">
              <a:spcBef>
                <a:spcPts val="0"/>
              </a:spcBef>
              <a:buFont typeface="Arial"/>
              <a:buNone/>
              <a:defRPr sz="1800" b="0" i="0" u="none" strike="noStrike" cap="none"/>
            </a:lvl7pPr>
            <a:lvl8pPr marL="3200400" marR="0" lvl="7" indent="0" algn="l" rtl="0">
              <a:spcBef>
                <a:spcPts val="0"/>
              </a:spcBef>
              <a:buFont typeface="Arial"/>
              <a:buNone/>
              <a:defRPr sz="1800" b="0" i="0" u="none" strike="noStrike" cap="none"/>
            </a:lvl8pPr>
            <a:lvl9pPr marL="3657600" marR="0" lvl="8" indent="0" algn="l" rtl="0">
              <a:spcBef>
                <a:spcPts val="0"/>
              </a:spcBef>
              <a:buFont typeface="Arial"/>
              <a:buNone/>
              <a:defRPr sz="1800" b="0" i="0" u="none" strike="noStrike" cap="none"/>
            </a:lvl9pPr>
          </a:lstStyle>
          <a:p>
            <a:endParaRPr/>
          </a:p>
        </p:txBody>
      </p:sp>
      <p:sp>
        <p:nvSpPr>
          <p:cNvPr id="7" name="Shape 7"/>
          <p:cNvSpPr txBox="1">
            <a:spLocks noGrp="1"/>
          </p:cNvSpPr>
          <p:nvPr>
            <p:ph type="ftr" idx="11"/>
          </p:nvPr>
        </p:nvSpPr>
        <p:spPr>
          <a:xfrm>
            <a:off x="0" y="8685210"/>
            <a:ext cx="2971799" cy="457200"/>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1pPr>
            <a:lvl2pPr marL="457200" marR="0" lvl="1"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2pPr>
            <a:lvl3pPr marL="914400" marR="0" lvl="2"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3pPr>
            <a:lvl4pPr marL="1371600" marR="0" lvl="3"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4pPr>
            <a:lvl5pPr marL="1828800" marR="0" lvl="4"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5pPr>
            <a:lvl6pPr marL="2286000" marR="0" lvl="5"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6pPr>
            <a:lvl7pPr marL="3200400" marR="0" lvl="6"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7pPr>
            <a:lvl8pPr marL="4572000" marR="0" lvl="7"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8pPr>
            <a:lvl9pPr marL="6400800" marR="0" lvl="8" indent="0" algn="l" rtl="0">
              <a:lnSpc>
                <a:spcPct val="100000"/>
              </a:lnSpc>
              <a:spcBef>
                <a:spcPts val="0"/>
              </a:spcBef>
              <a:spcAft>
                <a:spcPts val="0"/>
              </a:spcAft>
              <a:buClr>
                <a:srgbClr val="000000"/>
              </a:buClr>
              <a:buFont typeface="Arial"/>
              <a:buNone/>
              <a:defRPr sz="8400" b="0" i="0" u="none" strike="noStrike" cap="none">
                <a:solidFill>
                  <a:srgbClr val="000000"/>
                </a:solidFill>
                <a:latin typeface="Arial"/>
                <a:ea typeface="Arial"/>
                <a:cs typeface="Arial"/>
                <a:sym typeface="Arial"/>
              </a:defRPr>
            </a:lvl9pPr>
          </a:lstStyle>
          <a:p>
            <a:endParaRPr/>
          </a:p>
        </p:txBody>
      </p:sp>
      <p:sp>
        <p:nvSpPr>
          <p:cNvPr id="8" name="Shape 8"/>
          <p:cNvSpPr txBox="1">
            <a:spLocks noGrp="1"/>
          </p:cNvSpPr>
          <p:nvPr>
            <p:ph type="sldNum" idx="12"/>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a:t>
            </a:fld>
            <a:endParaRPr lang="en-US" sz="1200" b="0" i="0" u="none" strike="noStrike" cap="none">
              <a:solidFill>
                <a:srgbClr val="000000"/>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lvl1pPr marL="0" algn="l" defTabSz="914112" rtl="0" eaLnBrk="1" latinLnBrk="0" hangingPunct="1">
      <a:defRPr sz="1000" kern="1200">
        <a:solidFill>
          <a:schemeClr val="tx1"/>
        </a:solidFill>
        <a:latin typeface="+mn-lt"/>
        <a:ea typeface="+mn-ea"/>
        <a:cs typeface="+mn-cs"/>
      </a:defRPr>
    </a:lvl1pPr>
    <a:lvl2pPr marL="457056" algn="l" defTabSz="914112" rtl="0" eaLnBrk="1" latinLnBrk="0" hangingPunct="1">
      <a:defRPr sz="1000" kern="1200">
        <a:solidFill>
          <a:schemeClr val="tx1"/>
        </a:solidFill>
        <a:latin typeface="+mn-lt"/>
        <a:ea typeface="+mn-ea"/>
        <a:cs typeface="+mn-cs"/>
      </a:defRPr>
    </a:lvl2pPr>
    <a:lvl3pPr marL="914112" algn="l" defTabSz="914112" rtl="0" eaLnBrk="1" latinLnBrk="0" hangingPunct="1">
      <a:defRPr sz="1000" kern="1200">
        <a:solidFill>
          <a:schemeClr val="tx1"/>
        </a:solidFill>
        <a:latin typeface="+mn-lt"/>
        <a:ea typeface="+mn-ea"/>
        <a:cs typeface="+mn-cs"/>
      </a:defRPr>
    </a:lvl3pPr>
    <a:lvl4pPr marL="1371158" algn="l" defTabSz="914112" rtl="0" eaLnBrk="1" latinLnBrk="0" hangingPunct="1">
      <a:defRPr sz="1000" kern="1200">
        <a:solidFill>
          <a:schemeClr val="tx1"/>
        </a:solidFill>
        <a:latin typeface="+mn-lt"/>
        <a:ea typeface="+mn-ea"/>
        <a:cs typeface="+mn-cs"/>
      </a:defRPr>
    </a:lvl4pPr>
    <a:lvl5pPr marL="1828214" algn="l" defTabSz="914112" rtl="0" eaLnBrk="1" latinLnBrk="0" hangingPunct="1">
      <a:defRPr sz="1000" kern="1200">
        <a:solidFill>
          <a:schemeClr val="tx1"/>
        </a:solidFill>
        <a:latin typeface="+mn-lt"/>
        <a:ea typeface="+mn-ea"/>
        <a:cs typeface="+mn-cs"/>
      </a:defRPr>
    </a:lvl5pPr>
    <a:lvl6pPr marL="2285270" algn="l" defTabSz="914112" rtl="0" eaLnBrk="1" latinLnBrk="0" hangingPunct="1">
      <a:defRPr sz="1000" kern="1200">
        <a:solidFill>
          <a:schemeClr val="tx1"/>
        </a:solidFill>
        <a:latin typeface="+mn-lt"/>
        <a:ea typeface="+mn-ea"/>
        <a:cs typeface="+mn-cs"/>
      </a:defRPr>
    </a:lvl6pPr>
    <a:lvl7pPr marL="2742326" algn="l" defTabSz="914112" rtl="0" eaLnBrk="1" latinLnBrk="0" hangingPunct="1">
      <a:defRPr sz="1000" kern="1200">
        <a:solidFill>
          <a:schemeClr val="tx1"/>
        </a:solidFill>
        <a:latin typeface="+mn-lt"/>
        <a:ea typeface="+mn-ea"/>
        <a:cs typeface="+mn-cs"/>
      </a:defRPr>
    </a:lvl7pPr>
    <a:lvl8pPr marL="3199373" algn="l" defTabSz="914112" rtl="0" eaLnBrk="1" latinLnBrk="0" hangingPunct="1">
      <a:defRPr sz="1000" kern="1200">
        <a:solidFill>
          <a:schemeClr val="tx1"/>
        </a:solidFill>
        <a:latin typeface="+mn-lt"/>
        <a:ea typeface="+mn-ea"/>
        <a:cs typeface="+mn-cs"/>
      </a:defRPr>
    </a:lvl8pPr>
    <a:lvl9pPr marL="3656429" algn="l" defTabSz="914112" rtl="0" eaLnBrk="1" latinLnBrk="0" hangingPunct="1">
      <a:defRPr sz="10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2143125" y="685800"/>
            <a:ext cx="257175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miter/>
            <a:headEnd type="none" w="med" len="med"/>
            <a:tailEnd type="none" w="med" len="med"/>
          </a:ln>
        </p:spPr>
      </p:sp>
      <p:sp>
        <p:nvSpPr>
          <p:cNvPr id="86" name="Shape 86"/>
          <p:cNvSpPr txBox="1">
            <a:spLocks noGrp="1"/>
          </p:cNvSpPr>
          <p:nvPr>
            <p:ph type="body" idx="1"/>
          </p:nvPr>
        </p:nvSpPr>
        <p:spPr>
          <a:xfrm>
            <a:off x="685800" y="4343400"/>
            <a:ext cx="5486399" cy="4114800"/>
          </a:xfrm>
          <a:prstGeom prst="rect">
            <a:avLst/>
          </a:prstGeom>
          <a:noFill/>
          <a:ln>
            <a:noFill/>
          </a:ln>
        </p:spPr>
        <p:txBody>
          <a:bodyPr lIns="91425" tIns="45700" rIns="91425" bIns="45700" anchor="t" anchorCtr="0">
            <a:noAutofit/>
          </a:bodyPr>
          <a:lstStyle/>
          <a:p>
            <a:pPr marL="0" marR="0" lvl="0" indent="0" algn="l" rtl="0">
              <a:spcBef>
                <a:spcPts val="0"/>
              </a:spcBef>
              <a:buSzPct val="25000"/>
              <a:buFont typeface="Arial"/>
              <a:buNone/>
            </a:pPr>
            <a:endParaRPr sz="1800" b="0" i="0" u="none" strike="noStrike" cap="none" dirty="0"/>
          </a:p>
        </p:txBody>
      </p:sp>
      <p:sp>
        <p:nvSpPr>
          <p:cNvPr id="87" name="Shape 87"/>
          <p:cNvSpPr txBox="1"/>
          <p:nvPr/>
        </p:nvSpPr>
        <p:spPr>
          <a:xfrm>
            <a:off x="3884612" y="8685210"/>
            <a:ext cx="2971799" cy="457200"/>
          </a:xfrm>
          <a:prstGeom prst="rect">
            <a:avLst/>
          </a:prstGeom>
          <a:noFill/>
          <a:ln>
            <a:noFill/>
          </a:ln>
        </p:spPr>
        <p:txBody>
          <a:bodyPr lIns="91425" tIns="45700" rIns="91425" bIns="45700" anchor="b" anchorCtr="0">
            <a:noAutofit/>
          </a:bodyPr>
          <a:lstStyle/>
          <a:p>
            <a:pPr marL="0" marR="0" lvl="0" indent="0" algn="r" rtl="0">
              <a:lnSpc>
                <a:spcPct val="100000"/>
              </a:lnSpc>
              <a:spcBef>
                <a:spcPts val="0"/>
              </a:spcBef>
              <a:spcAft>
                <a:spcPts val="0"/>
              </a:spcAft>
              <a:buClr>
                <a:srgbClr val="000000"/>
              </a:buClr>
              <a:buSzPct val="25000"/>
              <a:buFont typeface="Arial"/>
              <a:buNone/>
            </a:pPr>
            <a:fld id="{00000000-1234-1234-1234-123412341234}" type="slidenum">
              <a:rPr lang="en-US" sz="1200" b="0" i="0" u="none" strike="noStrike" cap="none">
                <a:solidFill>
                  <a:srgbClr val="000000"/>
                </a:solidFill>
                <a:latin typeface="Arial"/>
                <a:ea typeface="Arial"/>
                <a:cs typeface="Arial"/>
                <a:sym typeface="Arial"/>
              </a:rPr>
              <a:pPr marL="0" marR="0" lvl="0" indent="0" algn="r" rtl="0">
                <a:lnSpc>
                  <a:spcPct val="100000"/>
                </a:lnSpc>
                <a:spcBef>
                  <a:spcPts val="0"/>
                </a:spcBef>
                <a:spcAft>
                  <a:spcPts val="0"/>
                </a:spcAft>
                <a:buClr>
                  <a:srgbClr val="000000"/>
                </a:buClr>
                <a:buSzPct val="25000"/>
                <a:buFont typeface="Arial"/>
                <a:buNone/>
              </a:pPr>
              <a:t>1</a:t>
            </a:fld>
            <a:endParaRPr lang="en-US" sz="1200" b="0" i="0" u="none" strike="noStrike" cap="none">
              <a:solidFill>
                <a:srgbClr val="000000"/>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15"/>
        <p:cNvGrpSpPr/>
        <p:nvPr/>
      </p:nvGrpSpPr>
      <p:grpSpPr>
        <a:xfrm>
          <a:off x="0" y="0"/>
          <a:ext cx="0" cy="0"/>
          <a:chOff x="0" y="0"/>
          <a:chExt cx="0" cy="0"/>
        </a:xfrm>
      </p:grpSpPr>
      <p:sp>
        <p:nvSpPr>
          <p:cNvPr id="16" name="Shape 1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7" name="Shape 1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8" name="Shape 1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74" name="Shape 74"/>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75" name="Shape 7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6" name="Shape 7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7" name="Shape 7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Shape 78"/>
        <p:cNvGrpSpPr/>
        <p:nvPr/>
      </p:nvGrpSpPr>
      <p:grpSpPr>
        <a:xfrm>
          <a:off x="0" y="0"/>
          <a:ext cx="0" cy="0"/>
          <a:chOff x="0" y="0"/>
          <a:chExt cx="0" cy="0"/>
        </a:xfrm>
      </p:grpSpPr>
      <p:sp>
        <p:nvSpPr>
          <p:cNvPr id="79" name="Shape 79"/>
          <p:cNvSpPr txBox="1">
            <a:spLocks noGrp="1"/>
          </p:cNvSpPr>
          <p:nvPr>
            <p:ph type="ctrTitle"/>
          </p:nvPr>
        </p:nvSpPr>
        <p:spPr>
          <a:xfrm>
            <a:off x="2469358" y="13635320"/>
            <a:ext cx="27979685" cy="9408458"/>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80" name="Shape 80"/>
          <p:cNvSpPr txBox="1">
            <a:spLocks noGrp="1"/>
          </p:cNvSpPr>
          <p:nvPr>
            <p:ph type="subTitle" idx="1"/>
          </p:nvPr>
        </p:nvSpPr>
        <p:spPr>
          <a:xfrm>
            <a:off x="4937523" y="24872579"/>
            <a:ext cx="23043355" cy="11214847"/>
          </a:xfrm>
          <a:prstGeom prst="rect">
            <a:avLst/>
          </a:prstGeom>
          <a:noFill/>
          <a:ln>
            <a:noFill/>
          </a:ln>
        </p:spPr>
        <p:txBody>
          <a:bodyPr lIns="91425" tIns="91425" rIns="91425" bIns="91425" anchor="t" anchorCtr="0"/>
          <a:lstStyle>
            <a:lvl1pPr marL="0" marR="0" lvl="0" indent="0" algn="ctr" rtl="0">
              <a:lnSpc>
                <a:spcPct val="100000"/>
              </a:lnSpc>
              <a:spcBef>
                <a:spcPts val="3000"/>
              </a:spcBef>
              <a:spcAft>
                <a:spcPts val="0"/>
              </a:spcAft>
              <a:buClr>
                <a:schemeClr val="dk1"/>
              </a:buClr>
              <a:buFont typeface="Arial"/>
              <a:buNone/>
              <a:defRPr sz="15000" b="0" i="0" u="none" strike="noStrike" cap="none">
                <a:solidFill>
                  <a:schemeClr val="dk1"/>
                </a:solidFill>
                <a:latin typeface="Arial"/>
                <a:ea typeface="Arial"/>
                <a:cs typeface="Arial"/>
                <a:sym typeface="Arial"/>
              </a:defRPr>
            </a:lvl1pPr>
            <a:lvl2pPr marL="457200" marR="0" lvl="1" indent="0" algn="ctr" rtl="0">
              <a:lnSpc>
                <a:spcPct val="100000"/>
              </a:lnSpc>
              <a:spcBef>
                <a:spcPts val="2620"/>
              </a:spcBef>
              <a:spcAft>
                <a:spcPts val="0"/>
              </a:spcAft>
              <a:buClr>
                <a:schemeClr val="dk1"/>
              </a:buClr>
              <a:buFont typeface="Arial"/>
              <a:buNone/>
              <a:defRPr sz="13100" b="0" i="0" u="none" strike="noStrike" cap="none">
                <a:solidFill>
                  <a:schemeClr val="dk1"/>
                </a:solidFill>
                <a:latin typeface="Arial"/>
                <a:ea typeface="Arial"/>
                <a:cs typeface="Arial"/>
                <a:sym typeface="Arial"/>
              </a:defRPr>
            </a:lvl2pPr>
            <a:lvl3pPr marL="914400" marR="0" lvl="2" indent="0" algn="ctr" rtl="0">
              <a:lnSpc>
                <a:spcPct val="100000"/>
              </a:lnSpc>
              <a:spcBef>
                <a:spcPts val="2240"/>
              </a:spcBef>
              <a:spcAft>
                <a:spcPts val="0"/>
              </a:spcAft>
              <a:buClr>
                <a:schemeClr val="dk1"/>
              </a:buClr>
              <a:buFont typeface="Arial"/>
              <a:buNone/>
              <a:defRPr sz="11200" b="0" i="0" u="none" strike="noStrike" cap="none">
                <a:solidFill>
                  <a:schemeClr val="dk1"/>
                </a:solidFill>
                <a:latin typeface="Arial"/>
                <a:ea typeface="Arial"/>
                <a:cs typeface="Arial"/>
                <a:sym typeface="Arial"/>
              </a:defRPr>
            </a:lvl3pPr>
            <a:lvl4pPr marL="1371600" marR="0" lvl="3"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4pPr>
            <a:lvl5pPr marL="1828800" marR="0" lvl="4"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5pPr>
            <a:lvl6pPr marL="2286000" marR="0" lvl="5"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6pPr>
            <a:lvl7pPr marL="2743200" marR="0" lvl="6"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7pPr>
            <a:lvl8pPr marL="3200400" marR="0" lvl="7"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8pPr>
            <a:lvl9pPr marL="3657600" marR="0" lvl="8" indent="0" algn="ctr" rtl="0">
              <a:lnSpc>
                <a:spcPct val="100000"/>
              </a:lnSpc>
              <a:spcBef>
                <a:spcPts val="1880"/>
              </a:spcBef>
              <a:spcAft>
                <a:spcPts val="0"/>
              </a:spcAft>
              <a:buClr>
                <a:schemeClr val="dk1"/>
              </a:buClr>
              <a:buFont typeface="Arial"/>
              <a:buNone/>
              <a:defRPr sz="9400" b="0" i="0" u="none" strike="noStrike" cap="none">
                <a:solidFill>
                  <a:schemeClr val="dk1"/>
                </a:solidFill>
                <a:latin typeface="Arial"/>
                <a:ea typeface="Arial"/>
                <a:cs typeface="Arial"/>
                <a:sym typeface="Arial"/>
              </a:defRPr>
            </a:lvl9pPr>
          </a:lstStyle>
          <a:p>
            <a:endParaRPr/>
          </a:p>
        </p:txBody>
      </p:sp>
      <p:sp>
        <p:nvSpPr>
          <p:cNvPr id="81" name="Shape 81"/>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2" name="Shape 82"/>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83" name="Shape 83"/>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vertTitleAndTx">
  <p:cSld name="Vertical Title and Text">
    <p:spTree>
      <p:nvGrpSpPr>
        <p:cNvPr id="1" name="Shape 19"/>
        <p:cNvGrpSpPr/>
        <p:nvPr/>
      </p:nvGrpSpPr>
      <p:grpSpPr>
        <a:xfrm>
          <a:off x="0" y="0"/>
          <a:ext cx="0" cy="0"/>
          <a:chOff x="0" y="0"/>
          <a:chExt cx="0" cy="0"/>
        </a:xfrm>
      </p:grpSpPr>
      <p:sp>
        <p:nvSpPr>
          <p:cNvPr id="20" name="Shape 20"/>
          <p:cNvSpPr txBox="1">
            <a:spLocks noGrp="1"/>
          </p:cNvSpPr>
          <p:nvPr>
            <p:ph type="title"/>
          </p:nvPr>
        </p:nvSpPr>
        <p:spPr>
          <a:xfrm rot="5400000">
            <a:off x="8844488" y="16778673"/>
            <a:ext cx="37450057" cy="7406877"/>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1" name="Shape 21"/>
          <p:cNvSpPr txBox="1">
            <a:spLocks noGrp="1"/>
          </p:cNvSpPr>
          <p:nvPr>
            <p:ph type="body" idx="1"/>
          </p:nvPr>
        </p:nvSpPr>
        <p:spPr>
          <a:xfrm rot="5400000">
            <a:off x="-6026415" y="9428945"/>
            <a:ext cx="37450057" cy="22106334"/>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2" name="Shape 2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3" name="Shape 2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4" name="Shape 2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vertTx">
  <p:cSld name="Title and Vertical Text">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27" name="Shape 27"/>
          <p:cNvSpPr txBox="1">
            <a:spLocks noGrp="1"/>
          </p:cNvSpPr>
          <p:nvPr>
            <p:ph type="body" idx="1"/>
          </p:nvPr>
        </p:nvSpPr>
        <p:spPr>
          <a:xfrm rot="5400000">
            <a:off x="1978025" y="9910762"/>
            <a:ext cx="28963937" cy="29627511"/>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28" name="Shape 28"/>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29" name="Shape 29"/>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0" name="Shape 30"/>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picTx">
  <p:cSld name="Picture with Caption">
    <p:spTree>
      <p:nvGrpSpPr>
        <p:cNvPr id="1" name="Shape 31"/>
        <p:cNvGrpSpPr/>
        <p:nvPr/>
      </p:nvGrpSpPr>
      <p:grpSpPr>
        <a:xfrm>
          <a:off x="0" y="0"/>
          <a:ext cx="0" cy="0"/>
          <a:chOff x="0" y="0"/>
          <a:chExt cx="0" cy="0"/>
        </a:xfrm>
      </p:grpSpPr>
      <p:sp>
        <p:nvSpPr>
          <p:cNvPr id="32" name="Shape 32"/>
          <p:cNvSpPr txBox="1">
            <a:spLocks noGrp="1"/>
          </p:cNvSpPr>
          <p:nvPr>
            <p:ph type="title"/>
          </p:nvPr>
        </p:nvSpPr>
        <p:spPr>
          <a:xfrm>
            <a:off x="6451998" y="30724287"/>
            <a:ext cx="19751276" cy="3626222"/>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33" name="Shape 33"/>
          <p:cNvSpPr>
            <a:spLocks noGrp="1"/>
          </p:cNvSpPr>
          <p:nvPr>
            <p:ph type="pic" idx="2"/>
          </p:nvPr>
        </p:nvSpPr>
        <p:spPr>
          <a:xfrm>
            <a:off x="6451998" y="3922057"/>
            <a:ext cx="19751276" cy="26333825"/>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32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28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2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6pPr>
            <a:lvl7pPr marL="2743200" marR="0" lvl="6"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7pPr>
            <a:lvl8pPr marL="3200400" marR="0" lvl="7"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8pPr>
            <a:lvl9pPr marL="3657600" marR="0" lvl="8" indent="0" algn="l" rtl="0">
              <a:lnSpc>
                <a:spcPct val="100000"/>
              </a:lnSpc>
              <a:spcBef>
                <a:spcPts val="0"/>
              </a:spcBef>
              <a:spcAft>
                <a:spcPts val="0"/>
              </a:spcAft>
              <a:buClr>
                <a:schemeClr val="dk1"/>
              </a:buClr>
              <a:buFont typeface="Arial"/>
              <a:buNone/>
              <a:defRPr sz="2000" b="0" i="0" u="none" strike="noStrike" cap="none">
                <a:solidFill>
                  <a:schemeClr val="dk1"/>
                </a:solidFill>
                <a:latin typeface="Arial"/>
                <a:ea typeface="Arial"/>
                <a:cs typeface="Arial"/>
                <a:sym typeface="Arial"/>
              </a:defRPr>
            </a:lvl9pPr>
          </a:lstStyle>
          <a:p>
            <a:endParaRPr/>
          </a:p>
        </p:txBody>
      </p:sp>
      <p:sp>
        <p:nvSpPr>
          <p:cNvPr id="34" name="Shape 34"/>
          <p:cNvSpPr txBox="1">
            <a:spLocks noGrp="1"/>
          </p:cNvSpPr>
          <p:nvPr>
            <p:ph type="body" idx="1"/>
          </p:nvPr>
        </p:nvSpPr>
        <p:spPr>
          <a:xfrm>
            <a:off x="6451998" y="34350512"/>
            <a:ext cx="19751276" cy="5152464"/>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35" name="Shape 35"/>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6" name="Shape 36"/>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37" name="Shape 37"/>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cSld name="Content with Caption">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1645443" y="1748116"/>
            <a:ext cx="10829926" cy="7436224"/>
          </a:xfrm>
          <a:prstGeom prst="rect">
            <a:avLst/>
          </a:prstGeom>
          <a:noFill/>
          <a:ln>
            <a:noFill/>
          </a:ln>
        </p:spPr>
        <p:txBody>
          <a:bodyPr lIns="91425" tIns="91425" rIns="91425" bIns="91425" anchor="b" anchorCtr="0"/>
          <a:lstStyle>
            <a:lvl1pPr marL="0" marR="0" lvl="0" indent="0" algn="l" rtl="0">
              <a:lnSpc>
                <a:spcPct val="100000"/>
              </a:lnSpc>
              <a:spcBef>
                <a:spcPts val="0"/>
              </a:spcBef>
              <a:spcAft>
                <a:spcPts val="0"/>
              </a:spcAft>
              <a:buClr>
                <a:schemeClr val="dk2"/>
              </a:buClr>
              <a:buFont typeface="Arial"/>
              <a:buNone/>
              <a:defRPr sz="2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0" name="Shape 40"/>
          <p:cNvSpPr txBox="1">
            <a:spLocks noGrp="1"/>
          </p:cNvSpPr>
          <p:nvPr>
            <p:ph type="body" idx="1"/>
          </p:nvPr>
        </p:nvSpPr>
        <p:spPr>
          <a:xfrm>
            <a:off x="12870656" y="1748116"/>
            <a:ext cx="18402298" cy="37459024"/>
          </a:xfrm>
          <a:prstGeom prst="rect">
            <a:avLst/>
          </a:prstGeom>
          <a:noFill/>
          <a:ln>
            <a:noFill/>
          </a:ln>
        </p:spPr>
        <p:txBody>
          <a:bodyPr lIns="91425" tIns="91425" rIns="91425" bIns="91425" anchor="t" anchorCtr="0"/>
          <a:lstStyle>
            <a:lvl1pPr marL="1606550" marR="0" lvl="0" indent="-1200150" algn="l" rtl="0">
              <a:lnSpc>
                <a:spcPct val="100000"/>
              </a:lnSpc>
              <a:spcBef>
                <a:spcPts val="640"/>
              </a:spcBef>
              <a:spcAft>
                <a:spcPts val="0"/>
              </a:spcAft>
              <a:buClr>
                <a:schemeClr val="dk1"/>
              </a:buClr>
              <a:buSzPct val="100000"/>
              <a:buFont typeface="Arial"/>
              <a:buChar char="•"/>
              <a:defRPr sz="3200" b="0" i="0" u="none" strike="noStrike" cap="none">
                <a:solidFill>
                  <a:schemeClr val="dk1"/>
                </a:solidFill>
                <a:latin typeface="Arial"/>
                <a:ea typeface="Arial"/>
                <a:cs typeface="Arial"/>
                <a:sym typeface="Arial"/>
              </a:defRPr>
            </a:lvl1pPr>
            <a:lvl2pPr marL="3481388" marR="0" lvl="1" indent="-992187"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2pPr>
            <a:lvl3pPr marL="5356225" marR="0" lvl="2" indent="-771525"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3pPr>
            <a:lvl4pPr marL="7497763" marR="0" lvl="3" indent="-817563"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4pPr>
            <a:lvl5pPr marL="9640888" marR="0" lvl="4"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5pPr>
            <a:lvl6pPr marL="10098088" marR="0" lvl="5"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6pPr>
            <a:lvl7pPr marL="10555288" marR="0" lvl="6"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7pPr>
            <a:lvl8pPr marL="11012488" marR="0" lvl="7"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8pPr>
            <a:lvl9pPr marL="11469688" marR="0" lvl="8" indent="-827088"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9pPr>
          </a:lstStyle>
          <a:p>
            <a:endParaRPr/>
          </a:p>
        </p:txBody>
      </p:sp>
      <p:sp>
        <p:nvSpPr>
          <p:cNvPr id="41" name="Shape 41"/>
          <p:cNvSpPr txBox="1">
            <a:spLocks noGrp="1"/>
          </p:cNvSpPr>
          <p:nvPr>
            <p:ph type="body" idx="2"/>
          </p:nvPr>
        </p:nvSpPr>
        <p:spPr>
          <a:xfrm>
            <a:off x="1645443" y="9184339"/>
            <a:ext cx="10829926" cy="30022799"/>
          </a:xfrm>
          <a:prstGeom prst="rect">
            <a:avLst/>
          </a:prstGeom>
          <a:noFill/>
          <a:ln>
            <a:noFill/>
          </a:ln>
        </p:spPr>
        <p:txBody>
          <a:bodyPr lIns="91425" tIns="91425" rIns="91425" bIns="91425" anchor="t" anchorCtr="0"/>
          <a:lstStyle>
            <a:lvl1pPr marL="0" marR="0" lvl="0"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1pPr>
            <a:lvl2pPr marL="457200" marR="0" lvl="1" indent="0" algn="l" rtl="0">
              <a:lnSpc>
                <a:spcPct val="100000"/>
              </a:lnSpc>
              <a:spcBef>
                <a:spcPts val="240"/>
              </a:spcBef>
              <a:spcAft>
                <a:spcPts val="0"/>
              </a:spcAft>
              <a:buClr>
                <a:schemeClr val="dk1"/>
              </a:buClr>
              <a:buFont typeface="Arial"/>
              <a:buNone/>
              <a:defRPr sz="1200" b="0" i="0" u="none" strike="noStrike" cap="none">
                <a:solidFill>
                  <a:schemeClr val="dk1"/>
                </a:solidFill>
                <a:latin typeface="Arial"/>
                <a:ea typeface="Arial"/>
                <a:cs typeface="Arial"/>
                <a:sym typeface="Arial"/>
              </a:defRPr>
            </a:lvl2pPr>
            <a:lvl3pPr marL="914400" marR="0" lvl="2" indent="0" algn="l" rtl="0">
              <a:lnSpc>
                <a:spcPct val="100000"/>
              </a:lnSpc>
              <a:spcBef>
                <a:spcPts val="200"/>
              </a:spcBef>
              <a:spcAft>
                <a:spcPts val="0"/>
              </a:spcAft>
              <a:buClr>
                <a:schemeClr val="dk1"/>
              </a:buClr>
              <a:buFont typeface="Arial"/>
              <a:buNone/>
              <a:defRPr sz="1000" b="0" i="0" u="none" strike="noStrike" cap="none">
                <a:solidFill>
                  <a:schemeClr val="dk1"/>
                </a:solidFill>
                <a:latin typeface="Arial"/>
                <a:ea typeface="Arial"/>
                <a:cs typeface="Arial"/>
                <a:sym typeface="Arial"/>
              </a:defRPr>
            </a:lvl3pPr>
            <a:lvl4pPr marL="1371600" marR="0" lvl="3"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4pPr>
            <a:lvl5pPr marL="1828800" marR="0" lvl="4"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5pPr>
            <a:lvl6pPr marL="2286000" marR="0" lvl="5"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6pPr>
            <a:lvl7pPr marL="2743200" marR="0" lvl="6"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7pPr>
            <a:lvl8pPr marL="3200400" marR="0" lvl="7"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8pPr>
            <a:lvl9pPr marL="3657600" marR="0" lvl="8" indent="0" algn="l" rtl="0">
              <a:lnSpc>
                <a:spcPct val="100000"/>
              </a:lnSpc>
              <a:spcBef>
                <a:spcPts val="180"/>
              </a:spcBef>
              <a:spcAft>
                <a:spcPts val="0"/>
              </a:spcAft>
              <a:buClr>
                <a:schemeClr val="dk1"/>
              </a:buClr>
              <a:buFont typeface="Arial"/>
              <a:buNone/>
              <a:defRPr sz="900" b="0" i="0" u="none" strike="noStrike" cap="none">
                <a:solidFill>
                  <a:schemeClr val="dk1"/>
                </a:solidFill>
                <a:latin typeface="Arial"/>
                <a:ea typeface="Arial"/>
                <a:cs typeface="Arial"/>
                <a:sym typeface="Arial"/>
              </a:defRPr>
            </a:lvl9pPr>
          </a:lstStyle>
          <a:p>
            <a:endParaRPr/>
          </a:p>
        </p:txBody>
      </p:sp>
      <p:sp>
        <p:nvSpPr>
          <p:cNvPr id="42" name="Shape 4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3" name="Shape 4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4" name="Shape 4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45"/>
        <p:cNvGrpSpPr/>
        <p:nvPr/>
      </p:nvGrpSpPr>
      <p:grpSpPr>
        <a:xfrm>
          <a:off x="0" y="0"/>
          <a:ext cx="0" cy="0"/>
          <a:chOff x="0" y="0"/>
          <a:chExt cx="0" cy="0"/>
        </a:xfrm>
      </p:grpSpPr>
      <p:sp>
        <p:nvSpPr>
          <p:cNvPr id="46" name="Shape 46"/>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47" name="Shape 47"/>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8" name="Shape 48"/>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49" name="Shape 49"/>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52" name="Shape 52"/>
          <p:cNvSpPr txBox="1">
            <a:spLocks noGrp="1"/>
          </p:cNvSpPr>
          <p:nvPr>
            <p:ph type="body" idx="1"/>
          </p:nvPr>
        </p:nvSpPr>
        <p:spPr>
          <a:xfrm>
            <a:off x="1645442" y="9825317"/>
            <a:ext cx="14544675"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3" name="Shape 53"/>
          <p:cNvSpPr txBox="1">
            <a:spLocks noGrp="1"/>
          </p:cNvSpPr>
          <p:nvPr>
            <p:ph type="body" idx="2"/>
          </p:nvPr>
        </p:nvSpPr>
        <p:spPr>
          <a:xfrm>
            <a:off x="1645442" y="13919948"/>
            <a:ext cx="14544675"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4" name="Shape 54"/>
          <p:cNvSpPr txBox="1">
            <a:spLocks noGrp="1"/>
          </p:cNvSpPr>
          <p:nvPr>
            <p:ph type="body" idx="3"/>
          </p:nvPr>
        </p:nvSpPr>
        <p:spPr>
          <a:xfrm>
            <a:off x="16722328" y="9825317"/>
            <a:ext cx="14550627" cy="4094629"/>
          </a:xfrm>
          <a:prstGeom prst="rect">
            <a:avLst/>
          </a:prstGeom>
          <a:noFill/>
          <a:ln>
            <a:noFill/>
          </a:ln>
        </p:spPr>
        <p:txBody>
          <a:bodyPr lIns="91425" tIns="91425" rIns="91425" bIns="91425" anchor="b" anchorCtr="0"/>
          <a:lstStyle>
            <a:lvl1pPr marL="0" marR="0" lvl="0" indent="0" algn="l" rtl="0">
              <a:lnSpc>
                <a:spcPct val="100000"/>
              </a:lnSpc>
              <a:spcBef>
                <a:spcPts val="480"/>
              </a:spcBef>
              <a:spcAft>
                <a:spcPts val="0"/>
              </a:spcAft>
              <a:buClr>
                <a:schemeClr val="dk1"/>
              </a:buClr>
              <a:buFont typeface="Arial"/>
              <a:buNone/>
              <a:defRPr sz="2400" b="1" i="0" u="none" strike="noStrike" cap="none">
                <a:solidFill>
                  <a:schemeClr val="dk1"/>
                </a:solidFill>
                <a:latin typeface="Arial"/>
                <a:ea typeface="Arial"/>
                <a:cs typeface="Arial"/>
                <a:sym typeface="Arial"/>
              </a:defRPr>
            </a:lvl1pPr>
            <a:lvl2pPr marL="457200" marR="0" lvl="1" indent="0" algn="l" rtl="0">
              <a:lnSpc>
                <a:spcPct val="100000"/>
              </a:lnSpc>
              <a:spcBef>
                <a:spcPts val="400"/>
              </a:spcBef>
              <a:spcAft>
                <a:spcPts val="0"/>
              </a:spcAft>
              <a:buClr>
                <a:schemeClr val="dk1"/>
              </a:buClr>
              <a:buFont typeface="Arial"/>
              <a:buNone/>
              <a:defRPr sz="2000" b="1" i="0" u="none" strike="noStrike" cap="none">
                <a:solidFill>
                  <a:schemeClr val="dk1"/>
                </a:solidFill>
                <a:latin typeface="Arial"/>
                <a:ea typeface="Arial"/>
                <a:cs typeface="Arial"/>
                <a:sym typeface="Arial"/>
              </a:defRPr>
            </a:lvl2pPr>
            <a:lvl3pPr marL="914400" marR="0" lvl="2" indent="0" algn="l" rtl="0">
              <a:lnSpc>
                <a:spcPct val="100000"/>
              </a:lnSpc>
              <a:spcBef>
                <a:spcPts val="360"/>
              </a:spcBef>
              <a:spcAft>
                <a:spcPts val="0"/>
              </a:spcAft>
              <a:buClr>
                <a:schemeClr val="dk1"/>
              </a:buClr>
              <a:buFont typeface="Arial"/>
              <a:buNone/>
              <a:defRPr sz="1800" b="1" i="0" u="none" strike="noStrike" cap="none">
                <a:solidFill>
                  <a:schemeClr val="dk1"/>
                </a:solidFill>
                <a:latin typeface="Arial"/>
                <a:ea typeface="Arial"/>
                <a:cs typeface="Arial"/>
                <a:sym typeface="Arial"/>
              </a:defRPr>
            </a:lvl3pPr>
            <a:lvl4pPr marL="1371600" marR="0" lvl="3"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4pPr>
            <a:lvl5pPr marL="1828800" marR="0" lvl="4"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5pPr>
            <a:lvl6pPr marL="2286000" marR="0" lvl="5"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6pPr>
            <a:lvl7pPr marL="2743200" marR="0" lvl="6"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7pPr>
            <a:lvl8pPr marL="3200400" marR="0" lvl="7"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8pPr>
            <a:lvl9pPr marL="3657600" marR="0" lvl="8" indent="0" algn="l" rtl="0">
              <a:lnSpc>
                <a:spcPct val="100000"/>
              </a:lnSpc>
              <a:spcBef>
                <a:spcPts val="320"/>
              </a:spcBef>
              <a:spcAft>
                <a:spcPts val="0"/>
              </a:spcAft>
              <a:buClr>
                <a:schemeClr val="dk1"/>
              </a:buClr>
              <a:buFont typeface="Arial"/>
              <a:buNone/>
              <a:defRPr sz="1600" b="1" i="0" u="none" strike="noStrike" cap="none">
                <a:solidFill>
                  <a:schemeClr val="dk1"/>
                </a:solidFill>
                <a:latin typeface="Arial"/>
                <a:ea typeface="Arial"/>
                <a:cs typeface="Arial"/>
                <a:sym typeface="Arial"/>
              </a:defRPr>
            </a:lvl9pPr>
          </a:lstStyle>
          <a:p>
            <a:endParaRPr/>
          </a:p>
        </p:txBody>
      </p:sp>
      <p:sp>
        <p:nvSpPr>
          <p:cNvPr id="55" name="Shape 55"/>
          <p:cNvSpPr txBox="1">
            <a:spLocks noGrp="1"/>
          </p:cNvSpPr>
          <p:nvPr>
            <p:ph type="body" idx="4"/>
          </p:nvPr>
        </p:nvSpPr>
        <p:spPr>
          <a:xfrm>
            <a:off x="16722328" y="13919948"/>
            <a:ext cx="14550627" cy="25287194"/>
          </a:xfrm>
          <a:prstGeom prst="rect">
            <a:avLst/>
          </a:prstGeom>
          <a:noFill/>
          <a:ln>
            <a:noFill/>
          </a:ln>
        </p:spPr>
        <p:txBody>
          <a:bodyPr lIns="91425" tIns="91425" rIns="91425" bIns="91425" anchor="t" anchorCtr="0"/>
          <a:lstStyle>
            <a:lvl1pPr marL="1606550" marR="0" lvl="0" indent="-1301750"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1pPr>
            <a:lvl2pPr marL="3481388" marR="0" lvl="1" indent="-1093787"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2pPr>
            <a:lvl3pPr marL="5356225" marR="0" lvl="2" indent="-847725"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3pPr>
            <a:lvl4pPr marL="7497763" marR="0" lvl="3" indent="-868363"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4pPr>
            <a:lvl5pPr marL="9640888" marR="0" lvl="4"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5pPr>
            <a:lvl6pPr marL="10098088" marR="0" lvl="5"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6pPr>
            <a:lvl7pPr marL="10555288" marR="0" lvl="6"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7pPr>
            <a:lvl8pPr marL="11012488" marR="0" lvl="7"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8pPr>
            <a:lvl9pPr marL="11469688" marR="0" lvl="8" indent="-877888" algn="l" rtl="0">
              <a:lnSpc>
                <a:spcPct val="100000"/>
              </a:lnSpc>
              <a:spcBef>
                <a:spcPts val="320"/>
              </a:spcBef>
              <a:spcAft>
                <a:spcPts val="0"/>
              </a:spcAft>
              <a:buClr>
                <a:schemeClr val="dk1"/>
              </a:buClr>
              <a:buSzPct val="1000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56" name="Shape 56"/>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7" name="Shape 57"/>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58" name="Shape 58"/>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1" name="Shape 61"/>
          <p:cNvSpPr txBox="1">
            <a:spLocks noGrp="1"/>
          </p:cNvSpPr>
          <p:nvPr>
            <p:ph type="body" idx="1"/>
          </p:nvPr>
        </p:nvSpPr>
        <p:spPr>
          <a:xfrm>
            <a:off x="1645443"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2" name="Shape 62"/>
          <p:cNvSpPr txBox="1">
            <a:spLocks noGrp="1"/>
          </p:cNvSpPr>
          <p:nvPr>
            <p:ph type="body" idx="2"/>
          </p:nvPr>
        </p:nvSpPr>
        <p:spPr>
          <a:xfrm>
            <a:off x="16516351" y="10242177"/>
            <a:ext cx="14756605" cy="28964964"/>
          </a:xfrm>
          <a:prstGeom prst="rect">
            <a:avLst/>
          </a:prstGeom>
          <a:noFill/>
          <a:ln>
            <a:noFill/>
          </a:ln>
        </p:spPr>
        <p:txBody>
          <a:bodyPr lIns="91425" tIns="91425" rIns="91425" bIns="91425" anchor="t" anchorCtr="0"/>
          <a:lstStyle>
            <a:lvl1pPr marL="1606550" marR="0" lvl="0" indent="-1250950" algn="l" rtl="0">
              <a:lnSpc>
                <a:spcPct val="100000"/>
              </a:lnSpc>
              <a:spcBef>
                <a:spcPts val="560"/>
              </a:spcBef>
              <a:spcAft>
                <a:spcPts val="0"/>
              </a:spcAft>
              <a:buClr>
                <a:schemeClr val="dk1"/>
              </a:buClr>
              <a:buSzPct val="100000"/>
              <a:buFont typeface="Arial"/>
              <a:buChar char="•"/>
              <a:defRPr sz="2800" b="0" i="0" u="none" strike="noStrike" cap="none">
                <a:solidFill>
                  <a:schemeClr val="dk1"/>
                </a:solidFill>
                <a:latin typeface="Arial"/>
                <a:ea typeface="Arial"/>
                <a:cs typeface="Arial"/>
                <a:sym typeface="Arial"/>
              </a:defRPr>
            </a:lvl1pPr>
            <a:lvl2pPr marL="3481388" marR="0" lvl="1" indent="-1042987" algn="l" rtl="0">
              <a:lnSpc>
                <a:spcPct val="100000"/>
              </a:lnSpc>
              <a:spcBef>
                <a:spcPts val="480"/>
              </a:spcBef>
              <a:spcAft>
                <a:spcPts val="0"/>
              </a:spcAft>
              <a:buClr>
                <a:schemeClr val="dk1"/>
              </a:buClr>
              <a:buSzPct val="100000"/>
              <a:buFont typeface="Arial"/>
              <a:buChar char="–"/>
              <a:defRPr sz="2400" b="0" i="0" u="none" strike="noStrike" cap="none">
                <a:solidFill>
                  <a:schemeClr val="dk1"/>
                </a:solidFill>
                <a:latin typeface="Arial"/>
                <a:ea typeface="Arial"/>
                <a:cs typeface="Arial"/>
                <a:sym typeface="Arial"/>
              </a:defRPr>
            </a:lvl2pPr>
            <a:lvl3pPr marL="5356225" marR="0" lvl="2" indent="-822325" algn="l" rtl="0">
              <a:lnSpc>
                <a:spcPct val="100000"/>
              </a:lnSpc>
              <a:spcBef>
                <a:spcPts val="400"/>
              </a:spcBef>
              <a:spcAft>
                <a:spcPts val="0"/>
              </a:spcAft>
              <a:buClr>
                <a:schemeClr val="dk1"/>
              </a:buClr>
              <a:buSzPct val="100000"/>
              <a:buFont typeface="Arial"/>
              <a:buChar char="•"/>
              <a:defRPr sz="2000" b="0" i="0" u="none" strike="noStrike" cap="none">
                <a:solidFill>
                  <a:schemeClr val="dk1"/>
                </a:solidFill>
                <a:latin typeface="Arial"/>
                <a:ea typeface="Arial"/>
                <a:cs typeface="Arial"/>
                <a:sym typeface="Arial"/>
              </a:defRPr>
            </a:lvl3pPr>
            <a:lvl4pPr marL="7497763" marR="0" lvl="3" indent="-842963"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4pPr>
            <a:lvl5pPr marL="9640888" marR="0" lvl="4"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5pPr>
            <a:lvl6pPr marL="10098088" marR="0" lvl="5"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6pPr>
            <a:lvl7pPr marL="10555288" marR="0" lvl="6"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7pPr>
            <a:lvl8pPr marL="11012488" marR="0" lvl="7"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8pPr>
            <a:lvl9pPr marL="11469688" marR="0" lvl="8" indent="-852488" algn="l" rtl="0">
              <a:lnSpc>
                <a:spcPct val="100000"/>
              </a:lnSpc>
              <a:spcBef>
                <a:spcPts val="360"/>
              </a:spcBef>
              <a:spcAft>
                <a:spcPts val="0"/>
              </a:spcAft>
              <a:buClr>
                <a:schemeClr val="dk1"/>
              </a:buClr>
              <a:buSzPct val="100000"/>
              <a:buFont typeface="Arial"/>
              <a:buChar char="»"/>
              <a:defRPr sz="1800" b="0" i="0" u="none" strike="noStrike" cap="none">
                <a:solidFill>
                  <a:schemeClr val="dk1"/>
                </a:solidFill>
                <a:latin typeface="Arial"/>
                <a:ea typeface="Arial"/>
                <a:cs typeface="Arial"/>
                <a:sym typeface="Arial"/>
              </a:defRPr>
            </a:lvl9pPr>
          </a:lstStyle>
          <a:p>
            <a:endParaRPr/>
          </a:p>
        </p:txBody>
      </p:sp>
      <p:sp>
        <p:nvSpPr>
          <p:cNvPr id="63" name="Shape 63"/>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4" name="Shape 64"/>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65" name="Shape 65"/>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Shape 66"/>
        <p:cNvGrpSpPr/>
        <p:nvPr/>
      </p:nvGrpSpPr>
      <p:grpSpPr>
        <a:xfrm>
          <a:off x="0" y="0"/>
          <a:ext cx="0" cy="0"/>
          <a:chOff x="0" y="0"/>
          <a:chExt cx="0" cy="0"/>
        </a:xfrm>
      </p:grpSpPr>
      <p:sp>
        <p:nvSpPr>
          <p:cNvPr id="67" name="Shape 67"/>
          <p:cNvSpPr txBox="1">
            <a:spLocks noGrp="1"/>
          </p:cNvSpPr>
          <p:nvPr>
            <p:ph type="title"/>
          </p:nvPr>
        </p:nvSpPr>
        <p:spPr>
          <a:xfrm>
            <a:off x="2600325" y="28205209"/>
            <a:ext cx="27980878" cy="8715934"/>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2"/>
              </a:buClr>
              <a:buFont typeface="Arial"/>
              <a:buNone/>
              <a:defRPr sz="4000" b="1"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68" name="Shape 68"/>
          <p:cNvSpPr txBox="1">
            <a:spLocks noGrp="1"/>
          </p:cNvSpPr>
          <p:nvPr>
            <p:ph type="body" idx="1"/>
          </p:nvPr>
        </p:nvSpPr>
        <p:spPr>
          <a:xfrm>
            <a:off x="2600325" y="18604006"/>
            <a:ext cx="27980878" cy="9601200"/>
          </a:xfrm>
          <a:prstGeom prst="rect">
            <a:avLst/>
          </a:prstGeom>
          <a:noFill/>
          <a:ln>
            <a:noFill/>
          </a:ln>
        </p:spPr>
        <p:txBody>
          <a:bodyPr lIns="91425" tIns="91425" rIns="91425" bIns="91425" anchor="b" anchorCtr="0"/>
          <a:lstStyle>
            <a:lvl1pPr marL="0" marR="0" lvl="0" indent="0" algn="l" rtl="0">
              <a:lnSpc>
                <a:spcPct val="100000"/>
              </a:lnSpc>
              <a:spcBef>
                <a:spcPts val="400"/>
              </a:spcBef>
              <a:spcAft>
                <a:spcPts val="0"/>
              </a:spcAft>
              <a:buClr>
                <a:schemeClr val="dk1"/>
              </a:buClr>
              <a:buFont typeface="Arial"/>
              <a:buNone/>
              <a:defRPr sz="2000" b="0" i="0" u="none" strike="noStrike" cap="none">
                <a:solidFill>
                  <a:schemeClr val="dk1"/>
                </a:solidFill>
                <a:latin typeface="Arial"/>
                <a:ea typeface="Arial"/>
                <a:cs typeface="Arial"/>
                <a:sym typeface="Arial"/>
              </a:defRPr>
            </a:lvl1pPr>
            <a:lvl2pPr marL="457200" marR="0" lvl="1" indent="0" algn="l" rtl="0">
              <a:lnSpc>
                <a:spcPct val="100000"/>
              </a:lnSpc>
              <a:spcBef>
                <a:spcPts val="360"/>
              </a:spcBef>
              <a:spcAft>
                <a:spcPts val="0"/>
              </a:spcAft>
              <a:buClr>
                <a:schemeClr val="dk1"/>
              </a:buClr>
              <a:buFont typeface="Arial"/>
              <a:buNone/>
              <a:defRPr sz="1800" b="0" i="0" u="none" strike="noStrike" cap="none">
                <a:solidFill>
                  <a:schemeClr val="dk1"/>
                </a:solidFill>
                <a:latin typeface="Arial"/>
                <a:ea typeface="Arial"/>
                <a:cs typeface="Arial"/>
                <a:sym typeface="Arial"/>
              </a:defRPr>
            </a:lvl2pPr>
            <a:lvl3pPr marL="914400" marR="0" lvl="2" indent="0" algn="l" rtl="0">
              <a:lnSpc>
                <a:spcPct val="100000"/>
              </a:lnSpc>
              <a:spcBef>
                <a:spcPts val="320"/>
              </a:spcBef>
              <a:spcAft>
                <a:spcPts val="0"/>
              </a:spcAft>
              <a:buClr>
                <a:schemeClr val="dk1"/>
              </a:buClr>
              <a:buFont typeface="Arial"/>
              <a:buNone/>
              <a:defRPr sz="1600" b="0" i="0" u="none" strike="noStrike" cap="none">
                <a:solidFill>
                  <a:schemeClr val="dk1"/>
                </a:solidFill>
                <a:latin typeface="Arial"/>
                <a:ea typeface="Arial"/>
                <a:cs typeface="Arial"/>
                <a:sym typeface="Arial"/>
              </a:defRPr>
            </a:lvl3pPr>
            <a:lvl4pPr marL="1371600" marR="0" lvl="3"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4pPr>
            <a:lvl5pPr marL="1828800" marR="0" lvl="4"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5pPr>
            <a:lvl6pPr marL="2286000" marR="0" lvl="5"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6pPr>
            <a:lvl7pPr marL="2743200" marR="0" lvl="6"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7pPr>
            <a:lvl8pPr marL="3200400" marR="0" lvl="7"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8pPr>
            <a:lvl9pPr marL="3657600" marR="0" lvl="8" indent="0" algn="l" rtl="0">
              <a:lnSpc>
                <a:spcPct val="100000"/>
              </a:lnSpc>
              <a:spcBef>
                <a:spcPts val="280"/>
              </a:spcBef>
              <a:spcAft>
                <a:spcPts val="0"/>
              </a:spcAft>
              <a:buClr>
                <a:schemeClr val="dk1"/>
              </a:buClr>
              <a:buFont typeface="Arial"/>
              <a:buNone/>
              <a:defRPr sz="1400" b="0" i="0" u="none" strike="noStrike" cap="none">
                <a:solidFill>
                  <a:schemeClr val="dk1"/>
                </a:solidFill>
                <a:latin typeface="Arial"/>
                <a:ea typeface="Arial"/>
                <a:cs typeface="Arial"/>
                <a:sym typeface="Arial"/>
              </a:defRPr>
            </a:lvl9pPr>
          </a:lstStyle>
          <a:p>
            <a:endParaRPr/>
          </a:p>
        </p:txBody>
      </p:sp>
      <p:sp>
        <p:nvSpPr>
          <p:cNvPr id="69" name="Shape 69"/>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0" name="Shape 70"/>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71" name="Shape 71"/>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rgbClr val="FBEAC7"/>
            </a:gs>
            <a:gs pos="17999">
              <a:srgbClr val="FEE7F2"/>
            </a:gs>
            <a:gs pos="36000">
              <a:srgbClr val="FAC77D"/>
            </a:gs>
            <a:gs pos="61000">
              <a:srgbClr val="FBA97D"/>
            </a:gs>
            <a:gs pos="82001">
              <a:srgbClr val="FBD49C"/>
            </a:gs>
            <a:gs pos="100000">
              <a:srgbClr val="FEE7F2"/>
            </a:gs>
          </a:gsLst>
          <a:lin ang="5400000" scaled="0"/>
          <a:tileRect/>
        </a:gra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1646235" y="1757360"/>
            <a:ext cx="29627511" cy="7315200"/>
          </a:xfrm>
          <a:prstGeom prst="rect">
            <a:avLst/>
          </a:prstGeom>
          <a:noFill/>
          <a:ln>
            <a:noFill/>
          </a:ln>
        </p:spPr>
        <p:txBody>
          <a:bodyPr lIns="91425" tIns="91425" rIns="91425" bIns="91425" anchor="ctr" anchorCtr="0"/>
          <a:lstStyle>
            <a:lvl1pPr marL="0" marR="0" lvl="0" indent="0" algn="ctr" rtl="0">
              <a:lnSpc>
                <a:spcPct val="100000"/>
              </a:lnSpc>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1pPr>
            <a:lvl2pPr marL="0" marR="0" lvl="1"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2pPr>
            <a:lvl3pPr marL="0" marR="0" lvl="2"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3pPr>
            <a:lvl4pPr marL="0" marR="0" lvl="3"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4pPr>
            <a:lvl5pPr marL="0" marR="0" lvl="4"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5pPr>
            <a:lvl6pPr marL="457200" marR="0" lvl="5"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6pPr>
            <a:lvl7pPr marL="914400" marR="0" lvl="6"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7pPr>
            <a:lvl8pPr marL="1371600" marR="0" lvl="7"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8pPr>
            <a:lvl9pPr marL="1828800" marR="0" lvl="8" indent="0" algn="ctr" rtl="0">
              <a:spcBef>
                <a:spcPts val="0"/>
              </a:spcBef>
              <a:spcAft>
                <a:spcPts val="0"/>
              </a:spcAft>
              <a:buClr>
                <a:schemeClr val="dk2"/>
              </a:buClr>
              <a:buFont typeface="Arial"/>
              <a:buNone/>
              <a:defRPr sz="20600" b="0" i="0" u="none" strike="noStrike" cap="none">
                <a:solidFill>
                  <a:schemeClr val="dk2"/>
                </a:solidFill>
                <a:latin typeface="Arial"/>
                <a:ea typeface="Arial"/>
                <a:cs typeface="Arial"/>
                <a:sym typeface="Arial"/>
              </a:defRPr>
            </a:lvl9pPr>
          </a:lstStyle>
          <a:p>
            <a:endParaRPr/>
          </a:p>
        </p:txBody>
      </p:sp>
      <p:sp>
        <p:nvSpPr>
          <p:cNvPr id="11" name="Shape 11"/>
          <p:cNvSpPr txBox="1">
            <a:spLocks noGrp="1"/>
          </p:cNvSpPr>
          <p:nvPr>
            <p:ph type="body" idx="1"/>
          </p:nvPr>
        </p:nvSpPr>
        <p:spPr>
          <a:xfrm>
            <a:off x="1646235" y="10242550"/>
            <a:ext cx="29627511" cy="28963937"/>
          </a:xfrm>
          <a:prstGeom prst="rect">
            <a:avLst/>
          </a:prstGeom>
          <a:noFill/>
          <a:ln>
            <a:noFill/>
          </a:ln>
        </p:spPr>
        <p:txBody>
          <a:bodyPr lIns="91425" tIns="91425" rIns="91425" bIns="91425" anchor="t" anchorCtr="0"/>
          <a:lstStyle>
            <a:lvl1pPr marL="1606550" marR="0" lvl="0" indent="298450" algn="l" rtl="0">
              <a:lnSpc>
                <a:spcPct val="100000"/>
              </a:lnSpc>
              <a:spcBef>
                <a:spcPts val="3000"/>
              </a:spcBef>
              <a:spcAft>
                <a:spcPts val="0"/>
              </a:spcAft>
              <a:buClr>
                <a:schemeClr val="dk1"/>
              </a:buClr>
              <a:buSzPct val="100000"/>
              <a:buFont typeface="Arial"/>
              <a:buChar char="•"/>
              <a:defRPr sz="15000" b="0" i="0" u="none" strike="noStrike" cap="none">
                <a:solidFill>
                  <a:schemeClr val="dk1"/>
                </a:solidFill>
                <a:latin typeface="Arial"/>
                <a:ea typeface="Arial"/>
                <a:cs typeface="Arial"/>
                <a:sym typeface="Arial"/>
              </a:defRPr>
            </a:lvl1pPr>
            <a:lvl2pPr marL="3481388" marR="0" lvl="1" indent="309562" algn="l" rtl="0">
              <a:lnSpc>
                <a:spcPct val="100000"/>
              </a:lnSpc>
              <a:spcBef>
                <a:spcPts val="2620"/>
              </a:spcBef>
              <a:spcAft>
                <a:spcPts val="0"/>
              </a:spcAft>
              <a:buClr>
                <a:schemeClr val="dk1"/>
              </a:buClr>
              <a:buSzPct val="100000"/>
              <a:buFont typeface="Arial"/>
              <a:buChar char="–"/>
              <a:defRPr sz="13100" b="0" i="0" u="none" strike="noStrike" cap="none">
                <a:solidFill>
                  <a:schemeClr val="dk1"/>
                </a:solidFill>
                <a:latin typeface="Arial"/>
                <a:ea typeface="Arial"/>
                <a:cs typeface="Arial"/>
                <a:sym typeface="Arial"/>
              </a:defRPr>
            </a:lvl2pPr>
            <a:lvl3pPr marL="5356225" marR="0" lvl="2" indent="346075" algn="l" rtl="0">
              <a:lnSpc>
                <a:spcPct val="100000"/>
              </a:lnSpc>
              <a:spcBef>
                <a:spcPts val="2240"/>
              </a:spcBef>
              <a:spcAft>
                <a:spcPts val="0"/>
              </a:spcAft>
              <a:buClr>
                <a:schemeClr val="dk1"/>
              </a:buClr>
              <a:buSzPct val="100000"/>
              <a:buFont typeface="Arial"/>
              <a:buChar char="•"/>
              <a:defRPr sz="11200" b="0" i="0" u="none" strike="noStrike" cap="none">
                <a:solidFill>
                  <a:schemeClr val="dk1"/>
                </a:solidFill>
                <a:latin typeface="Arial"/>
                <a:ea typeface="Arial"/>
                <a:cs typeface="Arial"/>
                <a:sym typeface="Arial"/>
              </a:defRPr>
            </a:lvl3pPr>
            <a:lvl4pPr marL="7497763" marR="0" lvl="3" indent="122236"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4pPr>
            <a:lvl5pPr marL="9640888" marR="0" lvl="4"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5pPr>
            <a:lvl6pPr marL="10098088" marR="0" lvl="5"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6pPr>
            <a:lvl7pPr marL="10555288" marR="0" lvl="6"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7pPr>
            <a:lvl8pPr marL="11012488" marR="0" lvl="7"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8pPr>
            <a:lvl9pPr marL="11469688" marR="0" lvl="8" indent="112711" algn="l" rtl="0">
              <a:lnSpc>
                <a:spcPct val="100000"/>
              </a:lnSpc>
              <a:spcBef>
                <a:spcPts val="1880"/>
              </a:spcBef>
              <a:spcAft>
                <a:spcPts val="0"/>
              </a:spcAft>
              <a:buClr>
                <a:schemeClr val="dk1"/>
              </a:buClr>
              <a:buSzPct val="100000"/>
              <a:buFont typeface="Arial"/>
              <a:buChar char="»"/>
              <a:defRPr sz="9400" b="0" i="0" u="none" strike="noStrike" cap="none">
                <a:solidFill>
                  <a:schemeClr val="dk1"/>
                </a:solidFill>
                <a:latin typeface="Arial"/>
                <a:ea typeface="Arial"/>
                <a:cs typeface="Arial"/>
                <a:sym typeface="Arial"/>
              </a:defRPr>
            </a:lvl9pPr>
          </a:lstStyle>
          <a:p>
            <a:endParaRPr/>
          </a:p>
        </p:txBody>
      </p:sp>
      <p:sp>
        <p:nvSpPr>
          <p:cNvPr id="12" name="Shape 12"/>
          <p:cNvSpPr txBox="1">
            <a:spLocks noGrp="1"/>
          </p:cNvSpPr>
          <p:nvPr>
            <p:ph type="dt" idx="10"/>
          </p:nvPr>
        </p:nvSpPr>
        <p:spPr>
          <a:xfrm>
            <a:off x="1644650" y="39968487"/>
            <a:ext cx="7681910"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3" name="Shape 13"/>
          <p:cNvSpPr txBox="1">
            <a:spLocks noGrp="1"/>
          </p:cNvSpPr>
          <p:nvPr>
            <p:ph type="ftr" idx="11"/>
          </p:nvPr>
        </p:nvSpPr>
        <p:spPr>
          <a:xfrm>
            <a:off x="11247435" y="39968487"/>
            <a:ext cx="10425112" cy="3048000"/>
          </a:xfrm>
          <a:prstGeom prst="rect">
            <a:avLst/>
          </a:prstGeom>
          <a:noFill/>
          <a:ln>
            <a:noFill/>
          </a:ln>
        </p:spPr>
        <p:txBody>
          <a:bodyPr lIns="91425" tIns="91425" rIns="91425" bIns="91425" anchor="t" anchorCtr="0"/>
          <a:lstStyle>
            <a:lvl1pPr marL="0" marR="0" lvl="0"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1pPr>
            <a:lvl2pPr marL="457200" marR="0" lvl="1"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2pPr>
            <a:lvl3pPr marL="914400" marR="0" lvl="2"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3pPr>
            <a:lvl4pPr marL="1371600" marR="0" lvl="3"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4pPr>
            <a:lvl5pPr marL="1828800" marR="0" lvl="4"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5pPr>
            <a:lvl6pPr marL="2286000" marR="0" lvl="5"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6pPr>
            <a:lvl7pPr marL="3200400" marR="0" lvl="6"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7pPr>
            <a:lvl8pPr marL="4572000" marR="0" lvl="7"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8pPr>
            <a:lvl9pPr marL="6400800" marR="0" lvl="8" indent="0" algn="l" rtl="0">
              <a:lnSpc>
                <a:spcPct val="100000"/>
              </a:lnSpc>
              <a:spcBef>
                <a:spcPts val="0"/>
              </a:spcBef>
              <a:spcAft>
                <a:spcPts val="0"/>
              </a:spcAft>
              <a:buClr>
                <a:schemeClr val="dk1"/>
              </a:buClr>
              <a:buFont typeface="Arial"/>
              <a:buNone/>
              <a:defRPr sz="8400" b="0" i="0" u="none" strike="noStrike" cap="none">
                <a:solidFill>
                  <a:schemeClr val="dk1"/>
                </a:solidFill>
                <a:latin typeface="Arial"/>
                <a:ea typeface="Arial"/>
                <a:cs typeface="Arial"/>
                <a:sym typeface="Arial"/>
              </a:defRPr>
            </a:lvl9pPr>
          </a:lstStyle>
          <a:p>
            <a:endParaRPr/>
          </a:p>
        </p:txBody>
      </p:sp>
      <p:sp>
        <p:nvSpPr>
          <p:cNvPr id="14" name="Shape 14"/>
          <p:cNvSpPr txBox="1">
            <a:spLocks noGrp="1"/>
          </p:cNvSpPr>
          <p:nvPr>
            <p:ph type="sldNum" idx="12"/>
          </p:nvPr>
        </p:nvSpPr>
        <p:spPr>
          <a:xfrm>
            <a:off x="23591837" y="39968487"/>
            <a:ext cx="7681910" cy="3048000"/>
          </a:xfrm>
          <a:prstGeom prst="rect">
            <a:avLst/>
          </a:prstGeom>
          <a:noFill/>
          <a:ln>
            <a:noFill/>
          </a:ln>
        </p:spPr>
        <p:txBody>
          <a:bodyPr lIns="428450" tIns="214225" rIns="428450" bIns="214225" anchor="t" anchorCtr="0">
            <a:noAutofit/>
          </a:bodyPr>
          <a:lstStyle/>
          <a:p>
            <a:pPr marL="0" marR="0" lvl="0" indent="0" algn="r" rtl="0">
              <a:lnSpc>
                <a:spcPct val="100000"/>
              </a:lnSpc>
              <a:spcBef>
                <a:spcPts val="0"/>
              </a:spcBef>
              <a:spcAft>
                <a:spcPts val="0"/>
              </a:spcAft>
              <a:buClr>
                <a:schemeClr val="dk1"/>
              </a:buClr>
              <a:buSzPct val="25000"/>
              <a:buFont typeface="Arial"/>
              <a:buNone/>
            </a:pPr>
            <a:fld id="{00000000-1234-1234-1234-123412341234}" type="slidenum">
              <a:rPr lang="en-US" sz="6600" b="0" i="0" u="none" strike="noStrike" cap="none">
                <a:solidFill>
                  <a:schemeClr val="dk1"/>
                </a:solidFill>
                <a:latin typeface="Arial"/>
                <a:ea typeface="Arial"/>
                <a:cs typeface="Arial"/>
                <a:sym typeface="Arial"/>
              </a:rPr>
              <a:pPr marL="0" marR="0" lvl="0" indent="0" algn="r" rtl="0">
                <a:lnSpc>
                  <a:spcPct val="100000"/>
                </a:lnSpc>
                <a:spcBef>
                  <a:spcPts val="0"/>
                </a:spcBef>
                <a:spcAft>
                  <a:spcPts val="0"/>
                </a:spcAft>
                <a:buClr>
                  <a:schemeClr val="dk1"/>
                </a:buClr>
                <a:buSzPct val="25000"/>
                <a:buFont typeface="Arial"/>
                <a:buNone/>
              </a:pPr>
              <a:t>‹#›</a:t>
            </a:fld>
            <a:endParaRPr lang="en-US" sz="66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 Id="rId1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Shape 89"/>
          <p:cNvSpPr txBox="1"/>
          <p:nvPr/>
        </p:nvSpPr>
        <p:spPr>
          <a:xfrm>
            <a:off x="9677401" y="2133609"/>
            <a:ext cx="12168223" cy="838202"/>
          </a:xfrm>
          <a:prstGeom prst="rect">
            <a:avLst/>
          </a:prstGeom>
          <a:noFill/>
          <a:ln>
            <a:noFill/>
          </a:ln>
        </p:spPr>
        <p:txBody>
          <a:bodyPr lIns="98621" tIns="49306" rIns="98621" bIns="49306" anchor="t" anchorCtr="0">
            <a:noAutofit/>
          </a:bodyPr>
          <a:lstStyle/>
          <a:p>
            <a:pPr algn="ctr">
              <a:lnSpc>
                <a:spcPct val="30000"/>
              </a:lnSpc>
              <a:buClr>
                <a:schemeClr val="dk1"/>
              </a:buClr>
              <a:buSzPct val="25000"/>
            </a:pPr>
            <a:r>
              <a:rPr lang="en-US" sz="7200" b="1" dirty="0" smtClean="0">
                <a:solidFill>
                  <a:schemeClr val="dk1"/>
                </a:solidFill>
                <a:latin typeface="Times New Roman"/>
                <a:ea typeface="Times New Roman"/>
                <a:cs typeface="Times New Roman"/>
                <a:sym typeface="Times New Roman"/>
              </a:rPr>
              <a:t>Senior Project, </a:t>
            </a:r>
            <a:r>
              <a:rPr lang="en-US" sz="7200" b="1" dirty="0">
                <a:solidFill>
                  <a:schemeClr val="dk1"/>
                </a:solidFill>
                <a:latin typeface="Times New Roman"/>
                <a:ea typeface="Times New Roman"/>
                <a:cs typeface="Times New Roman"/>
                <a:sym typeface="Times New Roman"/>
              </a:rPr>
              <a:t>2016, Fall</a:t>
            </a:r>
          </a:p>
        </p:txBody>
      </p:sp>
      <p:sp>
        <p:nvSpPr>
          <p:cNvPr id="90" name="Shape 90"/>
          <p:cNvSpPr txBox="1"/>
          <p:nvPr/>
        </p:nvSpPr>
        <p:spPr>
          <a:xfrm>
            <a:off x="6567493" y="2590803"/>
            <a:ext cx="19797599" cy="2452800"/>
          </a:xfrm>
          <a:prstGeom prst="rect">
            <a:avLst/>
          </a:prstGeom>
          <a:noFill/>
          <a:ln>
            <a:noFill/>
          </a:ln>
        </p:spPr>
        <p:txBody>
          <a:bodyPr lIns="98621" tIns="49306" rIns="98621" bIns="49306" anchor="t" anchorCtr="0">
            <a:noAutofit/>
          </a:bodyPr>
          <a:lstStyle/>
          <a:p>
            <a:pPr algn="ctr">
              <a:buClr>
                <a:srgbClr val="3333CC"/>
              </a:buClr>
              <a:buSzPct val="25000"/>
            </a:pPr>
            <a:r>
              <a:rPr lang="en-US" sz="5800" b="1" dirty="0" smtClean="0">
                <a:solidFill>
                  <a:srgbClr val="3333CC"/>
                </a:solidFill>
              </a:rPr>
              <a:t>Go Local Staff 3.0</a:t>
            </a:r>
            <a:endParaRPr lang="en-US" sz="5800" b="1" dirty="0">
              <a:solidFill>
                <a:srgbClr val="3333CC"/>
              </a:solidFill>
            </a:endParaRPr>
          </a:p>
          <a:p>
            <a:pPr algn="ctr">
              <a:buClr>
                <a:srgbClr val="3333CC"/>
              </a:buClr>
              <a:buSzPct val="25000"/>
            </a:pPr>
            <a:r>
              <a:rPr lang="en-US" sz="3400" b="1" dirty="0">
                <a:solidFill>
                  <a:srgbClr val="3333CC"/>
                </a:solidFill>
              </a:rPr>
              <a:t>Student: </a:t>
            </a:r>
            <a:r>
              <a:rPr lang="en-US" sz="3400" dirty="0" err="1" smtClean="0">
                <a:solidFill>
                  <a:srgbClr val="3333CC"/>
                </a:solidFill>
              </a:rPr>
              <a:t>Daylin</a:t>
            </a:r>
            <a:r>
              <a:rPr lang="en-US" sz="3400" dirty="0" smtClean="0">
                <a:solidFill>
                  <a:srgbClr val="3333CC"/>
                </a:solidFill>
              </a:rPr>
              <a:t> Gonzalez, Florida </a:t>
            </a:r>
            <a:r>
              <a:rPr lang="en-US" sz="3400" dirty="0">
                <a:solidFill>
                  <a:srgbClr val="3333CC"/>
                </a:solidFill>
              </a:rPr>
              <a:t>International University</a:t>
            </a:r>
          </a:p>
          <a:p>
            <a:pPr algn="ctr">
              <a:buClr>
                <a:srgbClr val="3333CC"/>
              </a:buClr>
              <a:buSzPct val="25000"/>
            </a:pPr>
            <a:r>
              <a:rPr lang="en-US" sz="3400" b="1" dirty="0">
                <a:solidFill>
                  <a:srgbClr val="3333CC"/>
                </a:solidFill>
              </a:rPr>
              <a:t>Mentor:</a:t>
            </a:r>
            <a:r>
              <a:rPr lang="en-US" sz="3400" b="1" i="1" dirty="0">
                <a:solidFill>
                  <a:srgbClr val="3333CC"/>
                </a:solidFill>
              </a:rPr>
              <a:t> </a:t>
            </a:r>
            <a:r>
              <a:rPr lang="en-US" sz="3400" dirty="0" smtClean="0">
                <a:solidFill>
                  <a:srgbClr val="3333CC"/>
                </a:solidFill>
              </a:rPr>
              <a:t>Eduardo Garcia, </a:t>
            </a:r>
            <a:r>
              <a:rPr lang="en-US" sz="3400" dirty="0" err="1" smtClean="0">
                <a:solidFill>
                  <a:srgbClr val="3333CC"/>
                </a:solidFill>
              </a:rPr>
              <a:t>Mohsen</a:t>
            </a:r>
            <a:r>
              <a:rPr lang="en-US" sz="3400" dirty="0" smtClean="0">
                <a:solidFill>
                  <a:srgbClr val="3333CC"/>
                </a:solidFill>
              </a:rPr>
              <a:t> </a:t>
            </a:r>
            <a:r>
              <a:rPr lang="en-US" sz="3400" dirty="0" err="1" smtClean="0">
                <a:solidFill>
                  <a:srgbClr val="3333CC"/>
                </a:solidFill>
              </a:rPr>
              <a:t>Taheri</a:t>
            </a:r>
            <a:r>
              <a:rPr lang="en-US" sz="3400" dirty="0" smtClean="0">
                <a:solidFill>
                  <a:srgbClr val="3333CC"/>
                </a:solidFill>
              </a:rPr>
              <a:t>, Florida International University </a:t>
            </a:r>
            <a:endParaRPr lang="en-US" sz="3400" dirty="0">
              <a:solidFill>
                <a:srgbClr val="3333CC"/>
              </a:solidFill>
            </a:endParaRPr>
          </a:p>
          <a:p>
            <a:pPr algn="ctr">
              <a:buClr>
                <a:srgbClr val="3333CC"/>
              </a:buClr>
              <a:buSzPct val="25000"/>
            </a:pPr>
            <a:r>
              <a:rPr lang="en-US" sz="3400" b="1" dirty="0">
                <a:solidFill>
                  <a:srgbClr val="3333CC"/>
                </a:solidFill>
              </a:rPr>
              <a:t>Instructor:</a:t>
            </a:r>
            <a:r>
              <a:rPr lang="en-US" sz="3400" b="1" i="1" dirty="0">
                <a:solidFill>
                  <a:srgbClr val="3333CC"/>
                </a:solidFill>
              </a:rPr>
              <a:t> </a:t>
            </a:r>
            <a:r>
              <a:rPr lang="en-US" sz="3400" dirty="0" err="1">
                <a:solidFill>
                  <a:srgbClr val="3333CC"/>
                </a:solidFill>
              </a:rPr>
              <a:t>Masoud</a:t>
            </a:r>
            <a:r>
              <a:rPr lang="en-US" sz="3400" dirty="0">
                <a:solidFill>
                  <a:srgbClr val="3333CC"/>
                </a:solidFill>
              </a:rPr>
              <a:t> </a:t>
            </a:r>
            <a:r>
              <a:rPr lang="en-US" sz="3400" dirty="0" err="1">
                <a:solidFill>
                  <a:srgbClr val="3333CC"/>
                </a:solidFill>
              </a:rPr>
              <a:t>Sadjadi</a:t>
            </a:r>
            <a:r>
              <a:rPr lang="en-US" sz="3400" dirty="0">
                <a:solidFill>
                  <a:srgbClr val="3333CC"/>
                </a:solidFill>
              </a:rPr>
              <a:t>, Florida International University</a:t>
            </a:r>
          </a:p>
        </p:txBody>
      </p:sp>
      <p:sp>
        <p:nvSpPr>
          <p:cNvPr id="91" name="Shape 91"/>
          <p:cNvSpPr txBox="1"/>
          <p:nvPr/>
        </p:nvSpPr>
        <p:spPr>
          <a:xfrm>
            <a:off x="1219201" y="42519606"/>
            <a:ext cx="30632400" cy="561978"/>
          </a:xfrm>
          <a:prstGeom prst="rect">
            <a:avLst/>
          </a:prstGeom>
          <a:noFill/>
          <a:ln>
            <a:noFill/>
          </a:ln>
        </p:spPr>
        <p:txBody>
          <a:bodyPr lIns="98621" tIns="49306" rIns="98621" bIns="49306" anchor="t" anchorCtr="0">
            <a:noAutofit/>
          </a:bodyPr>
          <a:lstStyle/>
          <a:p>
            <a:pPr marL="493555" indent="-493555" algn="ctr">
              <a:buClr>
                <a:schemeClr val="dk1"/>
              </a:buClr>
              <a:buSzPct val="25000"/>
            </a:pPr>
            <a:r>
              <a:rPr lang="en-US" sz="2900" dirty="0">
                <a:solidFill>
                  <a:schemeClr val="dk1"/>
                </a:solidFill>
              </a:rPr>
              <a:t>The material presented in this poster is based upon the work supported by </a:t>
            </a:r>
            <a:r>
              <a:rPr lang="en-US" sz="2900" dirty="0" smtClean="0">
                <a:solidFill>
                  <a:schemeClr val="dk1"/>
                </a:solidFill>
              </a:rPr>
              <a:t>Eduardo Garcia and </a:t>
            </a:r>
            <a:r>
              <a:rPr lang="en-US" sz="2900" dirty="0" err="1" smtClean="0">
                <a:solidFill>
                  <a:schemeClr val="dk1"/>
                </a:solidFill>
              </a:rPr>
              <a:t>Mohsen</a:t>
            </a:r>
            <a:r>
              <a:rPr lang="en-US" sz="2900" dirty="0" smtClean="0">
                <a:solidFill>
                  <a:schemeClr val="dk1"/>
                </a:solidFill>
              </a:rPr>
              <a:t> </a:t>
            </a:r>
            <a:r>
              <a:rPr lang="en-US" sz="2900" dirty="0" err="1" smtClean="0">
                <a:solidFill>
                  <a:schemeClr val="dk1"/>
                </a:solidFill>
              </a:rPr>
              <a:t>Taheri</a:t>
            </a:r>
            <a:r>
              <a:rPr lang="en-US" sz="2900" dirty="0" smtClean="0">
                <a:solidFill>
                  <a:schemeClr val="dk1"/>
                </a:solidFill>
              </a:rPr>
              <a:t>.</a:t>
            </a:r>
            <a:endParaRPr lang="en-US" sz="2900" dirty="0">
              <a:solidFill>
                <a:schemeClr val="dk1"/>
              </a:solidFill>
            </a:endParaRPr>
          </a:p>
        </p:txBody>
      </p:sp>
      <p:sp>
        <p:nvSpPr>
          <p:cNvPr id="92" name="Shape 92"/>
          <p:cNvSpPr txBox="1"/>
          <p:nvPr/>
        </p:nvSpPr>
        <p:spPr>
          <a:xfrm>
            <a:off x="990601" y="5334006"/>
            <a:ext cx="31089600" cy="35661600"/>
          </a:xfrm>
          <a:prstGeom prst="rect">
            <a:avLst/>
          </a:prstGeom>
          <a:noFill/>
          <a:ln w="63500" cap="flat" cmpd="sng">
            <a:solidFill>
              <a:srgbClr val="0033CC"/>
            </a:solidFill>
            <a:prstDash val="solid"/>
            <a:miter/>
            <a:headEnd type="none" w="med" len="med"/>
            <a:tailEnd type="none" w="med" len="med"/>
          </a:ln>
        </p:spPr>
        <p:txBody>
          <a:bodyPr lIns="91397" tIns="45682" rIns="91397" bIns="45682" anchor="ctr" anchorCtr="0">
            <a:noAutofit/>
          </a:bodyPr>
          <a:lstStyle/>
          <a:p>
            <a:pPr>
              <a:buClr>
                <a:srgbClr val="000000"/>
              </a:buClr>
            </a:pPr>
            <a:endParaRPr sz="8200" dirty="0">
              <a:solidFill>
                <a:schemeClr val="dk1"/>
              </a:solidFill>
            </a:endParaRPr>
          </a:p>
        </p:txBody>
      </p:sp>
      <p:sp>
        <p:nvSpPr>
          <p:cNvPr id="93" name="Shape 93"/>
          <p:cNvSpPr txBox="1"/>
          <p:nvPr/>
        </p:nvSpPr>
        <p:spPr>
          <a:xfrm>
            <a:off x="2189225" y="5789584"/>
            <a:ext cx="10412100" cy="5792816"/>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smtClean="0">
                <a:solidFill>
                  <a:srgbClr val="336699"/>
                </a:solidFill>
              </a:rPr>
              <a:t>Problem</a:t>
            </a:r>
          </a:p>
          <a:p>
            <a:pPr algn="ctr">
              <a:buClr>
                <a:srgbClr val="336699"/>
              </a:buClr>
              <a:buSzPct val="25000"/>
            </a:pPr>
            <a:endParaRPr lang="en-US" sz="4300" b="1" dirty="0">
              <a:solidFill>
                <a:srgbClr val="336699"/>
              </a:solidFill>
            </a:endParaRPr>
          </a:p>
          <a:p>
            <a:pPr lvl="0" algn="just">
              <a:buClr>
                <a:srgbClr val="336699"/>
              </a:buClr>
              <a:buSzPct val="25000"/>
            </a:pPr>
            <a:r>
              <a:rPr lang="en-US" sz="4300" dirty="0" smtClean="0">
                <a:solidFill>
                  <a:srgbClr val="336699"/>
                </a:solidFill>
              </a:rPr>
              <a:t>In order to find and manage the required staff to host events, employers have to go through a difficult and resource intensive process. Most of the times this process involves a middlemen which incur in high overhead costs as a result.</a:t>
            </a:r>
            <a:endParaRPr lang="en-US" sz="4300" dirty="0">
              <a:solidFill>
                <a:srgbClr val="336699"/>
              </a:solidFill>
            </a:endParaRPr>
          </a:p>
        </p:txBody>
      </p:sp>
      <p:sp>
        <p:nvSpPr>
          <p:cNvPr id="94" name="Shape 94"/>
          <p:cNvSpPr txBox="1"/>
          <p:nvPr/>
        </p:nvSpPr>
        <p:spPr>
          <a:xfrm>
            <a:off x="914400" y="42062400"/>
            <a:ext cx="31089600" cy="1371597"/>
          </a:xfrm>
          <a:prstGeom prst="rect">
            <a:avLst/>
          </a:prstGeom>
          <a:noFill/>
          <a:ln w="63500" cap="flat" cmpd="sng">
            <a:solidFill>
              <a:srgbClr val="0033CC"/>
            </a:solidFill>
            <a:prstDash val="solid"/>
            <a:miter/>
            <a:headEnd type="none" w="med" len="med"/>
            <a:tailEnd type="none" w="med" len="med"/>
          </a:ln>
        </p:spPr>
        <p:txBody>
          <a:bodyPr lIns="91397" tIns="45682" rIns="91397" bIns="45682" anchor="ctr" anchorCtr="0">
            <a:noAutofit/>
          </a:bodyPr>
          <a:lstStyle/>
          <a:p>
            <a:pPr>
              <a:buClr>
                <a:srgbClr val="000000"/>
              </a:buClr>
            </a:pPr>
            <a:endParaRPr sz="8200" dirty="0">
              <a:solidFill>
                <a:schemeClr val="dk1"/>
              </a:solidFill>
            </a:endParaRPr>
          </a:p>
        </p:txBody>
      </p:sp>
      <p:sp>
        <p:nvSpPr>
          <p:cNvPr id="95" name="Shape 95"/>
          <p:cNvSpPr txBox="1"/>
          <p:nvPr/>
        </p:nvSpPr>
        <p:spPr>
          <a:xfrm>
            <a:off x="1192212" y="41605197"/>
            <a:ext cx="5208588" cy="762003"/>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a:solidFill>
                  <a:srgbClr val="336699"/>
                </a:solidFill>
              </a:rPr>
              <a:t>Acknowledgement</a:t>
            </a:r>
          </a:p>
        </p:txBody>
      </p:sp>
      <p:sp>
        <p:nvSpPr>
          <p:cNvPr id="96" name="Shape 96"/>
          <p:cNvSpPr txBox="1"/>
          <p:nvPr/>
        </p:nvSpPr>
        <p:spPr>
          <a:xfrm>
            <a:off x="15925808" y="446086"/>
            <a:ext cx="4724399" cy="1077901"/>
          </a:xfrm>
          <a:prstGeom prst="rect">
            <a:avLst/>
          </a:prstGeom>
          <a:noFill/>
          <a:ln>
            <a:noFill/>
          </a:ln>
        </p:spPr>
        <p:txBody>
          <a:bodyPr lIns="91397" tIns="45682" rIns="91397" bIns="45682" anchor="ctr" anchorCtr="0">
            <a:noAutofit/>
          </a:bodyPr>
          <a:lstStyle/>
          <a:p>
            <a:pPr>
              <a:buClr>
                <a:schemeClr val="accent2"/>
              </a:buClr>
              <a:buSzPct val="25000"/>
            </a:pPr>
            <a:r>
              <a:rPr lang="en-US" sz="3400" b="1" dirty="0">
                <a:solidFill>
                  <a:schemeClr val="accent2"/>
                </a:solidFill>
              </a:rPr>
              <a:t>School of Computing &amp; Information Sciences</a:t>
            </a:r>
          </a:p>
        </p:txBody>
      </p:sp>
      <p:pic>
        <p:nvPicPr>
          <p:cNvPr id="97" name="Shape 97"/>
          <p:cNvPicPr preferRelativeResize="0"/>
          <p:nvPr/>
        </p:nvPicPr>
        <p:blipFill rotWithShape="1">
          <a:blip r:embed="rId3">
            <a:alphaModFix/>
          </a:blip>
          <a:srcRect/>
          <a:stretch/>
        </p:blipFill>
        <p:spPr>
          <a:xfrm>
            <a:off x="13182604" y="380998"/>
            <a:ext cx="2630401" cy="1219200"/>
          </a:xfrm>
          <a:prstGeom prst="rect">
            <a:avLst/>
          </a:prstGeom>
          <a:noFill/>
          <a:ln>
            <a:noFill/>
          </a:ln>
        </p:spPr>
      </p:pic>
      <p:sp>
        <p:nvSpPr>
          <p:cNvPr id="98" name="Shape 98"/>
          <p:cNvSpPr txBox="1"/>
          <p:nvPr/>
        </p:nvSpPr>
        <p:spPr>
          <a:xfrm>
            <a:off x="12954008" y="5792706"/>
            <a:ext cx="9524999" cy="8761493"/>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a:solidFill>
                  <a:srgbClr val="336699"/>
                </a:solidFill>
              </a:rPr>
              <a:t>Current </a:t>
            </a:r>
            <a:r>
              <a:rPr lang="en-US" sz="4300" b="1" dirty="0" smtClean="0">
                <a:solidFill>
                  <a:srgbClr val="336699"/>
                </a:solidFill>
              </a:rPr>
              <a:t>System</a:t>
            </a:r>
          </a:p>
          <a:p>
            <a:pPr algn="ctr">
              <a:buClr>
                <a:srgbClr val="336699"/>
              </a:buClr>
              <a:buSzPct val="25000"/>
            </a:pPr>
            <a:endParaRPr lang="en-US" sz="4300" b="1" dirty="0">
              <a:solidFill>
                <a:srgbClr val="336699"/>
              </a:solidFill>
            </a:endParaRPr>
          </a:p>
          <a:p>
            <a:pPr lvl="0" algn="just">
              <a:buClr>
                <a:srgbClr val="336699"/>
              </a:buClr>
              <a:buSzPct val="100000"/>
            </a:pPr>
            <a:r>
              <a:rPr lang="en-US" sz="4300" dirty="0" smtClean="0">
                <a:solidFill>
                  <a:srgbClr val="336699"/>
                </a:solidFill>
              </a:rPr>
              <a:t>Staffing agencies attempt to tackle this problem by providing access to their collection of available talent. However, this collection is limited, often resulting in the need to visit several of these agencies in order to execute an event.</a:t>
            </a:r>
          </a:p>
          <a:p>
            <a:pPr lvl="0" algn="just">
              <a:buClr>
                <a:srgbClr val="336699"/>
              </a:buClr>
              <a:buSzPct val="100000"/>
            </a:pPr>
            <a:endParaRPr lang="en-US" sz="1000" dirty="0" smtClean="0">
              <a:solidFill>
                <a:srgbClr val="336699"/>
              </a:solidFill>
            </a:endParaRPr>
          </a:p>
          <a:p>
            <a:pPr lvl="0" algn="just">
              <a:buClr>
                <a:srgbClr val="336699"/>
              </a:buClr>
              <a:buSzPct val="100000"/>
            </a:pPr>
            <a:r>
              <a:rPr lang="en-US" sz="4300" dirty="0" smtClean="0">
                <a:solidFill>
                  <a:srgbClr val="336699"/>
                </a:solidFill>
              </a:rPr>
              <a:t>Communication and management are also bottlenecked by having to consult with these middlemen in order to accomplish anything. </a:t>
            </a:r>
          </a:p>
          <a:p>
            <a:pPr lvl="0" algn="just">
              <a:buClr>
                <a:srgbClr val="336699"/>
              </a:buClr>
              <a:buSzPct val="100000"/>
              <a:buFont typeface="Arial" pitchFamily="34" charset="0"/>
              <a:buChar char="•"/>
            </a:pPr>
            <a:endParaRPr sz="4300" b="1" dirty="0">
              <a:solidFill>
                <a:srgbClr val="336699"/>
              </a:solidFill>
            </a:endParaRPr>
          </a:p>
        </p:txBody>
      </p:sp>
      <p:sp>
        <p:nvSpPr>
          <p:cNvPr id="99" name="Shape 99"/>
          <p:cNvSpPr txBox="1"/>
          <p:nvPr/>
        </p:nvSpPr>
        <p:spPr>
          <a:xfrm>
            <a:off x="22783808" y="5867408"/>
            <a:ext cx="8381999" cy="5638792"/>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smtClean="0">
                <a:solidFill>
                  <a:srgbClr val="336699"/>
                </a:solidFill>
              </a:rPr>
              <a:t>Requirements</a:t>
            </a:r>
          </a:p>
          <a:p>
            <a:pPr algn="ctr">
              <a:buClr>
                <a:srgbClr val="336699"/>
              </a:buClr>
              <a:buSzPct val="25000"/>
            </a:pPr>
            <a:endParaRPr lang="en-US" sz="4300" b="1" dirty="0">
              <a:solidFill>
                <a:srgbClr val="336699"/>
              </a:solidFill>
            </a:endParaRPr>
          </a:p>
          <a:p>
            <a:pPr lvl="0" algn="ctr">
              <a:buClr>
                <a:srgbClr val="336699"/>
              </a:buClr>
              <a:buSzPct val="25000"/>
            </a:pPr>
            <a:r>
              <a:rPr lang="en-US" sz="4300" dirty="0" smtClean="0">
                <a:solidFill>
                  <a:srgbClr val="336699"/>
                </a:solidFill>
              </a:rPr>
              <a:t>This web page will allow users to:</a:t>
            </a:r>
          </a:p>
          <a:p>
            <a:pPr lvl="0" algn="ctr">
              <a:buClr>
                <a:srgbClr val="336699"/>
              </a:buClr>
              <a:buSzPct val="100000"/>
              <a:buFont typeface="Arial" pitchFamily="34" charset="0"/>
              <a:buChar char="•"/>
            </a:pPr>
            <a:endParaRPr lang="en-US" sz="1000" dirty="0" smtClean="0">
              <a:solidFill>
                <a:srgbClr val="336699"/>
              </a:solidFill>
            </a:endParaRPr>
          </a:p>
          <a:p>
            <a:pPr lvl="0">
              <a:buClr>
                <a:srgbClr val="336699"/>
              </a:buClr>
              <a:buSzPct val="100000"/>
              <a:buFont typeface="Arial" pitchFamily="34" charset="0"/>
              <a:buChar char="•"/>
            </a:pPr>
            <a:r>
              <a:rPr lang="en-US" sz="4300" dirty="0" smtClean="0">
                <a:solidFill>
                  <a:srgbClr val="336699"/>
                </a:solidFill>
              </a:rPr>
              <a:t> Create accounts as staff.</a:t>
            </a:r>
          </a:p>
          <a:p>
            <a:pPr lvl="0">
              <a:buClr>
                <a:srgbClr val="336699"/>
              </a:buClr>
              <a:buSzPct val="100000"/>
              <a:buFont typeface="Arial" pitchFamily="34" charset="0"/>
              <a:buChar char="•"/>
            </a:pPr>
            <a:r>
              <a:rPr lang="en-US" sz="4300" dirty="0" smtClean="0">
                <a:solidFill>
                  <a:srgbClr val="336699"/>
                </a:solidFill>
              </a:rPr>
              <a:t> Browse for staff of all professions.</a:t>
            </a:r>
          </a:p>
          <a:p>
            <a:pPr lvl="0">
              <a:buClr>
                <a:srgbClr val="336699"/>
              </a:buClr>
              <a:buSzPct val="100000"/>
              <a:buFont typeface="Arial" pitchFamily="34" charset="0"/>
              <a:buChar char="•"/>
            </a:pPr>
            <a:r>
              <a:rPr lang="en-US" sz="4300" dirty="0" smtClean="0">
                <a:solidFill>
                  <a:srgbClr val="336699"/>
                </a:solidFill>
              </a:rPr>
              <a:t>Browse for staff by criteria</a:t>
            </a:r>
          </a:p>
          <a:p>
            <a:pPr lvl="0">
              <a:buClr>
                <a:srgbClr val="336699"/>
              </a:buClr>
              <a:buSzPct val="100000"/>
              <a:buFont typeface="Arial" pitchFamily="34" charset="0"/>
              <a:buChar char="•"/>
            </a:pPr>
            <a:r>
              <a:rPr lang="en-US" sz="4300" dirty="0" smtClean="0">
                <a:solidFill>
                  <a:srgbClr val="336699"/>
                </a:solidFill>
              </a:rPr>
              <a:t> View detailed staff information</a:t>
            </a:r>
          </a:p>
          <a:p>
            <a:pPr lvl="0">
              <a:buClr>
                <a:srgbClr val="336699"/>
              </a:buClr>
              <a:buSzPct val="100000"/>
              <a:buFont typeface="Arial" pitchFamily="34" charset="0"/>
              <a:buChar char="•"/>
            </a:pPr>
            <a:endParaRPr lang="en-US" sz="4300" dirty="0" smtClean="0">
              <a:solidFill>
                <a:srgbClr val="336699"/>
              </a:solidFill>
            </a:endParaRPr>
          </a:p>
          <a:p>
            <a:pPr lvl="0">
              <a:buClr>
                <a:srgbClr val="336699"/>
              </a:buClr>
              <a:buSzPct val="100000"/>
              <a:buFont typeface="Arial" pitchFamily="34" charset="0"/>
              <a:buChar char="•"/>
            </a:pPr>
            <a:endParaRPr lang="en-US" sz="4300" dirty="0" smtClean="0">
              <a:solidFill>
                <a:srgbClr val="336699"/>
              </a:solidFill>
            </a:endParaRPr>
          </a:p>
          <a:p>
            <a:pPr algn="ctr">
              <a:buClr>
                <a:srgbClr val="336699"/>
              </a:buClr>
            </a:pPr>
            <a:endParaRPr sz="4300" b="1" dirty="0">
              <a:solidFill>
                <a:srgbClr val="336699"/>
              </a:solidFill>
            </a:endParaRPr>
          </a:p>
        </p:txBody>
      </p:sp>
      <p:sp>
        <p:nvSpPr>
          <p:cNvPr id="100" name="Shape 100"/>
          <p:cNvSpPr txBox="1"/>
          <p:nvPr/>
        </p:nvSpPr>
        <p:spPr>
          <a:xfrm>
            <a:off x="2209799" y="21640800"/>
            <a:ext cx="4800600" cy="10591800"/>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a:solidFill>
                  <a:srgbClr val="336699"/>
                </a:solidFill>
              </a:rPr>
              <a:t>System Design</a:t>
            </a:r>
          </a:p>
        </p:txBody>
      </p:sp>
      <p:sp>
        <p:nvSpPr>
          <p:cNvPr id="101" name="Shape 101"/>
          <p:cNvSpPr txBox="1"/>
          <p:nvPr/>
        </p:nvSpPr>
        <p:spPr>
          <a:xfrm>
            <a:off x="13030200" y="14935200"/>
            <a:ext cx="10515600" cy="17221200"/>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a:solidFill>
                  <a:srgbClr val="336699"/>
                </a:solidFill>
              </a:rPr>
              <a:t>Object </a:t>
            </a:r>
            <a:r>
              <a:rPr lang="en-US" sz="4300" b="1" dirty="0" smtClean="0">
                <a:solidFill>
                  <a:srgbClr val="336699"/>
                </a:solidFill>
              </a:rPr>
              <a:t>Design</a:t>
            </a:r>
          </a:p>
          <a:p>
            <a:pPr>
              <a:buClr>
                <a:srgbClr val="336699"/>
              </a:buClr>
              <a:buSzPct val="25000"/>
            </a:pPr>
            <a:r>
              <a:rPr lang="en-US" sz="4300" u="sng" dirty="0" smtClean="0">
                <a:solidFill>
                  <a:srgbClr val="336699"/>
                </a:solidFill>
              </a:rPr>
              <a:t>Registration Page </a:t>
            </a: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dirty="0" smtClean="0">
              <a:solidFill>
                <a:srgbClr val="336699"/>
              </a:solidFill>
            </a:endParaRPr>
          </a:p>
          <a:p>
            <a:pPr>
              <a:buClr>
                <a:srgbClr val="336699"/>
              </a:buClr>
              <a:buSzPct val="25000"/>
            </a:pPr>
            <a:endParaRPr lang="en-US" sz="4300" u="sng" dirty="0" smtClean="0">
              <a:solidFill>
                <a:srgbClr val="336699"/>
              </a:solidFill>
            </a:endParaRPr>
          </a:p>
          <a:p>
            <a:pPr>
              <a:buClr>
                <a:srgbClr val="336699"/>
              </a:buClr>
              <a:buSzPct val="25000"/>
            </a:pPr>
            <a:r>
              <a:rPr lang="en-US" sz="4300" u="sng" dirty="0" smtClean="0">
                <a:solidFill>
                  <a:srgbClr val="336699"/>
                </a:solidFill>
              </a:rPr>
              <a:t>Database </a:t>
            </a:r>
            <a:r>
              <a:rPr lang="en-US" sz="4300" u="sng" dirty="0" smtClean="0">
                <a:solidFill>
                  <a:srgbClr val="336699"/>
                </a:solidFill>
              </a:rPr>
              <a:t>Query Page</a:t>
            </a:r>
            <a:endParaRPr lang="en-US" sz="4300" u="sng" dirty="0">
              <a:solidFill>
                <a:srgbClr val="336699"/>
              </a:solidFill>
            </a:endParaRPr>
          </a:p>
        </p:txBody>
      </p:sp>
      <p:sp>
        <p:nvSpPr>
          <p:cNvPr id="102" name="Shape 102"/>
          <p:cNvSpPr txBox="1"/>
          <p:nvPr/>
        </p:nvSpPr>
        <p:spPr>
          <a:xfrm>
            <a:off x="23926799" y="11810999"/>
            <a:ext cx="7315200" cy="12039601"/>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smtClean="0">
                <a:solidFill>
                  <a:srgbClr val="336699"/>
                </a:solidFill>
              </a:rPr>
              <a:t>Implementation</a:t>
            </a:r>
          </a:p>
          <a:p>
            <a:pPr algn="ctr">
              <a:buClr>
                <a:srgbClr val="336699"/>
              </a:buClr>
              <a:buSzPct val="25000"/>
            </a:pPr>
            <a:endParaRPr lang="en-US" sz="4300" b="1" dirty="0" smtClean="0">
              <a:solidFill>
                <a:srgbClr val="336699"/>
              </a:solidFill>
            </a:endParaRPr>
          </a:p>
          <a:p>
            <a:pPr>
              <a:buClr>
                <a:srgbClr val="336699"/>
              </a:buClr>
              <a:buSzPct val="25000"/>
            </a:pPr>
            <a:r>
              <a:rPr lang="en-US" sz="4300" u="sng" dirty="0" smtClean="0">
                <a:solidFill>
                  <a:srgbClr val="336699"/>
                </a:solidFill>
              </a:rPr>
              <a:t>Registration Page</a:t>
            </a:r>
            <a:endParaRPr lang="en-US" sz="4300" u="sng" dirty="0">
              <a:solidFill>
                <a:srgbClr val="336699"/>
              </a:solidFill>
            </a:endParaRPr>
          </a:p>
          <a:p>
            <a:pPr lvl="0">
              <a:buClr>
                <a:srgbClr val="336699"/>
              </a:buClr>
              <a:buSzPct val="100000"/>
              <a:buFont typeface="Arial" pitchFamily="34" charset="0"/>
              <a:buChar char="•"/>
            </a:pPr>
            <a:r>
              <a:rPr lang="en-US" sz="4300" dirty="0" smtClean="0">
                <a:solidFill>
                  <a:srgbClr val="336699"/>
                </a:solidFill>
              </a:rPr>
              <a:t>Visual Studio 2015 IDE.</a:t>
            </a:r>
          </a:p>
          <a:p>
            <a:pPr lvl="0">
              <a:buClr>
                <a:srgbClr val="336699"/>
              </a:buClr>
              <a:buSzPct val="100000"/>
              <a:buFont typeface="Arial" pitchFamily="34" charset="0"/>
              <a:buChar char="•"/>
            </a:pPr>
            <a:r>
              <a:rPr lang="en-US" sz="4300" dirty="0" smtClean="0">
                <a:solidFill>
                  <a:srgbClr val="336699"/>
                </a:solidFill>
              </a:rPr>
              <a:t> Model View Controller design pattern.</a:t>
            </a:r>
          </a:p>
          <a:p>
            <a:pPr lvl="0">
              <a:buClr>
                <a:srgbClr val="336699"/>
              </a:buClr>
              <a:buSzPct val="100000"/>
              <a:buFont typeface="Arial" pitchFamily="34" charset="0"/>
              <a:buChar char="•"/>
            </a:pPr>
            <a:r>
              <a:rPr lang="en-US" sz="4300" dirty="0" err="1" smtClean="0">
                <a:solidFill>
                  <a:srgbClr val="336699"/>
                </a:solidFill>
              </a:rPr>
              <a:t>ASP.Net</a:t>
            </a:r>
            <a:r>
              <a:rPr lang="en-US" sz="4300" dirty="0" smtClean="0">
                <a:solidFill>
                  <a:srgbClr val="336699"/>
                </a:solidFill>
              </a:rPr>
              <a:t> Core</a:t>
            </a:r>
          </a:p>
          <a:p>
            <a:pPr lvl="0">
              <a:buClr>
                <a:srgbClr val="336699"/>
              </a:buClr>
              <a:buSzPct val="100000"/>
              <a:buFont typeface="Arial" pitchFamily="34" charset="0"/>
              <a:buChar char="•"/>
            </a:pPr>
            <a:r>
              <a:rPr lang="en-US" sz="4300" dirty="0" smtClean="0">
                <a:solidFill>
                  <a:srgbClr val="336699"/>
                </a:solidFill>
              </a:rPr>
              <a:t>C Sharp</a:t>
            </a:r>
          </a:p>
          <a:p>
            <a:pPr lvl="0">
              <a:buClr>
                <a:srgbClr val="336699"/>
              </a:buClr>
              <a:buSzPct val="100000"/>
              <a:buFont typeface="Arial" pitchFamily="34" charset="0"/>
              <a:buChar char="•"/>
            </a:pPr>
            <a:r>
              <a:rPr lang="en-US" sz="4300" dirty="0" smtClean="0">
                <a:solidFill>
                  <a:srgbClr val="336699"/>
                </a:solidFill>
              </a:rPr>
              <a:t>Razor Tag Helpers</a:t>
            </a:r>
          </a:p>
          <a:p>
            <a:pPr lvl="0">
              <a:buClr>
                <a:srgbClr val="336699"/>
              </a:buClr>
              <a:buSzPct val="100000"/>
              <a:buFont typeface="Arial" pitchFamily="34" charset="0"/>
              <a:buChar char="•"/>
            </a:pPr>
            <a:r>
              <a:rPr lang="en-US" sz="4300" dirty="0" err="1" smtClean="0">
                <a:solidFill>
                  <a:srgbClr val="336699"/>
                </a:solidFill>
              </a:rPr>
              <a:t>JQuery</a:t>
            </a:r>
            <a:endParaRPr lang="en-US" sz="4300" dirty="0" smtClean="0">
              <a:solidFill>
                <a:srgbClr val="336699"/>
              </a:solidFill>
            </a:endParaRPr>
          </a:p>
          <a:p>
            <a:pPr lvl="0">
              <a:buClr>
                <a:srgbClr val="336699"/>
              </a:buClr>
              <a:buSzPct val="100000"/>
            </a:pPr>
            <a:endParaRPr lang="en-US" sz="4300" dirty="0" smtClean="0">
              <a:solidFill>
                <a:srgbClr val="336699"/>
              </a:solidFill>
            </a:endParaRPr>
          </a:p>
          <a:p>
            <a:pPr lvl="0">
              <a:buClr>
                <a:srgbClr val="336699"/>
              </a:buClr>
              <a:buSzPct val="100000"/>
              <a:buFont typeface="Arial" pitchFamily="34" charset="0"/>
              <a:buChar char="•"/>
            </a:pPr>
            <a:r>
              <a:rPr lang="en-US" sz="4300" dirty="0" smtClean="0">
                <a:solidFill>
                  <a:srgbClr val="336699"/>
                </a:solidFill>
              </a:rPr>
              <a:t> The server runs Linux, </a:t>
            </a:r>
            <a:r>
              <a:rPr lang="en-US" sz="4300" dirty="0" err="1" smtClean="0">
                <a:solidFill>
                  <a:srgbClr val="336699"/>
                </a:solidFill>
              </a:rPr>
              <a:t>Nginx</a:t>
            </a:r>
            <a:r>
              <a:rPr lang="en-US" sz="4300" dirty="0" smtClean="0">
                <a:solidFill>
                  <a:srgbClr val="336699"/>
                </a:solidFill>
              </a:rPr>
              <a:t>, </a:t>
            </a:r>
            <a:r>
              <a:rPr lang="en-US" sz="4300" dirty="0" err="1" smtClean="0">
                <a:solidFill>
                  <a:srgbClr val="336699"/>
                </a:solidFill>
              </a:rPr>
              <a:t>MySQL</a:t>
            </a:r>
            <a:r>
              <a:rPr lang="en-US" sz="4300" dirty="0" smtClean="0">
                <a:solidFill>
                  <a:srgbClr val="336699"/>
                </a:solidFill>
              </a:rPr>
              <a:t> and </a:t>
            </a:r>
            <a:r>
              <a:rPr lang="en-US" sz="4300" dirty="0" err="1" smtClean="0">
                <a:solidFill>
                  <a:srgbClr val="336699"/>
                </a:solidFill>
              </a:rPr>
              <a:t>Asp.Net</a:t>
            </a:r>
            <a:r>
              <a:rPr lang="en-US" sz="4300" dirty="0" smtClean="0">
                <a:solidFill>
                  <a:srgbClr val="336699"/>
                </a:solidFill>
              </a:rPr>
              <a:t> Core</a:t>
            </a:r>
          </a:p>
          <a:p>
            <a:pPr lvl="0">
              <a:buClr>
                <a:srgbClr val="336699"/>
              </a:buClr>
              <a:buSzPct val="100000"/>
              <a:buFont typeface="Arial" pitchFamily="34" charset="0"/>
              <a:buChar char="•"/>
            </a:pPr>
            <a:endParaRPr lang="en-US" sz="4300" dirty="0" smtClean="0">
              <a:solidFill>
                <a:srgbClr val="336699"/>
              </a:solidFill>
            </a:endParaRPr>
          </a:p>
          <a:p>
            <a:pPr>
              <a:buClr>
                <a:srgbClr val="336699"/>
              </a:buClr>
            </a:pPr>
            <a:r>
              <a:rPr lang="en-US" sz="4300" u="sng" dirty="0" smtClean="0">
                <a:solidFill>
                  <a:srgbClr val="336699"/>
                </a:solidFill>
              </a:rPr>
              <a:t>Database Query Page</a:t>
            </a:r>
          </a:p>
          <a:p>
            <a:pPr lvl="0">
              <a:buClr>
                <a:srgbClr val="336699"/>
              </a:buClr>
              <a:buSzPct val="100000"/>
              <a:buFont typeface="Arial" pitchFamily="34" charset="0"/>
              <a:buChar char="•"/>
            </a:pPr>
            <a:r>
              <a:rPr lang="en-US" sz="4300" dirty="0" smtClean="0">
                <a:solidFill>
                  <a:srgbClr val="336699"/>
                </a:solidFill>
              </a:rPr>
              <a:t>Visual Studio 2015 IDE.</a:t>
            </a:r>
          </a:p>
          <a:p>
            <a:pPr lvl="0">
              <a:buClr>
                <a:srgbClr val="336699"/>
              </a:buClr>
              <a:buSzPct val="100000"/>
              <a:buFont typeface="Arial" pitchFamily="34" charset="0"/>
              <a:buChar char="•"/>
            </a:pPr>
            <a:r>
              <a:rPr lang="en-US" sz="4300" dirty="0" smtClean="0">
                <a:solidFill>
                  <a:srgbClr val="336699"/>
                </a:solidFill>
              </a:rPr>
              <a:t> HTML/PHP</a:t>
            </a:r>
          </a:p>
          <a:p>
            <a:pPr>
              <a:buClr>
                <a:srgbClr val="336699"/>
              </a:buClr>
            </a:pPr>
            <a:endParaRPr sz="4300" b="1" dirty="0">
              <a:solidFill>
                <a:srgbClr val="336699"/>
              </a:solidFill>
            </a:endParaRPr>
          </a:p>
        </p:txBody>
      </p:sp>
      <p:sp>
        <p:nvSpPr>
          <p:cNvPr id="103" name="Shape 103"/>
          <p:cNvSpPr txBox="1"/>
          <p:nvPr/>
        </p:nvSpPr>
        <p:spPr>
          <a:xfrm>
            <a:off x="7315200" y="21640801"/>
            <a:ext cx="5334000" cy="10591800"/>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smtClean="0">
                <a:solidFill>
                  <a:srgbClr val="336699"/>
                </a:solidFill>
              </a:rPr>
              <a:t>Verification</a:t>
            </a:r>
          </a:p>
          <a:p>
            <a:pPr algn="ctr">
              <a:buClr>
                <a:srgbClr val="336699"/>
              </a:buClr>
              <a:buSzPct val="25000"/>
            </a:pPr>
            <a:endParaRPr lang="en-US" sz="4300" b="1" dirty="0" smtClean="0">
              <a:solidFill>
                <a:srgbClr val="336699"/>
              </a:solidFill>
            </a:endParaRPr>
          </a:p>
          <a:p>
            <a:pPr lvl="0" algn="just">
              <a:buClr>
                <a:srgbClr val="336699"/>
              </a:buClr>
              <a:buSzPct val="25000"/>
            </a:pPr>
            <a:r>
              <a:rPr lang="en-US" sz="4300" dirty="0" smtClean="0">
                <a:solidFill>
                  <a:srgbClr val="336699"/>
                </a:solidFill>
              </a:rPr>
              <a:t>Testing and validation was handled manually through the use of several test cases for each use case. Both sunny day and rainy day tests were considered to ensure that the system was working in many different conditions.</a:t>
            </a:r>
          </a:p>
          <a:p>
            <a:pPr algn="ctr">
              <a:buClr>
                <a:srgbClr val="336699"/>
              </a:buClr>
              <a:buSzPct val="25000"/>
            </a:pPr>
            <a:endParaRPr lang="en-US" sz="4300" b="1" dirty="0">
              <a:solidFill>
                <a:srgbClr val="336699"/>
              </a:solidFill>
            </a:endParaRPr>
          </a:p>
        </p:txBody>
      </p:sp>
      <p:sp>
        <p:nvSpPr>
          <p:cNvPr id="104" name="Shape 104"/>
          <p:cNvSpPr txBox="1"/>
          <p:nvPr/>
        </p:nvSpPr>
        <p:spPr>
          <a:xfrm>
            <a:off x="2133607" y="32613600"/>
            <a:ext cx="29184599" cy="7749600"/>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a:solidFill>
                  <a:srgbClr val="336699"/>
                </a:solidFill>
              </a:rPr>
              <a:t>Screenshots</a:t>
            </a:r>
          </a:p>
          <a:p>
            <a:pPr>
              <a:buClr>
                <a:srgbClr val="336699"/>
              </a:buClr>
              <a:buSzPct val="25000"/>
            </a:pPr>
            <a:endParaRPr lang="en-US" sz="4300" dirty="0">
              <a:solidFill>
                <a:srgbClr val="336699"/>
              </a:solidFill>
            </a:endParaRPr>
          </a:p>
        </p:txBody>
      </p:sp>
      <p:sp>
        <p:nvSpPr>
          <p:cNvPr id="105" name="Shape 105"/>
          <p:cNvSpPr txBox="1"/>
          <p:nvPr/>
        </p:nvSpPr>
        <p:spPr>
          <a:xfrm>
            <a:off x="24003000" y="24155408"/>
            <a:ext cx="7391398" cy="8000992"/>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a:solidFill>
                  <a:srgbClr val="336699"/>
                </a:solidFill>
              </a:rPr>
              <a:t>Summary</a:t>
            </a:r>
          </a:p>
          <a:p>
            <a:pPr lvl="0" algn="just">
              <a:buClr>
                <a:srgbClr val="336699"/>
              </a:buClr>
              <a:buSzPct val="25000"/>
            </a:pPr>
            <a:r>
              <a:rPr lang="en-US" sz="4300" dirty="0" smtClean="0">
                <a:solidFill>
                  <a:srgbClr val="336699"/>
                </a:solidFill>
              </a:rPr>
              <a:t>Go Local Staff web pages are a secure and efficient way for employers to search and connect with staffs without having to go through middlemen. This system reduces the overhead cost  of organizing and hosting a perfect event. </a:t>
            </a:r>
          </a:p>
          <a:p>
            <a:pPr algn="ctr">
              <a:buClr>
                <a:srgbClr val="336699"/>
              </a:buClr>
            </a:pPr>
            <a:endParaRPr sz="4300" b="1" dirty="0">
              <a:solidFill>
                <a:srgbClr val="336699"/>
              </a:solidFill>
            </a:endParaRPr>
          </a:p>
        </p:txBody>
      </p:sp>
      <p:sp>
        <p:nvSpPr>
          <p:cNvPr id="108" name="Shape 108"/>
          <p:cNvSpPr txBox="1"/>
          <p:nvPr/>
        </p:nvSpPr>
        <p:spPr>
          <a:xfrm>
            <a:off x="2189225" y="11811000"/>
            <a:ext cx="10412100" cy="9601199"/>
          </a:xfrm>
          <a:prstGeom prst="rect">
            <a:avLst/>
          </a:prstGeom>
          <a:solidFill>
            <a:schemeClr val="lt1"/>
          </a:solidFill>
          <a:ln w="12700" cap="flat" cmpd="sng">
            <a:solidFill>
              <a:srgbClr val="0033CC"/>
            </a:solidFill>
            <a:prstDash val="solid"/>
            <a:miter/>
            <a:headEnd type="none" w="med" len="med"/>
            <a:tailEnd type="none" w="med" len="med"/>
          </a:ln>
        </p:spPr>
        <p:txBody>
          <a:bodyPr lIns="98621" tIns="49306" rIns="98621" bIns="49306" anchor="t" anchorCtr="0">
            <a:noAutofit/>
          </a:bodyPr>
          <a:lstStyle/>
          <a:p>
            <a:pPr algn="ctr">
              <a:buClr>
                <a:srgbClr val="336699"/>
              </a:buClr>
              <a:buSzPct val="25000"/>
            </a:pPr>
            <a:r>
              <a:rPr lang="en-US" sz="4300" b="1" dirty="0" smtClean="0">
                <a:solidFill>
                  <a:srgbClr val="336699"/>
                </a:solidFill>
              </a:rPr>
              <a:t>Solution</a:t>
            </a:r>
          </a:p>
          <a:p>
            <a:pPr algn="ctr">
              <a:buClr>
                <a:srgbClr val="336699"/>
              </a:buClr>
              <a:buSzPct val="25000"/>
            </a:pPr>
            <a:endParaRPr lang="en-US" sz="4300" b="1" dirty="0" smtClean="0">
              <a:solidFill>
                <a:srgbClr val="336699"/>
              </a:solidFill>
            </a:endParaRPr>
          </a:p>
          <a:p>
            <a:pPr lvl="0" algn="just">
              <a:buClr>
                <a:srgbClr val="336699"/>
              </a:buClr>
              <a:buSzPct val="25000"/>
            </a:pPr>
            <a:r>
              <a:rPr lang="en-US" sz="4300" dirty="0" smtClean="0">
                <a:solidFill>
                  <a:srgbClr val="336699"/>
                </a:solidFill>
              </a:rPr>
              <a:t>Go Local Staff is a web page that aims to solve these issues by eliminating the middleman. The web page allows staff to register by entering personal information, and employers to search for staff by the criteria needed for a specific event. I have worked to implement the backbone of the staff registration and the staff search, including but not limited to:</a:t>
            </a:r>
          </a:p>
          <a:p>
            <a:pPr lvl="0" algn="just">
              <a:buClr>
                <a:srgbClr val="336699"/>
              </a:buClr>
              <a:buSzPct val="25000"/>
            </a:pPr>
            <a:endParaRPr lang="en-US" sz="4300" dirty="0" smtClean="0">
              <a:solidFill>
                <a:srgbClr val="336699"/>
              </a:solidFill>
            </a:endParaRPr>
          </a:p>
          <a:p>
            <a:pPr lvl="0" algn="just">
              <a:buClr>
                <a:srgbClr val="336699"/>
              </a:buClr>
              <a:buSzPct val="100000"/>
              <a:buFont typeface="Arial" pitchFamily="34" charset="0"/>
              <a:buChar char="•"/>
            </a:pPr>
            <a:r>
              <a:rPr lang="en-US" sz="4300" dirty="0" smtClean="0">
                <a:solidFill>
                  <a:srgbClr val="336699"/>
                </a:solidFill>
              </a:rPr>
              <a:t> Staff registration</a:t>
            </a:r>
          </a:p>
          <a:p>
            <a:pPr lvl="0" algn="just">
              <a:buClr>
                <a:srgbClr val="336699"/>
              </a:buClr>
              <a:buSzPct val="100000"/>
              <a:buFont typeface="Arial" pitchFamily="34" charset="0"/>
              <a:buChar char="•"/>
            </a:pPr>
            <a:r>
              <a:rPr lang="en-US" sz="4300" dirty="0" smtClean="0">
                <a:solidFill>
                  <a:srgbClr val="336699"/>
                </a:solidFill>
              </a:rPr>
              <a:t> Staff searching by criteria</a:t>
            </a:r>
          </a:p>
          <a:p>
            <a:pPr>
              <a:buClr>
                <a:srgbClr val="336699"/>
              </a:buClr>
            </a:pPr>
            <a:endParaRPr sz="4300" dirty="0" smtClean="0">
              <a:solidFill>
                <a:srgbClr val="336699"/>
              </a:solidFill>
            </a:endParaRPr>
          </a:p>
          <a:p>
            <a:pPr>
              <a:buClr>
                <a:srgbClr val="336699"/>
              </a:buClr>
            </a:pPr>
            <a:endParaRPr sz="4300" dirty="0">
              <a:solidFill>
                <a:srgbClr val="336699"/>
              </a:solidFill>
            </a:endParaRPr>
          </a:p>
        </p:txBody>
      </p:sp>
      <p:pic>
        <p:nvPicPr>
          <p:cNvPr id="22" name="Picture 21" descr="CompInfSc-vrt-Colors.png"/>
          <p:cNvPicPr>
            <a:picLocks noChangeAspect="1"/>
          </p:cNvPicPr>
          <p:nvPr/>
        </p:nvPicPr>
        <p:blipFill>
          <a:blip r:embed="rId4"/>
          <a:stretch>
            <a:fillRect/>
          </a:stretch>
        </p:blipFill>
        <p:spPr>
          <a:xfrm>
            <a:off x="685800" y="1752611"/>
            <a:ext cx="3125390" cy="1600198"/>
          </a:xfrm>
          <a:prstGeom prst="rect">
            <a:avLst/>
          </a:prstGeom>
        </p:spPr>
      </p:pic>
      <p:pic>
        <p:nvPicPr>
          <p:cNvPr id="23" name="Picture 22" descr="FIU_VIP.png"/>
          <p:cNvPicPr>
            <a:picLocks noChangeAspect="1"/>
          </p:cNvPicPr>
          <p:nvPr/>
        </p:nvPicPr>
        <p:blipFill>
          <a:blip r:embed="rId5"/>
          <a:stretch>
            <a:fillRect/>
          </a:stretch>
        </p:blipFill>
        <p:spPr>
          <a:xfrm>
            <a:off x="4572005" y="1219200"/>
            <a:ext cx="4343411" cy="1362458"/>
          </a:xfrm>
          <a:prstGeom prst="rect">
            <a:avLst/>
          </a:prstGeom>
        </p:spPr>
      </p:pic>
      <p:pic>
        <p:nvPicPr>
          <p:cNvPr id="1026" name="Picture 2"/>
          <p:cNvPicPr>
            <a:picLocks noChangeAspect="1" noChangeArrowheads="1"/>
          </p:cNvPicPr>
          <p:nvPr/>
        </p:nvPicPr>
        <p:blipFill>
          <a:blip r:embed="rId6"/>
          <a:srcRect/>
          <a:stretch>
            <a:fillRect/>
          </a:stretch>
        </p:blipFill>
        <p:spPr bwMode="auto">
          <a:xfrm>
            <a:off x="24917405" y="990605"/>
            <a:ext cx="6095999" cy="2986317"/>
          </a:xfrm>
          <a:prstGeom prst="rect">
            <a:avLst/>
          </a:prstGeom>
          <a:noFill/>
          <a:ln w="9525">
            <a:noFill/>
            <a:miter lim="800000"/>
            <a:headEnd/>
            <a:tailEnd/>
          </a:ln>
        </p:spPr>
      </p:pic>
      <p:pic>
        <p:nvPicPr>
          <p:cNvPr id="1027" name="Picture 3"/>
          <p:cNvPicPr>
            <a:picLocks noChangeAspect="1" noChangeArrowheads="1"/>
          </p:cNvPicPr>
          <p:nvPr/>
        </p:nvPicPr>
        <p:blipFill>
          <a:blip r:embed="rId7"/>
          <a:srcRect/>
          <a:stretch>
            <a:fillRect/>
          </a:stretch>
        </p:blipFill>
        <p:spPr bwMode="auto">
          <a:xfrm>
            <a:off x="4267204" y="3124208"/>
            <a:ext cx="2590801" cy="1764422"/>
          </a:xfrm>
          <a:prstGeom prst="rect">
            <a:avLst/>
          </a:prstGeom>
          <a:noFill/>
          <a:ln w="9525">
            <a:noFill/>
            <a:miter lim="800000"/>
            <a:headEnd/>
            <a:tailEnd/>
          </a:ln>
        </p:spPr>
      </p:pic>
      <p:pic>
        <p:nvPicPr>
          <p:cNvPr id="26" name="Picture 25" descr="SystemDesign.png"/>
          <p:cNvPicPr>
            <a:picLocks noChangeAspect="1"/>
          </p:cNvPicPr>
          <p:nvPr/>
        </p:nvPicPr>
        <p:blipFill>
          <a:blip r:embed="rId8"/>
          <a:stretch>
            <a:fillRect/>
          </a:stretch>
        </p:blipFill>
        <p:spPr>
          <a:xfrm>
            <a:off x="3048000" y="23164800"/>
            <a:ext cx="3429000" cy="8477837"/>
          </a:xfrm>
          <a:prstGeom prst="rect">
            <a:avLst/>
          </a:prstGeom>
        </p:spPr>
      </p:pic>
      <p:pic>
        <p:nvPicPr>
          <p:cNvPr id="27" name="Picture 26" descr="Database Query Page.jpg"/>
          <p:cNvPicPr>
            <a:picLocks noChangeAspect="1"/>
          </p:cNvPicPr>
          <p:nvPr/>
        </p:nvPicPr>
        <p:blipFill>
          <a:blip r:embed="rId9"/>
          <a:stretch>
            <a:fillRect/>
          </a:stretch>
        </p:blipFill>
        <p:spPr>
          <a:xfrm>
            <a:off x="14325600" y="24917400"/>
            <a:ext cx="5943600" cy="7086598"/>
          </a:xfrm>
          <a:prstGeom prst="rect">
            <a:avLst/>
          </a:prstGeom>
        </p:spPr>
      </p:pic>
      <p:pic>
        <p:nvPicPr>
          <p:cNvPr id="28" name="Picture 27" descr="RegistrationPageClass.jpg"/>
          <p:cNvPicPr>
            <a:picLocks noChangeAspect="1"/>
          </p:cNvPicPr>
          <p:nvPr/>
        </p:nvPicPr>
        <p:blipFill>
          <a:blip r:embed="rId10"/>
          <a:stretch>
            <a:fillRect/>
          </a:stretch>
        </p:blipFill>
        <p:spPr>
          <a:xfrm>
            <a:off x="13182600" y="16535400"/>
            <a:ext cx="9563101" cy="7620000"/>
          </a:xfrm>
          <a:prstGeom prst="rect">
            <a:avLst/>
          </a:prstGeom>
        </p:spPr>
      </p:pic>
      <p:pic>
        <p:nvPicPr>
          <p:cNvPr id="1028" name="Picture 4"/>
          <p:cNvPicPr>
            <a:picLocks noChangeAspect="1" noChangeArrowheads="1"/>
          </p:cNvPicPr>
          <p:nvPr/>
        </p:nvPicPr>
        <p:blipFill>
          <a:blip r:embed="rId11"/>
          <a:srcRect/>
          <a:stretch>
            <a:fillRect/>
          </a:stretch>
        </p:blipFill>
        <p:spPr bwMode="auto">
          <a:xfrm>
            <a:off x="14020800" y="33528000"/>
            <a:ext cx="5030961" cy="2743200"/>
          </a:xfrm>
          <a:prstGeom prst="rect">
            <a:avLst/>
          </a:prstGeom>
          <a:noFill/>
          <a:ln w="9525">
            <a:noFill/>
            <a:miter lim="800000"/>
            <a:headEnd/>
            <a:tailEnd/>
          </a:ln>
        </p:spPr>
      </p:pic>
      <p:pic>
        <p:nvPicPr>
          <p:cNvPr id="1029" name="Picture 5"/>
          <p:cNvPicPr>
            <a:picLocks noChangeAspect="1" noChangeArrowheads="1"/>
          </p:cNvPicPr>
          <p:nvPr/>
        </p:nvPicPr>
        <p:blipFill>
          <a:blip r:embed="rId12"/>
          <a:srcRect/>
          <a:stretch>
            <a:fillRect/>
          </a:stretch>
        </p:blipFill>
        <p:spPr bwMode="auto">
          <a:xfrm>
            <a:off x="19126208" y="33147002"/>
            <a:ext cx="11810999" cy="7048499"/>
          </a:xfrm>
          <a:prstGeom prst="rect">
            <a:avLst/>
          </a:prstGeom>
          <a:noFill/>
          <a:ln w="9525">
            <a:noFill/>
            <a:miter lim="800000"/>
            <a:headEnd/>
            <a:tailEnd/>
          </a:ln>
        </p:spPr>
      </p:pic>
      <p:pic>
        <p:nvPicPr>
          <p:cNvPr id="1030" name="Picture 6"/>
          <p:cNvPicPr>
            <a:picLocks noChangeAspect="1" noChangeArrowheads="1"/>
          </p:cNvPicPr>
          <p:nvPr/>
        </p:nvPicPr>
        <p:blipFill>
          <a:blip r:embed="rId13"/>
          <a:srcRect/>
          <a:stretch>
            <a:fillRect/>
          </a:stretch>
        </p:blipFill>
        <p:spPr bwMode="auto">
          <a:xfrm>
            <a:off x="2362200" y="33451800"/>
            <a:ext cx="4952999" cy="2743200"/>
          </a:xfrm>
          <a:prstGeom prst="rect">
            <a:avLst/>
          </a:prstGeom>
          <a:noFill/>
          <a:ln w="9525">
            <a:noFill/>
            <a:miter lim="800000"/>
            <a:headEnd/>
            <a:tailEnd/>
          </a:ln>
        </p:spPr>
      </p:pic>
      <p:pic>
        <p:nvPicPr>
          <p:cNvPr id="1031" name="Picture 7"/>
          <p:cNvPicPr>
            <a:picLocks noChangeAspect="1" noChangeArrowheads="1"/>
          </p:cNvPicPr>
          <p:nvPr/>
        </p:nvPicPr>
        <p:blipFill>
          <a:blip r:embed="rId14"/>
          <a:srcRect/>
          <a:stretch>
            <a:fillRect/>
          </a:stretch>
        </p:blipFill>
        <p:spPr bwMode="auto">
          <a:xfrm>
            <a:off x="7467599" y="33223200"/>
            <a:ext cx="6419851" cy="6781798"/>
          </a:xfrm>
          <a:prstGeom prst="rect">
            <a:avLst/>
          </a:prstGeom>
          <a:noFill/>
          <a:ln w="9525">
            <a:noFill/>
            <a:miter lim="800000"/>
            <a:headEnd/>
            <a:tailEnd/>
          </a:ln>
        </p:spPr>
      </p:pic>
    </p:spTree>
  </p:cSld>
  <p:clrMapOvr>
    <a:masterClrMapping/>
  </p:clrMapOvr>
  <p:transition spd="slow">
    <p:fade/>
  </p:transition>
</p:sld>
</file>

<file path=ppt/theme/theme1.xml><?xml version="1.0" encoding="utf-8"?>
<a:theme xmlns:a="http://schemas.openxmlformats.org/drawingml/2006/main" name="Diseño predeterminado">
  <a:themeElements>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100</TotalTime>
  <Words>417</Words>
  <Application>Microsoft Office PowerPoint</Application>
  <PresentationFormat>Custom</PresentationFormat>
  <Paragraphs>69</Paragraphs>
  <Slides>1</Slides>
  <Notes>1</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Diseño predeterminado</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cp:lastModifiedBy>Daylin</cp:lastModifiedBy>
  <cp:revision>4</cp:revision>
  <dcterms:modified xsi:type="dcterms:W3CDTF">2016-11-28T21:36:22Z</dcterms:modified>
</cp:coreProperties>
</file>