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4014" r:id="rId1"/>
  </p:sldMasterIdLst>
  <p:notesMasterIdLst>
    <p:notesMasterId r:id="rId5"/>
  </p:notesMasterIdLst>
  <p:sldIdLst>
    <p:sldId id="256" r:id="rId2"/>
    <p:sldId id="272" r:id="rId3"/>
    <p:sldId id="266" r:id="rId4"/>
  </p:sldIdLst>
  <p:sldSz cx="13004800" cy="9753600"/>
  <p:notesSz cx="6858000" cy="9144000"/>
  <p:defaultTextStyle>
    <a:defPPr marL="0" marR="0" indent="0" algn="l" defTabSz="914307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577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152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729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307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2883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460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038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612" algn="ctr" defTabSz="58414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5" d="100"/>
          <a:sy n="45" d="100"/>
        </p:scale>
        <p:origin x="-1325" y="-77"/>
      </p:cViewPr>
      <p:guideLst>
        <p:guide orient="horz" pos="3072"/>
        <p:guide pos="409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="" xmlns:p14="http://schemas.microsoft.com/office/powerpoint/2010/main" val="1932979764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1pPr>
    <a:lvl2pPr indent="228577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2pPr>
    <a:lvl3pPr indent="457152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3pPr>
    <a:lvl4pPr indent="685729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4pPr>
    <a:lvl5pPr indent="914307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5pPr>
    <a:lvl6pPr indent="1142883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6pPr>
    <a:lvl7pPr indent="1371460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7pPr>
    <a:lvl8pPr indent="1600038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8pPr>
    <a:lvl9pPr indent="1828612" defTabSz="457152" latinLnBrk="0">
      <a:lnSpc>
        <a:spcPct val="117999"/>
      </a:lnSpc>
      <a:defRPr sz="21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6633454"/>
            <a:ext cx="13014882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975360" y="2492589"/>
            <a:ext cx="11054080" cy="2602327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6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975360" y="5136508"/>
            <a:ext cx="11054080" cy="1706246"/>
          </a:xfrm>
        </p:spPr>
        <p:txBody>
          <a:bodyPr lIns="65023" rIns="65023"/>
          <a:lstStyle>
            <a:lvl1pPr marL="0" marR="91032" indent="0" algn="r">
              <a:buNone/>
              <a:defRPr>
                <a:solidFill>
                  <a:schemeClr val="tx2"/>
                </a:solidFill>
              </a:defRPr>
            </a:lvl1pPr>
            <a:lvl2pPr marL="650230" indent="0" algn="ctr">
              <a:buNone/>
            </a:lvl2pPr>
            <a:lvl3pPr marL="1300460" indent="0" algn="ctr">
              <a:buNone/>
            </a:lvl3pPr>
            <a:lvl4pPr marL="1950690" indent="0" algn="ctr">
              <a:buNone/>
            </a:lvl4pPr>
            <a:lvl5pPr marL="2600919" indent="0" algn="ctr">
              <a:buNone/>
            </a:lvl5pPr>
            <a:lvl6pPr marL="3251149" indent="0" algn="ctr">
              <a:buNone/>
            </a:lvl6pPr>
            <a:lvl7pPr marL="3901379" indent="0" algn="ctr">
              <a:buNone/>
            </a:lvl7pPr>
            <a:lvl8pPr marL="4551609" indent="0" algn="ctr">
              <a:buNone/>
            </a:lvl8pPr>
            <a:lvl9pPr marL="5201839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5354" y="7044267"/>
            <a:ext cx="13010155" cy="2719414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61BEF0D-F0BB-DE4B-95CE-6DB70DBA9567}" type="datetimeFigureOut">
              <a:rPr lang="en-US" smtClean="0"/>
              <a:pPr/>
              <a:t>12/7/2016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240" y="2106780"/>
            <a:ext cx="11704320" cy="6237968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DDF080-5E8C-48AD-84E5-6C08B304C14E}" type="datetimeFigureOut">
              <a:rPr lang="en-US" smtClean="0"/>
              <a:pPr/>
              <a:t>12/7/2016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3708" y="390600"/>
            <a:ext cx="2527957" cy="7954149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0240" y="390600"/>
            <a:ext cx="8994987" cy="7954148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12/7/2016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="" xmlns:p14="http://schemas.microsoft.com/office/powerpoint/2010/main" val="228491223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0DDF080-5E8C-48AD-84E5-6C08B304C14E}" type="datetimeFigureOut">
              <a:rPr lang="en-US" smtClean="0"/>
              <a:pPr/>
              <a:t>12/7/2016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7379" y="1507146"/>
            <a:ext cx="11054080" cy="260096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6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578970" y="4169546"/>
            <a:ext cx="6502400" cy="2069174"/>
          </a:xfrm>
        </p:spPr>
        <p:txBody>
          <a:bodyPr lIns="130046" rIns="130046" anchor="t"/>
          <a:lstStyle>
            <a:lvl1pPr marL="0" indent="0" algn="l">
              <a:buNone/>
              <a:defRPr sz="3300">
                <a:solidFill>
                  <a:schemeClr val="tx1"/>
                </a:solidFill>
              </a:defRPr>
            </a:lvl1pPr>
            <a:lvl2pPr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12/7/2016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5172167" y="4274449"/>
            <a:ext cx="260096" cy="32512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4907042" y="4274449"/>
            <a:ext cx="260096" cy="32512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50240" y="2106778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0773" y="2106778"/>
            <a:ext cx="5743787" cy="6436925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12/7/2016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0240" y="388338"/>
            <a:ext cx="11704320" cy="16256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0240" y="7694507"/>
            <a:ext cx="5746045" cy="1083733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260092" anchor="ctr"/>
          <a:lstStyle>
            <a:lvl1pPr marL="0" indent="0">
              <a:buNone/>
              <a:defRPr sz="3400" b="0">
                <a:solidFill>
                  <a:schemeClr val="bg1"/>
                </a:solidFill>
              </a:defRPr>
            </a:lvl1pPr>
            <a:lvl2pPr>
              <a:buNone/>
              <a:defRPr sz="2800" b="1"/>
            </a:lvl2pPr>
            <a:lvl3pPr>
              <a:buNone/>
              <a:defRPr sz="2600" b="1"/>
            </a:lvl3pPr>
            <a:lvl4pPr>
              <a:buNone/>
              <a:defRPr sz="2300" b="1"/>
            </a:lvl4pPr>
            <a:lvl5pPr>
              <a:buNone/>
              <a:defRPr sz="23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606260" y="7694507"/>
            <a:ext cx="5748302" cy="1083733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260092" anchor="ctr"/>
          <a:lstStyle>
            <a:lvl1pPr marL="0" indent="0">
              <a:buNone/>
              <a:defRPr sz="3400" b="0">
                <a:solidFill>
                  <a:schemeClr val="bg1"/>
                </a:solidFill>
              </a:defRPr>
            </a:lvl1pPr>
            <a:lvl2pPr>
              <a:buNone/>
              <a:defRPr sz="2800" b="1"/>
            </a:lvl2pPr>
            <a:lvl3pPr>
              <a:buNone/>
              <a:defRPr sz="2600" b="1"/>
            </a:lvl3pPr>
            <a:lvl4pPr>
              <a:buNone/>
              <a:defRPr sz="2300" b="1"/>
            </a:lvl4pPr>
            <a:lvl5pPr>
              <a:buNone/>
              <a:defRPr sz="23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50240" y="2054108"/>
            <a:ext cx="5746045" cy="56060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6259" y="2054108"/>
            <a:ext cx="5748302" cy="56060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3400"/>
            </a:lvl1pPr>
            <a:lvl2pPr>
              <a:defRPr sz="28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12/7/2016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12/7/2016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61BEF0D-F0BB-DE4B-95CE-6DB70DBA9567}" type="datetimeFigureOut">
              <a:rPr lang="en-US" smtClean="0"/>
              <a:pPr/>
              <a:t>12/7/2016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480" y="6935893"/>
            <a:ext cx="10640748" cy="65024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36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285653" y="7616145"/>
            <a:ext cx="5652753" cy="1300480"/>
          </a:xfrm>
        </p:spPr>
        <p:txBody>
          <a:bodyPr/>
          <a:lstStyle>
            <a:lvl1pPr marL="0" indent="0" algn="r">
              <a:buNone/>
              <a:defRPr sz="2300"/>
            </a:lvl1pPr>
            <a:lvl2pPr>
              <a:buNone/>
              <a:defRPr sz="1700"/>
            </a:lvl2pPr>
            <a:lvl3pPr>
              <a:buNone/>
              <a:defRPr sz="1400"/>
            </a:lvl3pPr>
            <a:lvl4pPr>
              <a:buNone/>
              <a:defRPr sz="1300"/>
            </a:lvl4pPr>
            <a:lvl5pPr>
              <a:buNone/>
              <a:defRPr sz="13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300480" y="390144"/>
            <a:ext cx="10637926" cy="6502400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567334" y="9113520"/>
            <a:ext cx="2731008" cy="520192"/>
          </a:xfrm>
        </p:spPr>
        <p:txBody>
          <a:bodyPr/>
          <a:lstStyle>
            <a:extLst/>
          </a:lstStyle>
          <a:p>
            <a:fld id="{70DDF080-5E8C-48AD-84E5-6C08B304C14E}" type="datetimeFigureOut">
              <a:rPr lang="en-US" smtClean="0"/>
              <a:pPr/>
              <a:t>12/7/2016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23086" y="7741727"/>
            <a:ext cx="10187093" cy="921930"/>
          </a:xfrm>
          <a:noFill/>
        </p:spPr>
        <p:txBody>
          <a:bodyPr lIns="130046" tIns="0" rIns="130046" anchor="t"/>
          <a:lstStyle>
            <a:lvl1pPr marL="0" marR="26009" indent="0" algn="r">
              <a:buNone/>
              <a:defRPr sz="2000"/>
            </a:lvl1pPr>
            <a:lvl2pPr>
              <a:defRPr sz="1700"/>
            </a:lvl2pPr>
            <a:lvl3pPr>
              <a:defRPr sz="1400"/>
            </a:lvl3pPr>
            <a:lvl4pPr>
              <a:defRPr sz="1300"/>
            </a:lvl4pPr>
            <a:lvl5pPr>
              <a:defRPr sz="13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5120" y="270177"/>
            <a:ext cx="12354560" cy="6242304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46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61BEF0D-F0BB-DE4B-95CE-6DB70DBA9567}" type="datetimeFigureOut">
              <a:rPr lang="en-US" smtClean="0"/>
              <a:pPr/>
              <a:t>12/7/2016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6229436" y="9113521"/>
            <a:ext cx="3343191" cy="51928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5120" y="6919284"/>
            <a:ext cx="11485059" cy="800245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43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0077" y="8455020"/>
            <a:ext cx="7026665" cy="13099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046" tIns="65023" rIns="130046" bIns="65023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90798" y="8446594"/>
            <a:ext cx="5248641" cy="132757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046" tIns="65023" rIns="130046" bIns="65023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8593" y="8236449"/>
            <a:ext cx="4838847" cy="1537234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30046" tIns="65023" rIns="130046" bIns="65023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13137" y="8231450"/>
            <a:ext cx="4843391" cy="1542234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12322293" y="7094670"/>
            <a:ext cx="260096" cy="32512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12057168" y="7094670"/>
            <a:ext cx="260096" cy="32512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046" tIns="65023" rIns="130046" bIns="65023"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0077" y="8455020"/>
            <a:ext cx="7026665" cy="13099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046" tIns="65023" rIns="130046" bIns="65023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690798" y="8446594"/>
            <a:ext cx="5248641" cy="132757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30046" tIns="65023" rIns="130046" bIns="65023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8593" y="8236449"/>
            <a:ext cx="4838847" cy="1537234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130046" tIns="65023" rIns="130046" bIns="65023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13137" y="8231450"/>
            <a:ext cx="4843391" cy="1542234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50240" y="390596"/>
            <a:ext cx="11704320" cy="1625600"/>
          </a:xfrm>
          <a:prstGeom prst="rect">
            <a:avLst/>
          </a:prstGeom>
        </p:spPr>
        <p:txBody>
          <a:bodyPr vert="horz" lIns="130046" tIns="65023" rIns="130046" bIns="65023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50240" y="2106778"/>
            <a:ext cx="11704320" cy="6436925"/>
          </a:xfrm>
          <a:prstGeom prst="rect">
            <a:avLst/>
          </a:prstGeom>
        </p:spPr>
        <p:txBody>
          <a:bodyPr vert="horz" lIns="130046" tIns="65023" rIns="130046" bIns="65023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9567334" y="9113520"/>
            <a:ext cx="2731008" cy="520192"/>
          </a:xfrm>
          <a:prstGeom prst="rect">
            <a:avLst/>
          </a:prstGeom>
        </p:spPr>
        <p:txBody>
          <a:bodyPr vert="horz" lIns="130046" tIns="65023" rIns="130046" bIns="65023" anchor="b"/>
          <a:lstStyle>
            <a:lvl1pPr algn="l" eaLnBrk="1" latinLnBrk="0" hangingPunct="1">
              <a:defRPr kumimoji="0" sz="1400">
                <a:solidFill>
                  <a:schemeClr val="tx1"/>
                </a:solidFill>
              </a:defRPr>
            </a:lvl1pPr>
            <a:extLst/>
          </a:lstStyle>
          <a:p>
            <a:fld id="{B61BEF0D-F0BB-DE4B-95CE-6DB70DBA9567}" type="datetimeFigureOut">
              <a:rPr lang="en-US" smtClean="0"/>
              <a:pPr/>
              <a:t>12/7/2016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6229436" y="9113521"/>
            <a:ext cx="3343191" cy="519289"/>
          </a:xfrm>
          <a:prstGeom prst="rect">
            <a:avLst/>
          </a:prstGeom>
        </p:spPr>
        <p:txBody>
          <a:bodyPr vert="horz" lIns="130046" tIns="65023" rIns="130046" bIns="65023" anchor="b"/>
          <a:lstStyle>
            <a:lvl1pPr algn="r" eaLnBrk="1" latinLnBrk="0" hangingPunct="1">
              <a:defRPr kumimoji="0" sz="1400">
                <a:solidFill>
                  <a:schemeClr val="tx1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2298342" y="9113521"/>
            <a:ext cx="520192" cy="519289"/>
          </a:xfrm>
          <a:prstGeom prst="rect">
            <a:avLst/>
          </a:prstGeom>
        </p:spPr>
        <p:txBody>
          <a:bodyPr vert="horz" lIns="130046" tIns="65023" rIns="130046" bIns="65023" anchor="b"/>
          <a:lstStyle>
            <a:lvl1pPr algn="r" eaLnBrk="1" latinLnBrk="0" hangingPunct="1">
              <a:defRPr kumimoji="0" sz="1400" b="0">
                <a:solidFill>
                  <a:schemeClr val="tx1"/>
                </a:solidFill>
              </a:defRPr>
            </a:lvl1pPr>
            <a:extLst/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5" r:id="rId1"/>
    <p:sldLayoutId id="2147484016" r:id="rId2"/>
    <p:sldLayoutId id="2147484017" r:id="rId3"/>
    <p:sldLayoutId id="2147484018" r:id="rId4"/>
    <p:sldLayoutId id="2147484019" r:id="rId5"/>
    <p:sldLayoutId id="2147484020" r:id="rId6"/>
    <p:sldLayoutId id="2147484021" r:id="rId7"/>
    <p:sldLayoutId id="2147484022" r:id="rId8"/>
    <p:sldLayoutId id="2147484023" r:id="rId9"/>
    <p:sldLayoutId id="2147484024" r:id="rId10"/>
    <p:sldLayoutId id="2147484025" r:id="rId11"/>
    <p:sldLayoutId id="2147484026" r:id="rId12"/>
  </p:sldLayoutIdLst>
  <p:txStyles>
    <p:titleStyle>
      <a:lvl1pPr algn="l" rtl="0" eaLnBrk="1" latinLnBrk="0" hangingPunct="1">
        <a:spcBef>
          <a:spcPct val="0"/>
        </a:spcBef>
        <a:buNone/>
        <a:defRPr kumimoji="0" sz="58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520184" indent="-364129" algn="l" rtl="0" eaLnBrk="1" latinLnBrk="0" hangingPunct="1">
        <a:spcBef>
          <a:spcPts val="569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3800" kern="1200">
          <a:solidFill>
            <a:schemeClr val="tx1"/>
          </a:solidFill>
          <a:latin typeface="+mn-lt"/>
          <a:ea typeface="+mn-ea"/>
          <a:cs typeface="+mn-cs"/>
        </a:defRPr>
      </a:lvl1pPr>
      <a:lvl2pPr marL="884313" indent="-325115" algn="l" rtl="0" eaLnBrk="1" latinLnBrk="0" hangingPunct="1">
        <a:spcBef>
          <a:spcPts val="461"/>
        </a:spcBef>
        <a:buClr>
          <a:schemeClr val="accent1"/>
        </a:buClr>
        <a:buFont typeface="Verdana"/>
        <a:buChar char="◦"/>
        <a:defRPr kumimoji="0" sz="3300" kern="1200">
          <a:solidFill>
            <a:schemeClr val="tx1"/>
          </a:solidFill>
          <a:latin typeface="+mn-lt"/>
          <a:ea typeface="+mn-ea"/>
          <a:cs typeface="+mn-cs"/>
        </a:defRPr>
      </a:lvl2pPr>
      <a:lvl3pPr marL="1222432" indent="-325115" algn="l" rtl="0" eaLnBrk="1" latinLnBrk="0" hangingPunct="1">
        <a:spcBef>
          <a:spcPts val="498"/>
        </a:spcBef>
        <a:buClr>
          <a:schemeClr val="accent2"/>
        </a:buClr>
        <a:buSzPct val="100000"/>
        <a:buFont typeface="Wingdings 2"/>
        <a:buChar char="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1625575" indent="-325115" algn="l" rtl="0" eaLnBrk="1" latinLnBrk="0" hangingPunct="1">
        <a:spcBef>
          <a:spcPts val="498"/>
        </a:spcBef>
        <a:buClr>
          <a:schemeClr val="accent2"/>
        </a:buClr>
        <a:buFont typeface="Wingdings 2"/>
        <a:buChar char="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1950690" indent="-325115" algn="l" rtl="0" eaLnBrk="1" latinLnBrk="0" hangingPunct="1">
        <a:spcBef>
          <a:spcPts val="498"/>
        </a:spcBef>
        <a:buClr>
          <a:schemeClr val="accent2"/>
        </a:buClr>
        <a:buFont typeface="Wingdings 2"/>
        <a:buChar char="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04" indent="-325115" algn="l" rtl="0" eaLnBrk="1" latinLnBrk="0" hangingPunct="1">
        <a:spcBef>
          <a:spcPts val="498"/>
        </a:spcBef>
        <a:buClr>
          <a:schemeClr val="accent3"/>
        </a:buClr>
        <a:buFont typeface="Wingdings 2"/>
        <a:buChar char="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2600919" indent="-325115" algn="l" rtl="0" eaLnBrk="1" latinLnBrk="0" hangingPunct="1">
        <a:spcBef>
          <a:spcPts val="498"/>
        </a:spcBef>
        <a:buClr>
          <a:schemeClr val="accent3"/>
        </a:buClr>
        <a:buFont typeface="Wingdings 2"/>
        <a:buChar char="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2926034" indent="-325115" algn="l" rtl="0" eaLnBrk="1" latinLnBrk="0" hangingPunct="1">
        <a:spcBef>
          <a:spcPts val="498"/>
        </a:spcBef>
        <a:buClr>
          <a:schemeClr val="accent3"/>
        </a:buClr>
        <a:buFont typeface="Wingdings 2"/>
        <a:buChar char="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3251149" indent="-325115" algn="l" rtl="0" eaLnBrk="1" latinLnBrk="0" hangingPunct="1">
        <a:spcBef>
          <a:spcPts val="498"/>
        </a:spcBef>
        <a:buClr>
          <a:schemeClr val="accent3"/>
        </a:buClr>
        <a:buFont typeface="Wingdings 2"/>
        <a:buChar char=""/>
        <a:defRPr kumimoji="0" sz="23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65023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3004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95069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60091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325114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390137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455160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5201839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>
            <a:spLocks noGrp="1"/>
          </p:cNvSpPr>
          <p:nvPr>
            <p:ph type="ctrTitle"/>
          </p:nvPr>
        </p:nvSpPr>
        <p:spPr>
          <a:xfrm>
            <a:off x="1078322" y="60623"/>
            <a:ext cx="10464801" cy="4957944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514041">
              <a:defRPr sz="7040"/>
            </a:pPr>
            <a:r>
              <a:rPr dirty="0" smtClean="0"/>
              <a:t>Go</a:t>
            </a:r>
            <a:r>
              <a:rPr lang="en-US" dirty="0" smtClean="0"/>
              <a:t> </a:t>
            </a:r>
            <a:r>
              <a:rPr dirty="0" smtClean="0"/>
              <a:t>Local</a:t>
            </a:r>
            <a:r>
              <a:rPr lang="en-US" dirty="0" smtClean="0"/>
              <a:t> </a:t>
            </a:r>
            <a:r>
              <a:rPr dirty="0" smtClean="0"/>
              <a:t>Staff</a:t>
            </a:r>
            <a:r>
              <a:rPr lang="en-US" dirty="0" smtClean="0"/>
              <a:t> </a:t>
            </a:r>
            <a:r>
              <a:rPr lang="en-US" dirty="0" smtClean="0"/>
              <a:t>3</a:t>
            </a:r>
            <a:br>
              <a:rPr lang="en-US" dirty="0" smtClean="0"/>
            </a:br>
            <a:r>
              <a:rPr lang="en-US" dirty="0" smtClean="0"/>
              <a:t>Installation and Maintenance</a:t>
            </a:r>
            <a:endParaRPr dirty="0"/>
          </a:p>
          <a:p>
            <a:pPr defTabSz="514041">
              <a:defRPr sz="7040"/>
            </a:pPr>
            <a:endParaRPr dirty="0"/>
          </a:p>
        </p:txBody>
      </p:sp>
      <p:sp>
        <p:nvSpPr>
          <p:cNvPr id="120" name="Shape 120"/>
          <p:cNvSpPr>
            <a:spLocks noGrp="1"/>
          </p:cNvSpPr>
          <p:nvPr>
            <p:ph type="subTitle" idx="1"/>
          </p:nvPr>
        </p:nvSpPr>
        <p:spPr>
          <a:xfrm>
            <a:off x="1099587" y="3530614"/>
            <a:ext cx="10464801" cy="3302000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338801">
              <a:defRPr sz="1856"/>
            </a:pPr>
            <a:endParaRPr lang="en-US" dirty="0" smtClean="0"/>
          </a:p>
          <a:p>
            <a:pPr defTabSz="338801">
              <a:defRPr sz="1856"/>
            </a:pPr>
            <a:endParaRPr lang="en-US" dirty="0" smtClean="0"/>
          </a:p>
          <a:p>
            <a:pPr defTabSz="338801">
              <a:defRPr sz="1856"/>
            </a:pPr>
            <a:endParaRPr dirty="0"/>
          </a:p>
          <a:p>
            <a:pPr defTabSz="338801">
              <a:defRPr sz="1856" i="1"/>
            </a:pPr>
            <a:endParaRPr lang="en-US" dirty="0" smtClean="0"/>
          </a:p>
          <a:p>
            <a:pPr defTabSz="338801">
              <a:defRPr sz="1856" i="1"/>
            </a:pPr>
            <a:r>
              <a:rPr dirty="0" smtClean="0"/>
              <a:t>Team Member</a:t>
            </a:r>
            <a:r>
              <a:rPr lang="en-US" dirty="0" smtClean="0"/>
              <a:t>:</a:t>
            </a:r>
            <a:endParaRPr dirty="0"/>
          </a:p>
          <a:p>
            <a:pPr defTabSz="338801">
              <a:defRPr sz="1856"/>
            </a:pPr>
            <a:r>
              <a:rPr dirty="0" err="1" smtClean="0"/>
              <a:t>Da</a:t>
            </a:r>
            <a:r>
              <a:rPr lang="en-US" dirty="0" err="1" smtClean="0"/>
              <a:t>y</a:t>
            </a:r>
            <a:r>
              <a:rPr dirty="0" err="1" smtClean="0"/>
              <a:t>l</a:t>
            </a:r>
            <a:r>
              <a:rPr lang="en-US" dirty="0" err="1" smtClean="0"/>
              <a:t>in</a:t>
            </a:r>
            <a:r>
              <a:rPr dirty="0" smtClean="0"/>
              <a:t> Gonzalez</a:t>
            </a:r>
            <a:endParaRPr dirty="0"/>
          </a:p>
          <a:p>
            <a:pPr defTabSz="338801">
              <a:defRPr sz="1856"/>
            </a:pPr>
            <a:endParaRPr dirty="0"/>
          </a:p>
          <a:p>
            <a:pPr defTabSz="338801">
              <a:defRPr sz="1856"/>
            </a:pPr>
            <a:r>
              <a:rPr i="1" dirty="0"/>
              <a:t>Product Owner:</a:t>
            </a:r>
          </a:p>
          <a:p>
            <a:pPr defTabSz="338801">
              <a:defRPr sz="1856"/>
            </a:pPr>
            <a:r>
              <a:rPr dirty="0"/>
              <a:t>Eduardo Garcia</a:t>
            </a:r>
          </a:p>
          <a:p>
            <a:pPr defTabSz="338801">
              <a:defRPr sz="1856"/>
            </a:pPr>
            <a:endParaRPr dirty="0"/>
          </a:p>
          <a:p>
            <a:pPr defTabSz="338801">
              <a:defRPr sz="1856"/>
            </a:pPr>
            <a:endParaRPr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785" y="7653872"/>
            <a:ext cx="3698570" cy="18118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490727">
              <a:defRPr sz="6719"/>
            </a:lvl1pPr>
          </a:lstStyle>
          <a:p>
            <a:r>
              <a:rPr lang="en-US" dirty="0" smtClean="0"/>
              <a:t>Website Requirements</a:t>
            </a:r>
            <a:endParaRPr dirty="0"/>
          </a:p>
        </p:txBody>
      </p:sp>
      <p:sp>
        <p:nvSpPr>
          <p:cNvPr id="6" name="Shape 157"/>
          <p:cNvSpPr>
            <a:spLocks noGrp="1"/>
          </p:cNvSpPr>
          <p:nvPr>
            <p:ph type="body" idx="1"/>
          </p:nvPr>
        </p:nvSpPr>
        <p:spPr>
          <a:xfrm>
            <a:off x="650240" y="2106778"/>
            <a:ext cx="11704320" cy="6436925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endParaRPr lang="en-US" dirty="0" smtClean="0"/>
          </a:p>
          <a:p>
            <a:pPr>
              <a:buNone/>
            </a:pPr>
            <a:r>
              <a:rPr lang="en-US" dirty="0" smtClean="0"/>
              <a:t>Operating system:</a:t>
            </a:r>
          </a:p>
          <a:p>
            <a:r>
              <a:rPr lang="en-US" dirty="0" smtClean="0"/>
              <a:t>Any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Development environment:</a:t>
            </a:r>
          </a:p>
          <a:p>
            <a:r>
              <a:rPr lang="en-US" dirty="0" smtClean="0"/>
              <a:t>Visual Studio 2015</a:t>
            </a:r>
            <a:endParaRPr lang="en-US" dirty="0" smtClean="0"/>
          </a:p>
          <a:p>
            <a:r>
              <a:rPr lang="en-US" dirty="0" err="1" smtClean="0"/>
              <a:t>Asp.Net</a:t>
            </a:r>
            <a:r>
              <a:rPr lang="en-US" dirty="0" smtClean="0"/>
              <a:t> Core</a:t>
            </a:r>
            <a:endParaRPr lang="en-US" dirty="0" smtClean="0"/>
          </a:p>
          <a:p>
            <a:r>
              <a:rPr lang="en-US" dirty="0" err="1" smtClean="0"/>
              <a:t>MySQL</a:t>
            </a:r>
            <a:r>
              <a:rPr lang="en-US" dirty="0" smtClean="0"/>
              <a:t> database</a:t>
            </a:r>
          </a:p>
          <a:p>
            <a:r>
              <a:rPr lang="en-US" dirty="0" err="1" smtClean="0"/>
              <a:t>Filezilla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marL="0" indent="0" defTabSz="368007">
              <a:spcBef>
                <a:spcPts val="2600"/>
              </a:spcBef>
              <a:buNone/>
              <a:defRPr sz="2268" b="1">
                <a:latin typeface="Helvetica"/>
                <a:ea typeface="Helvetica"/>
                <a:cs typeface="Helvetica"/>
                <a:sym typeface="Helvetica"/>
              </a:defRPr>
            </a:pPr>
            <a:endParaRPr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 defTabSz="490727">
              <a:defRPr sz="6719"/>
            </a:lvl1pPr>
          </a:lstStyle>
          <a:p>
            <a:r>
              <a:rPr lang="en-US" dirty="0" smtClean="0"/>
              <a:t>Website Development</a:t>
            </a:r>
            <a:endParaRPr dirty="0"/>
          </a:p>
        </p:txBody>
      </p:sp>
      <p:sp>
        <p:nvSpPr>
          <p:cNvPr id="153" name="Shape 153"/>
          <p:cNvSpPr>
            <a:spLocks noGrp="1"/>
          </p:cNvSpPr>
          <p:nvPr>
            <p:ph type="body" idx="1"/>
          </p:nvPr>
        </p:nvSpPr>
        <p:spPr>
          <a:xfrm>
            <a:off x="650240" y="2402958"/>
            <a:ext cx="11704320" cy="6140745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r>
              <a:rPr lang="en-US" dirty="0" err="1" smtClean="0"/>
              <a:t>s</a:t>
            </a:r>
            <a:r>
              <a:rPr lang="en-US" dirty="0" err="1" smtClean="0"/>
              <a:t>sh</a:t>
            </a:r>
            <a:r>
              <a:rPr lang="en-US" dirty="0" smtClean="0"/>
              <a:t> to the server by </a:t>
            </a:r>
          </a:p>
          <a:p>
            <a:pPr>
              <a:buNone/>
            </a:pPr>
            <a:r>
              <a:rPr lang="en-US" dirty="0" err="1" smtClean="0"/>
              <a:t>ssh</a:t>
            </a:r>
            <a:r>
              <a:rPr lang="en-US" dirty="0" smtClean="0"/>
              <a:t> root @45.55.240.59</a:t>
            </a:r>
          </a:p>
          <a:p>
            <a:pPr>
              <a:buNone/>
            </a:pPr>
            <a:endParaRPr lang="en-US" dirty="0" smtClean="0"/>
          </a:p>
          <a:p>
            <a:pPr lvl="1"/>
            <a:r>
              <a:rPr lang="en-US" dirty="0" smtClean="0"/>
              <a:t>The password is </a:t>
            </a:r>
            <a:r>
              <a:rPr lang="en-US" dirty="0" err="1" smtClean="0"/>
              <a:t>GoLocalApp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Use </a:t>
            </a:r>
            <a:r>
              <a:rPr lang="en-US" dirty="0" err="1" smtClean="0"/>
              <a:t>Filezilla</a:t>
            </a:r>
            <a:r>
              <a:rPr lang="en-US" dirty="0" smtClean="0"/>
              <a:t> to copy the code to your local environment</a:t>
            </a:r>
          </a:p>
          <a:p>
            <a:r>
              <a:rPr lang="en-US" dirty="0" smtClean="0"/>
              <a:t>Use Visual Studio 2015 to develop your code</a:t>
            </a:r>
          </a:p>
          <a:p>
            <a:r>
              <a:rPr lang="en-US" dirty="0" smtClean="0"/>
              <a:t>Use </a:t>
            </a:r>
            <a:r>
              <a:rPr lang="en-US" dirty="0" err="1" smtClean="0"/>
              <a:t>Asp.Net</a:t>
            </a:r>
            <a:r>
              <a:rPr lang="en-US" dirty="0" smtClean="0"/>
              <a:t> Core to publish your code to the server</a:t>
            </a:r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150</TotalTime>
  <Words>74</Words>
  <Application>Microsoft Office PowerPoint</Application>
  <PresentationFormat>Custom</PresentationFormat>
  <Paragraphs>33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Concourse</vt:lpstr>
      <vt:lpstr>Go Local Staff 3 Installation and Maintenance </vt:lpstr>
      <vt:lpstr>Website Requirements</vt:lpstr>
      <vt:lpstr>Website Development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GoLocalStaff2</dc:title>
  <dc:creator>Daylin</dc:creator>
  <cp:lastModifiedBy>Daylin</cp:lastModifiedBy>
  <cp:revision>5</cp:revision>
  <dcterms:modified xsi:type="dcterms:W3CDTF">2016-12-08T04:31:04Z</dcterms:modified>
</cp:coreProperties>
</file>