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3"/>
  </p:notesMasterIdLst>
  <p:sldIdLst>
    <p:sldId id="256" r:id="rId2"/>
  </p:sldIdLst>
  <p:sldSz cx="32918400" cy="43891200"/>
  <p:notesSz cx="6858000" cy="9144000"/>
  <p:custDataLst>
    <p:tags r:id="rId4"/>
  </p:custDataLst>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9B2FF"/>
    <a:srgbClr val="ABC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 d="100"/>
          <a:sy n="10" d="100"/>
        </p:scale>
        <p:origin x="2172" y="132"/>
      </p:cViewPr>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799" cy="4572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9pPr>
          </a:lstStyle>
          <a:p>
            <a:endParaRPr/>
          </a:p>
        </p:txBody>
      </p:sp>
      <p:sp>
        <p:nvSpPr>
          <p:cNvPr id="4" name="Shape 4"/>
          <p:cNvSpPr txBox="1">
            <a:spLocks noGrp="1"/>
          </p:cNvSpPr>
          <p:nvPr>
            <p:ph type="dt" idx="10"/>
          </p:nvPr>
        </p:nvSpPr>
        <p:spPr>
          <a:xfrm>
            <a:off x="3884612" y="0"/>
            <a:ext cx="2971799" cy="457200"/>
          </a:xfrm>
          <a:prstGeom prst="rect">
            <a:avLst/>
          </a:prstGeom>
          <a:noFill/>
          <a:ln>
            <a:noFill/>
          </a:ln>
        </p:spPr>
        <p:txBody>
          <a:bodyPr lIns="91425" tIns="91425" rIns="91425" bIns="91425" anchor="t" anchorCtr="0"/>
          <a:lstStyle>
            <a:lvl1pPr marL="0" marR="0" lvl="0" indent="0" algn="r" rtl="0">
              <a:lnSpc>
                <a:spcPct val="100000"/>
              </a:lnSpc>
              <a:spcBef>
                <a:spcPts val="0"/>
              </a:spcBef>
              <a:spcAft>
                <a:spcPts val="0"/>
              </a:spcAft>
              <a:buClr>
                <a:srgbClr val="000000"/>
              </a:buClr>
              <a:buFont typeface="Arial"/>
              <a:buNone/>
              <a:defRPr sz="12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9pPr>
          </a:lstStyle>
          <a:p>
            <a:endParaRPr/>
          </a:p>
        </p:txBody>
      </p:sp>
      <p:sp>
        <p:nvSpPr>
          <p:cNvPr id="5" name="Shape 5"/>
          <p:cNvSpPr>
            <a:spLocks noGrp="1" noRot="1" noChangeAspect="1"/>
          </p:cNvSpPr>
          <p:nvPr>
            <p:ph type="sldImg" idx="3"/>
          </p:nvPr>
        </p:nvSpPr>
        <p:spPr>
          <a:xfrm>
            <a:off x="2143125" y="685800"/>
            <a:ext cx="2571749"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miter/>
            <a:headEnd type="none" w="med" len="med"/>
            <a:tailEnd type="none" w="med" len="med"/>
          </a:ln>
        </p:spPr>
      </p:sp>
      <p:sp>
        <p:nvSpPr>
          <p:cNvPr id="6" name="Shape 6"/>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marL="0" marR="0" lvl="0" indent="0" algn="l" rtl="0">
              <a:spcBef>
                <a:spcPts val="0"/>
              </a:spcBef>
              <a:buFont typeface="Arial"/>
              <a:buNone/>
              <a:defRPr sz="1800" b="0" i="0" u="none" strike="noStrike" cap="none"/>
            </a:lvl1pPr>
            <a:lvl2pPr marL="457200" marR="0" lvl="1" indent="0" algn="l" rtl="0">
              <a:spcBef>
                <a:spcPts val="0"/>
              </a:spcBef>
              <a:buFont typeface="Arial"/>
              <a:buNone/>
              <a:defRPr sz="1800" b="0" i="0" u="none" strike="noStrike" cap="none"/>
            </a:lvl2pPr>
            <a:lvl3pPr marL="914400" marR="0" lvl="2" indent="0" algn="l" rtl="0">
              <a:spcBef>
                <a:spcPts val="0"/>
              </a:spcBef>
              <a:buFont typeface="Arial"/>
              <a:buNone/>
              <a:defRPr sz="1800" b="0" i="0" u="none" strike="noStrike" cap="none"/>
            </a:lvl3pPr>
            <a:lvl4pPr marL="1371600" marR="0" lvl="3" indent="0" algn="l" rtl="0">
              <a:spcBef>
                <a:spcPts val="0"/>
              </a:spcBef>
              <a:buFont typeface="Arial"/>
              <a:buNone/>
              <a:defRPr sz="1800" b="0" i="0" u="none" strike="noStrike" cap="none"/>
            </a:lvl4pPr>
            <a:lvl5pPr marL="1828800" marR="0" lvl="4" indent="0" algn="l" rtl="0">
              <a:spcBef>
                <a:spcPts val="0"/>
              </a:spcBef>
              <a:buFont typeface="Arial"/>
              <a:buNone/>
              <a:defRPr sz="1800" b="0" i="0" u="none" strike="noStrike" cap="none"/>
            </a:lvl5pPr>
            <a:lvl6pPr marL="2286000" marR="0" lvl="5" indent="0" algn="l" rtl="0">
              <a:spcBef>
                <a:spcPts val="0"/>
              </a:spcBef>
              <a:buFont typeface="Arial"/>
              <a:buNone/>
              <a:defRPr sz="1800" b="0" i="0" u="none" strike="noStrike" cap="none"/>
            </a:lvl6pPr>
            <a:lvl7pPr marL="2743200" marR="0" lvl="6" indent="0" algn="l" rtl="0">
              <a:spcBef>
                <a:spcPts val="0"/>
              </a:spcBef>
              <a:buFont typeface="Arial"/>
              <a:buNone/>
              <a:defRPr sz="1800" b="0" i="0" u="none" strike="noStrike" cap="none"/>
            </a:lvl7pPr>
            <a:lvl8pPr marL="3200400" marR="0" lvl="7" indent="0" algn="l" rtl="0">
              <a:spcBef>
                <a:spcPts val="0"/>
              </a:spcBef>
              <a:buFont typeface="Arial"/>
              <a:buNone/>
              <a:defRPr sz="1800" b="0" i="0" u="none" strike="noStrike" cap="none"/>
            </a:lvl8pPr>
            <a:lvl9pPr marL="3657600" marR="0" lvl="8" indent="0" algn="l" rtl="0">
              <a:spcBef>
                <a:spcPts val="0"/>
              </a:spcBef>
              <a:buFont typeface="Arial"/>
              <a:buNone/>
              <a:defRPr sz="1800" b="0" i="0" u="none" strike="noStrike" cap="none"/>
            </a:lvl9pPr>
          </a:lstStyle>
          <a:p>
            <a:endParaRPr/>
          </a:p>
        </p:txBody>
      </p:sp>
      <p:sp>
        <p:nvSpPr>
          <p:cNvPr id="7" name="Shape 7"/>
          <p:cNvSpPr txBox="1">
            <a:spLocks noGrp="1"/>
          </p:cNvSpPr>
          <p:nvPr>
            <p:ph type="ftr" idx="11"/>
          </p:nvPr>
        </p:nvSpPr>
        <p:spPr>
          <a:xfrm>
            <a:off x="0" y="8685210"/>
            <a:ext cx="2971799" cy="457200"/>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9pPr>
          </a:lstStyle>
          <a:p>
            <a:endParaRPr/>
          </a:p>
        </p:txBody>
      </p:sp>
      <p:sp>
        <p:nvSpPr>
          <p:cNvPr id="8" name="Shape 8"/>
          <p:cNvSpPr txBox="1">
            <a:spLocks noGrp="1"/>
          </p:cNvSpPr>
          <p:nvPr>
            <p:ph type="sldNum" idx="12"/>
          </p:nvPr>
        </p:nvSpPr>
        <p:spPr>
          <a:xfrm>
            <a:off x="3884612" y="8685210"/>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rgbClr val="000000"/>
              </a:buClr>
              <a:buSzPct val="25000"/>
              <a:buFont typeface="Arial"/>
              <a:buNone/>
            </a:pPr>
            <a:fld id="{00000000-1234-1234-1234-123412341234}" type="slidenum">
              <a:rPr lang="en-US" sz="1200" b="0" i="0" u="none" strike="noStrike" cap="none">
                <a:solidFill>
                  <a:srgbClr val="000000"/>
                </a:solidFill>
                <a:latin typeface="Arial"/>
                <a:ea typeface="Arial"/>
                <a:cs typeface="Arial"/>
                <a:sym typeface="Arial"/>
              </a:rPr>
              <a:t>‹#›</a:t>
            </a:fld>
            <a:endParaRPr lang="en-US" sz="12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1746228542"/>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2143125" y="685800"/>
            <a:ext cx="257175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Font typeface="Arial"/>
              <a:buNone/>
            </a:pPr>
            <a:endParaRPr sz="1800" b="0" i="0" u="none" strike="noStrike" cap="none" dirty="0"/>
          </a:p>
        </p:txBody>
      </p:sp>
      <p:sp>
        <p:nvSpPr>
          <p:cNvPr id="87" name="Shape 87"/>
          <p:cNvSpPr txBox="1"/>
          <p:nvPr/>
        </p:nvSpPr>
        <p:spPr>
          <a:xfrm>
            <a:off x="3884612" y="8685210"/>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rgbClr val="000000"/>
              </a:buClr>
              <a:buSzPct val="25000"/>
              <a:buFont typeface="Arial"/>
              <a:buNone/>
            </a:pPr>
            <a:fld id="{00000000-1234-1234-1234-123412341234}" type="slidenum">
              <a:rPr lang="en-US" sz="1200" b="0" i="0" u="none" strike="noStrike" cap="none">
                <a:solidFill>
                  <a:srgbClr val="000000"/>
                </a:solidFill>
                <a:latin typeface="Arial"/>
                <a:ea typeface="Arial"/>
                <a:cs typeface="Arial"/>
                <a:sym typeface="Arial"/>
              </a:rPr>
              <a:t>1</a:t>
            </a:fld>
            <a:endParaRPr lang="en-US" sz="12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28628517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15"/>
        <p:cNvGrpSpPr/>
        <p:nvPr/>
      </p:nvGrpSpPr>
      <p:grpSpPr>
        <a:xfrm>
          <a:off x="0" y="0"/>
          <a:ext cx="0" cy="0"/>
          <a:chOff x="0" y="0"/>
          <a:chExt cx="0" cy="0"/>
        </a:xfrm>
      </p:grpSpPr>
      <p:sp>
        <p:nvSpPr>
          <p:cNvPr id="16" name="Shape 16"/>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17" name="Shape 17"/>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18" name="Shape 18"/>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72"/>
        <p:cNvGrpSpPr/>
        <p:nvPr/>
      </p:nvGrpSpPr>
      <p:grpSpPr>
        <a:xfrm>
          <a:off x="0" y="0"/>
          <a:ext cx="0" cy="0"/>
          <a:chOff x="0" y="0"/>
          <a:chExt cx="0" cy="0"/>
        </a:xfrm>
      </p:grpSpPr>
      <p:sp>
        <p:nvSpPr>
          <p:cNvPr id="73" name="Shape 73"/>
          <p:cNvSpPr txBox="1">
            <a:spLocks noGrp="1"/>
          </p:cNvSpPr>
          <p:nvPr>
            <p:ph type="title"/>
          </p:nvPr>
        </p:nvSpPr>
        <p:spPr>
          <a:xfrm>
            <a:off x="1646235" y="1757360"/>
            <a:ext cx="29627511" cy="73152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74" name="Shape 74"/>
          <p:cNvSpPr txBox="1">
            <a:spLocks noGrp="1"/>
          </p:cNvSpPr>
          <p:nvPr>
            <p:ph type="body" idx="1"/>
          </p:nvPr>
        </p:nvSpPr>
        <p:spPr>
          <a:xfrm>
            <a:off x="1646235" y="10242550"/>
            <a:ext cx="29627511" cy="28963937"/>
          </a:xfrm>
          <a:prstGeom prst="rect">
            <a:avLst/>
          </a:prstGeom>
          <a:noFill/>
          <a:ln>
            <a:noFill/>
          </a:ln>
        </p:spPr>
        <p:txBody>
          <a:bodyPr lIns="91425" tIns="91425" rIns="91425" bIns="91425" anchor="t" anchorCtr="0"/>
          <a:lstStyle>
            <a:lvl1pPr marL="1606550" marR="0" lvl="0" indent="298450" algn="l" rtl="0">
              <a:lnSpc>
                <a:spcPct val="100000"/>
              </a:lnSpc>
              <a:spcBef>
                <a:spcPts val="3000"/>
              </a:spcBef>
              <a:spcAft>
                <a:spcPts val="0"/>
              </a:spcAft>
              <a:buClr>
                <a:schemeClr val="dk1"/>
              </a:buClr>
              <a:buSzPct val="100000"/>
              <a:buFont typeface="Arial"/>
              <a:buChar char="•"/>
              <a:defRPr sz="15000" b="0" i="0" u="none" strike="noStrike" cap="none">
                <a:solidFill>
                  <a:schemeClr val="dk1"/>
                </a:solidFill>
                <a:latin typeface="Arial"/>
                <a:ea typeface="Arial"/>
                <a:cs typeface="Arial"/>
                <a:sym typeface="Arial"/>
              </a:defRPr>
            </a:lvl1pPr>
            <a:lvl2pPr marL="3481388" marR="0" lvl="1" indent="309562" algn="l" rtl="0">
              <a:lnSpc>
                <a:spcPct val="100000"/>
              </a:lnSpc>
              <a:spcBef>
                <a:spcPts val="2620"/>
              </a:spcBef>
              <a:spcAft>
                <a:spcPts val="0"/>
              </a:spcAft>
              <a:buClr>
                <a:schemeClr val="dk1"/>
              </a:buClr>
              <a:buSzPct val="100000"/>
              <a:buFont typeface="Arial"/>
              <a:buChar char="–"/>
              <a:defRPr sz="13100" b="0" i="0" u="none" strike="noStrike" cap="none">
                <a:solidFill>
                  <a:schemeClr val="dk1"/>
                </a:solidFill>
                <a:latin typeface="Arial"/>
                <a:ea typeface="Arial"/>
                <a:cs typeface="Arial"/>
                <a:sym typeface="Arial"/>
              </a:defRPr>
            </a:lvl2pPr>
            <a:lvl3pPr marL="5356225" marR="0" lvl="2" indent="346075" algn="l" rtl="0">
              <a:lnSpc>
                <a:spcPct val="100000"/>
              </a:lnSpc>
              <a:spcBef>
                <a:spcPts val="2240"/>
              </a:spcBef>
              <a:spcAft>
                <a:spcPts val="0"/>
              </a:spcAft>
              <a:buClr>
                <a:schemeClr val="dk1"/>
              </a:buClr>
              <a:buSzPct val="100000"/>
              <a:buFont typeface="Arial"/>
              <a:buChar char="•"/>
              <a:defRPr sz="11200" b="0" i="0" u="none" strike="noStrike" cap="none">
                <a:solidFill>
                  <a:schemeClr val="dk1"/>
                </a:solidFill>
                <a:latin typeface="Arial"/>
                <a:ea typeface="Arial"/>
                <a:cs typeface="Arial"/>
                <a:sym typeface="Arial"/>
              </a:defRPr>
            </a:lvl3pPr>
            <a:lvl4pPr marL="7497763" marR="0" lvl="3" indent="122236"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4pPr>
            <a:lvl5pPr marL="9640888" marR="0" lvl="4"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5pPr>
            <a:lvl6pPr marL="10098088" marR="0" lvl="5"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6pPr>
            <a:lvl7pPr marL="10555288" marR="0" lvl="6"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7pPr>
            <a:lvl8pPr marL="11012488" marR="0" lvl="7"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8pPr>
            <a:lvl9pPr marL="11469688" marR="0" lvl="8"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75" name="Shape 75"/>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76" name="Shape 76"/>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77" name="Shape 77"/>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78"/>
        <p:cNvGrpSpPr/>
        <p:nvPr/>
      </p:nvGrpSpPr>
      <p:grpSpPr>
        <a:xfrm>
          <a:off x="0" y="0"/>
          <a:ext cx="0" cy="0"/>
          <a:chOff x="0" y="0"/>
          <a:chExt cx="0" cy="0"/>
        </a:xfrm>
      </p:grpSpPr>
      <p:sp>
        <p:nvSpPr>
          <p:cNvPr id="79" name="Shape 79"/>
          <p:cNvSpPr txBox="1">
            <a:spLocks noGrp="1"/>
          </p:cNvSpPr>
          <p:nvPr>
            <p:ph type="ctrTitle"/>
          </p:nvPr>
        </p:nvSpPr>
        <p:spPr>
          <a:xfrm>
            <a:off x="2469358" y="13635320"/>
            <a:ext cx="27979685" cy="9408458"/>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80" name="Shape 80"/>
          <p:cNvSpPr txBox="1">
            <a:spLocks noGrp="1"/>
          </p:cNvSpPr>
          <p:nvPr>
            <p:ph type="subTitle" idx="1"/>
          </p:nvPr>
        </p:nvSpPr>
        <p:spPr>
          <a:xfrm>
            <a:off x="4937523" y="24872579"/>
            <a:ext cx="23043355" cy="11214847"/>
          </a:xfrm>
          <a:prstGeom prst="rect">
            <a:avLst/>
          </a:prstGeom>
          <a:noFill/>
          <a:ln>
            <a:noFill/>
          </a:ln>
        </p:spPr>
        <p:txBody>
          <a:bodyPr lIns="91425" tIns="91425" rIns="91425" bIns="91425" anchor="t" anchorCtr="0"/>
          <a:lstStyle>
            <a:lvl1pPr marL="0" marR="0" lvl="0" indent="0" algn="ctr" rtl="0">
              <a:lnSpc>
                <a:spcPct val="100000"/>
              </a:lnSpc>
              <a:spcBef>
                <a:spcPts val="3000"/>
              </a:spcBef>
              <a:spcAft>
                <a:spcPts val="0"/>
              </a:spcAft>
              <a:buClr>
                <a:schemeClr val="dk1"/>
              </a:buClr>
              <a:buFont typeface="Arial"/>
              <a:buNone/>
              <a:defRPr sz="15000" b="0" i="0" u="none" strike="noStrike" cap="none">
                <a:solidFill>
                  <a:schemeClr val="dk1"/>
                </a:solidFill>
                <a:latin typeface="Arial"/>
                <a:ea typeface="Arial"/>
                <a:cs typeface="Arial"/>
                <a:sym typeface="Arial"/>
              </a:defRPr>
            </a:lvl1pPr>
            <a:lvl2pPr marL="457200" marR="0" lvl="1" indent="0" algn="ctr" rtl="0">
              <a:lnSpc>
                <a:spcPct val="100000"/>
              </a:lnSpc>
              <a:spcBef>
                <a:spcPts val="2620"/>
              </a:spcBef>
              <a:spcAft>
                <a:spcPts val="0"/>
              </a:spcAft>
              <a:buClr>
                <a:schemeClr val="dk1"/>
              </a:buClr>
              <a:buFont typeface="Arial"/>
              <a:buNone/>
              <a:defRPr sz="13100" b="0" i="0" u="none" strike="noStrike" cap="none">
                <a:solidFill>
                  <a:schemeClr val="dk1"/>
                </a:solidFill>
                <a:latin typeface="Arial"/>
                <a:ea typeface="Arial"/>
                <a:cs typeface="Arial"/>
                <a:sym typeface="Arial"/>
              </a:defRPr>
            </a:lvl2pPr>
            <a:lvl3pPr marL="914400" marR="0" lvl="2" indent="0" algn="ctr" rtl="0">
              <a:lnSpc>
                <a:spcPct val="100000"/>
              </a:lnSpc>
              <a:spcBef>
                <a:spcPts val="2240"/>
              </a:spcBef>
              <a:spcAft>
                <a:spcPts val="0"/>
              </a:spcAft>
              <a:buClr>
                <a:schemeClr val="dk1"/>
              </a:buClr>
              <a:buFont typeface="Arial"/>
              <a:buNone/>
              <a:defRPr sz="11200" b="0" i="0" u="none" strike="noStrike" cap="none">
                <a:solidFill>
                  <a:schemeClr val="dk1"/>
                </a:solidFill>
                <a:latin typeface="Arial"/>
                <a:ea typeface="Arial"/>
                <a:cs typeface="Arial"/>
                <a:sym typeface="Arial"/>
              </a:defRPr>
            </a:lvl3pPr>
            <a:lvl4pPr marL="1371600" marR="0" lvl="3" indent="0" algn="ctr" rtl="0">
              <a:lnSpc>
                <a:spcPct val="100000"/>
              </a:lnSpc>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4pPr>
            <a:lvl5pPr marL="1828800" marR="0" lvl="4" indent="0" algn="ctr" rtl="0">
              <a:lnSpc>
                <a:spcPct val="100000"/>
              </a:lnSpc>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5pPr>
            <a:lvl6pPr marL="2286000" marR="0" lvl="5" indent="0" algn="ctr" rtl="0">
              <a:lnSpc>
                <a:spcPct val="100000"/>
              </a:lnSpc>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6pPr>
            <a:lvl7pPr marL="2743200" marR="0" lvl="6" indent="0" algn="ctr" rtl="0">
              <a:lnSpc>
                <a:spcPct val="100000"/>
              </a:lnSpc>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7pPr>
            <a:lvl8pPr marL="3200400" marR="0" lvl="7" indent="0" algn="ctr" rtl="0">
              <a:lnSpc>
                <a:spcPct val="100000"/>
              </a:lnSpc>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8pPr>
            <a:lvl9pPr marL="3657600" marR="0" lvl="8" indent="0" algn="ctr" rtl="0">
              <a:lnSpc>
                <a:spcPct val="100000"/>
              </a:lnSpc>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9pPr>
          </a:lstStyle>
          <a:p>
            <a:endParaRPr/>
          </a:p>
        </p:txBody>
      </p:sp>
      <p:sp>
        <p:nvSpPr>
          <p:cNvPr id="81" name="Shape 81"/>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82" name="Shape 82"/>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83" name="Shape 83"/>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19"/>
        <p:cNvGrpSpPr/>
        <p:nvPr/>
      </p:nvGrpSpPr>
      <p:grpSpPr>
        <a:xfrm>
          <a:off x="0" y="0"/>
          <a:ext cx="0" cy="0"/>
          <a:chOff x="0" y="0"/>
          <a:chExt cx="0" cy="0"/>
        </a:xfrm>
      </p:grpSpPr>
      <p:sp>
        <p:nvSpPr>
          <p:cNvPr id="20" name="Shape 20"/>
          <p:cNvSpPr txBox="1">
            <a:spLocks noGrp="1"/>
          </p:cNvSpPr>
          <p:nvPr>
            <p:ph type="title"/>
          </p:nvPr>
        </p:nvSpPr>
        <p:spPr>
          <a:xfrm rot="5400000">
            <a:off x="8844488" y="16778673"/>
            <a:ext cx="37450057" cy="7406877"/>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21" name="Shape 21"/>
          <p:cNvSpPr txBox="1">
            <a:spLocks noGrp="1"/>
          </p:cNvSpPr>
          <p:nvPr>
            <p:ph type="body" idx="1"/>
          </p:nvPr>
        </p:nvSpPr>
        <p:spPr>
          <a:xfrm rot="5400000">
            <a:off x="-6026415" y="9428945"/>
            <a:ext cx="37450057" cy="22106334"/>
          </a:xfrm>
          <a:prstGeom prst="rect">
            <a:avLst/>
          </a:prstGeom>
          <a:noFill/>
          <a:ln>
            <a:noFill/>
          </a:ln>
        </p:spPr>
        <p:txBody>
          <a:bodyPr lIns="91425" tIns="91425" rIns="91425" bIns="91425" anchor="t" anchorCtr="0"/>
          <a:lstStyle>
            <a:lvl1pPr marL="1606550" marR="0" lvl="0" indent="298450" algn="l" rtl="0">
              <a:lnSpc>
                <a:spcPct val="100000"/>
              </a:lnSpc>
              <a:spcBef>
                <a:spcPts val="3000"/>
              </a:spcBef>
              <a:spcAft>
                <a:spcPts val="0"/>
              </a:spcAft>
              <a:buClr>
                <a:schemeClr val="dk1"/>
              </a:buClr>
              <a:buSzPct val="100000"/>
              <a:buFont typeface="Arial"/>
              <a:buChar char="•"/>
              <a:defRPr sz="15000" b="0" i="0" u="none" strike="noStrike" cap="none">
                <a:solidFill>
                  <a:schemeClr val="dk1"/>
                </a:solidFill>
                <a:latin typeface="Arial"/>
                <a:ea typeface="Arial"/>
                <a:cs typeface="Arial"/>
                <a:sym typeface="Arial"/>
              </a:defRPr>
            </a:lvl1pPr>
            <a:lvl2pPr marL="3481388" marR="0" lvl="1" indent="309562" algn="l" rtl="0">
              <a:lnSpc>
                <a:spcPct val="100000"/>
              </a:lnSpc>
              <a:spcBef>
                <a:spcPts val="2620"/>
              </a:spcBef>
              <a:spcAft>
                <a:spcPts val="0"/>
              </a:spcAft>
              <a:buClr>
                <a:schemeClr val="dk1"/>
              </a:buClr>
              <a:buSzPct val="100000"/>
              <a:buFont typeface="Arial"/>
              <a:buChar char="–"/>
              <a:defRPr sz="13100" b="0" i="0" u="none" strike="noStrike" cap="none">
                <a:solidFill>
                  <a:schemeClr val="dk1"/>
                </a:solidFill>
                <a:latin typeface="Arial"/>
                <a:ea typeface="Arial"/>
                <a:cs typeface="Arial"/>
                <a:sym typeface="Arial"/>
              </a:defRPr>
            </a:lvl2pPr>
            <a:lvl3pPr marL="5356225" marR="0" lvl="2" indent="346075" algn="l" rtl="0">
              <a:lnSpc>
                <a:spcPct val="100000"/>
              </a:lnSpc>
              <a:spcBef>
                <a:spcPts val="2240"/>
              </a:spcBef>
              <a:spcAft>
                <a:spcPts val="0"/>
              </a:spcAft>
              <a:buClr>
                <a:schemeClr val="dk1"/>
              </a:buClr>
              <a:buSzPct val="100000"/>
              <a:buFont typeface="Arial"/>
              <a:buChar char="•"/>
              <a:defRPr sz="11200" b="0" i="0" u="none" strike="noStrike" cap="none">
                <a:solidFill>
                  <a:schemeClr val="dk1"/>
                </a:solidFill>
                <a:latin typeface="Arial"/>
                <a:ea typeface="Arial"/>
                <a:cs typeface="Arial"/>
                <a:sym typeface="Arial"/>
              </a:defRPr>
            </a:lvl3pPr>
            <a:lvl4pPr marL="7497763" marR="0" lvl="3" indent="122236"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4pPr>
            <a:lvl5pPr marL="9640888" marR="0" lvl="4"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5pPr>
            <a:lvl6pPr marL="10098088" marR="0" lvl="5"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6pPr>
            <a:lvl7pPr marL="10555288" marR="0" lvl="6"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7pPr>
            <a:lvl8pPr marL="11012488" marR="0" lvl="7"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8pPr>
            <a:lvl9pPr marL="11469688" marR="0" lvl="8"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22" name="Shape 22"/>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23" name="Shape 23"/>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24" name="Shape 24"/>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1646235" y="1757360"/>
            <a:ext cx="29627511" cy="73152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27" name="Shape 27"/>
          <p:cNvSpPr txBox="1">
            <a:spLocks noGrp="1"/>
          </p:cNvSpPr>
          <p:nvPr>
            <p:ph type="body" idx="1"/>
          </p:nvPr>
        </p:nvSpPr>
        <p:spPr>
          <a:xfrm rot="5400000">
            <a:off x="1978025" y="9910762"/>
            <a:ext cx="28963937" cy="29627511"/>
          </a:xfrm>
          <a:prstGeom prst="rect">
            <a:avLst/>
          </a:prstGeom>
          <a:noFill/>
          <a:ln>
            <a:noFill/>
          </a:ln>
        </p:spPr>
        <p:txBody>
          <a:bodyPr lIns="91425" tIns="91425" rIns="91425" bIns="91425" anchor="t" anchorCtr="0"/>
          <a:lstStyle>
            <a:lvl1pPr marL="1606550" marR="0" lvl="0" indent="298450" algn="l" rtl="0">
              <a:lnSpc>
                <a:spcPct val="100000"/>
              </a:lnSpc>
              <a:spcBef>
                <a:spcPts val="3000"/>
              </a:spcBef>
              <a:spcAft>
                <a:spcPts val="0"/>
              </a:spcAft>
              <a:buClr>
                <a:schemeClr val="dk1"/>
              </a:buClr>
              <a:buSzPct val="100000"/>
              <a:buFont typeface="Arial"/>
              <a:buChar char="•"/>
              <a:defRPr sz="15000" b="0" i="0" u="none" strike="noStrike" cap="none">
                <a:solidFill>
                  <a:schemeClr val="dk1"/>
                </a:solidFill>
                <a:latin typeface="Arial"/>
                <a:ea typeface="Arial"/>
                <a:cs typeface="Arial"/>
                <a:sym typeface="Arial"/>
              </a:defRPr>
            </a:lvl1pPr>
            <a:lvl2pPr marL="3481388" marR="0" lvl="1" indent="309562" algn="l" rtl="0">
              <a:lnSpc>
                <a:spcPct val="100000"/>
              </a:lnSpc>
              <a:spcBef>
                <a:spcPts val="2620"/>
              </a:spcBef>
              <a:spcAft>
                <a:spcPts val="0"/>
              </a:spcAft>
              <a:buClr>
                <a:schemeClr val="dk1"/>
              </a:buClr>
              <a:buSzPct val="100000"/>
              <a:buFont typeface="Arial"/>
              <a:buChar char="–"/>
              <a:defRPr sz="13100" b="0" i="0" u="none" strike="noStrike" cap="none">
                <a:solidFill>
                  <a:schemeClr val="dk1"/>
                </a:solidFill>
                <a:latin typeface="Arial"/>
                <a:ea typeface="Arial"/>
                <a:cs typeface="Arial"/>
                <a:sym typeface="Arial"/>
              </a:defRPr>
            </a:lvl2pPr>
            <a:lvl3pPr marL="5356225" marR="0" lvl="2" indent="346075" algn="l" rtl="0">
              <a:lnSpc>
                <a:spcPct val="100000"/>
              </a:lnSpc>
              <a:spcBef>
                <a:spcPts val="2240"/>
              </a:spcBef>
              <a:spcAft>
                <a:spcPts val="0"/>
              </a:spcAft>
              <a:buClr>
                <a:schemeClr val="dk1"/>
              </a:buClr>
              <a:buSzPct val="100000"/>
              <a:buFont typeface="Arial"/>
              <a:buChar char="•"/>
              <a:defRPr sz="11200" b="0" i="0" u="none" strike="noStrike" cap="none">
                <a:solidFill>
                  <a:schemeClr val="dk1"/>
                </a:solidFill>
                <a:latin typeface="Arial"/>
                <a:ea typeface="Arial"/>
                <a:cs typeface="Arial"/>
                <a:sym typeface="Arial"/>
              </a:defRPr>
            </a:lvl3pPr>
            <a:lvl4pPr marL="7497763" marR="0" lvl="3" indent="122236"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4pPr>
            <a:lvl5pPr marL="9640888" marR="0" lvl="4"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5pPr>
            <a:lvl6pPr marL="10098088" marR="0" lvl="5"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6pPr>
            <a:lvl7pPr marL="10555288" marR="0" lvl="6"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7pPr>
            <a:lvl8pPr marL="11012488" marR="0" lvl="7"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8pPr>
            <a:lvl9pPr marL="11469688" marR="0" lvl="8"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28" name="Shape 28"/>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29" name="Shape 29"/>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30" name="Shape 30"/>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31"/>
        <p:cNvGrpSpPr/>
        <p:nvPr/>
      </p:nvGrpSpPr>
      <p:grpSpPr>
        <a:xfrm>
          <a:off x="0" y="0"/>
          <a:ext cx="0" cy="0"/>
          <a:chOff x="0" y="0"/>
          <a:chExt cx="0" cy="0"/>
        </a:xfrm>
      </p:grpSpPr>
      <p:sp>
        <p:nvSpPr>
          <p:cNvPr id="32" name="Shape 32"/>
          <p:cNvSpPr txBox="1">
            <a:spLocks noGrp="1"/>
          </p:cNvSpPr>
          <p:nvPr>
            <p:ph type="title"/>
          </p:nvPr>
        </p:nvSpPr>
        <p:spPr>
          <a:xfrm>
            <a:off x="6451998" y="30724287"/>
            <a:ext cx="19751276" cy="3626222"/>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Clr>
                <a:schemeClr val="dk2"/>
              </a:buClr>
              <a:buFont typeface="Arial"/>
              <a:buNone/>
              <a:defRPr sz="2000" b="1"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33" name="Shape 33"/>
          <p:cNvSpPr>
            <a:spLocks noGrp="1"/>
          </p:cNvSpPr>
          <p:nvPr>
            <p:ph type="pic" idx="2"/>
          </p:nvPr>
        </p:nvSpPr>
        <p:spPr>
          <a:xfrm>
            <a:off x="6451998" y="3922057"/>
            <a:ext cx="19751276" cy="26333825"/>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32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2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2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6pPr>
            <a:lvl7pPr marL="2743200" marR="0" lvl="6"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7pPr>
            <a:lvl8pPr marL="3200400" marR="0" lvl="7"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8pPr>
            <a:lvl9pPr marL="3657600" marR="0" lvl="8"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9pPr>
          </a:lstStyle>
          <a:p>
            <a:endParaRPr/>
          </a:p>
        </p:txBody>
      </p:sp>
      <p:sp>
        <p:nvSpPr>
          <p:cNvPr id="34" name="Shape 34"/>
          <p:cNvSpPr txBox="1">
            <a:spLocks noGrp="1"/>
          </p:cNvSpPr>
          <p:nvPr>
            <p:ph type="body" idx="1"/>
          </p:nvPr>
        </p:nvSpPr>
        <p:spPr>
          <a:xfrm>
            <a:off x="6451998" y="34350512"/>
            <a:ext cx="19751276" cy="5152464"/>
          </a:xfrm>
          <a:prstGeom prst="rect">
            <a:avLst/>
          </a:prstGeom>
          <a:noFill/>
          <a:ln>
            <a:noFill/>
          </a:ln>
        </p:spPr>
        <p:txBody>
          <a:bodyPr lIns="91425" tIns="91425" rIns="91425" bIns="91425" anchor="t" anchorCtr="0"/>
          <a:lstStyle>
            <a:lvl1pPr marL="0" marR="0" lvl="0"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1pPr>
            <a:lvl2pPr marL="457200" marR="0" lvl="1" indent="0" algn="l" rtl="0">
              <a:lnSpc>
                <a:spcPct val="100000"/>
              </a:lnSpc>
              <a:spcBef>
                <a:spcPts val="240"/>
              </a:spcBef>
              <a:spcAft>
                <a:spcPts val="0"/>
              </a:spcAft>
              <a:buClr>
                <a:schemeClr val="dk1"/>
              </a:buClr>
              <a:buFont typeface="Arial"/>
              <a:buNone/>
              <a:defRPr sz="1200" b="0" i="0" u="none" strike="noStrike" cap="none">
                <a:solidFill>
                  <a:schemeClr val="dk1"/>
                </a:solidFill>
                <a:latin typeface="Arial"/>
                <a:ea typeface="Arial"/>
                <a:cs typeface="Arial"/>
                <a:sym typeface="Arial"/>
              </a:defRPr>
            </a:lvl2pPr>
            <a:lvl3pPr marL="914400" marR="0" lvl="2" indent="0" algn="l" rtl="0">
              <a:lnSpc>
                <a:spcPct val="100000"/>
              </a:lnSpc>
              <a:spcBef>
                <a:spcPts val="200"/>
              </a:spcBef>
              <a:spcAft>
                <a:spcPts val="0"/>
              </a:spcAft>
              <a:buClr>
                <a:schemeClr val="dk1"/>
              </a:buClr>
              <a:buFont typeface="Arial"/>
              <a:buNone/>
              <a:defRPr sz="1000" b="0" i="0" u="none" strike="noStrike" cap="none">
                <a:solidFill>
                  <a:schemeClr val="dk1"/>
                </a:solidFill>
                <a:latin typeface="Arial"/>
                <a:ea typeface="Arial"/>
                <a:cs typeface="Arial"/>
                <a:sym typeface="Arial"/>
              </a:defRPr>
            </a:lvl3pPr>
            <a:lvl4pPr marL="1371600" marR="0" lvl="3"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4pPr>
            <a:lvl5pPr marL="1828800" marR="0" lvl="4"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5pPr>
            <a:lvl6pPr marL="2286000" marR="0" lvl="5"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6pPr>
            <a:lvl7pPr marL="2743200" marR="0" lvl="6"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7pPr>
            <a:lvl8pPr marL="3200400" marR="0" lvl="7"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8pPr>
            <a:lvl9pPr marL="3657600" marR="0" lvl="8"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9pPr>
          </a:lstStyle>
          <a:p>
            <a:endParaRPr/>
          </a:p>
        </p:txBody>
      </p:sp>
      <p:sp>
        <p:nvSpPr>
          <p:cNvPr id="35" name="Shape 35"/>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36" name="Shape 36"/>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37" name="Shape 37"/>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38"/>
        <p:cNvGrpSpPr/>
        <p:nvPr/>
      </p:nvGrpSpPr>
      <p:grpSpPr>
        <a:xfrm>
          <a:off x="0" y="0"/>
          <a:ext cx="0" cy="0"/>
          <a:chOff x="0" y="0"/>
          <a:chExt cx="0" cy="0"/>
        </a:xfrm>
      </p:grpSpPr>
      <p:sp>
        <p:nvSpPr>
          <p:cNvPr id="39" name="Shape 39"/>
          <p:cNvSpPr txBox="1">
            <a:spLocks noGrp="1"/>
          </p:cNvSpPr>
          <p:nvPr>
            <p:ph type="title"/>
          </p:nvPr>
        </p:nvSpPr>
        <p:spPr>
          <a:xfrm>
            <a:off x="1645443" y="1748116"/>
            <a:ext cx="10829926" cy="7436224"/>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Clr>
                <a:schemeClr val="dk2"/>
              </a:buClr>
              <a:buFont typeface="Arial"/>
              <a:buNone/>
              <a:defRPr sz="2000" b="1"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40" name="Shape 40"/>
          <p:cNvSpPr txBox="1">
            <a:spLocks noGrp="1"/>
          </p:cNvSpPr>
          <p:nvPr>
            <p:ph type="body" idx="1"/>
          </p:nvPr>
        </p:nvSpPr>
        <p:spPr>
          <a:xfrm>
            <a:off x="12870656" y="1748116"/>
            <a:ext cx="18402298" cy="37459024"/>
          </a:xfrm>
          <a:prstGeom prst="rect">
            <a:avLst/>
          </a:prstGeom>
          <a:noFill/>
          <a:ln>
            <a:noFill/>
          </a:ln>
        </p:spPr>
        <p:txBody>
          <a:bodyPr lIns="91425" tIns="91425" rIns="91425" bIns="91425" anchor="t" anchorCtr="0"/>
          <a:lstStyle>
            <a:lvl1pPr marL="1606550" marR="0" lvl="0" indent="-1200150" algn="l" rtl="0">
              <a:lnSpc>
                <a:spcPct val="100000"/>
              </a:lnSpc>
              <a:spcBef>
                <a:spcPts val="640"/>
              </a:spcBef>
              <a:spcAft>
                <a:spcPts val="0"/>
              </a:spcAft>
              <a:buClr>
                <a:schemeClr val="dk1"/>
              </a:buClr>
              <a:buSzPct val="100000"/>
              <a:buFont typeface="Arial"/>
              <a:buChar char="•"/>
              <a:defRPr sz="3200" b="0" i="0" u="none" strike="noStrike" cap="none">
                <a:solidFill>
                  <a:schemeClr val="dk1"/>
                </a:solidFill>
                <a:latin typeface="Arial"/>
                <a:ea typeface="Arial"/>
                <a:cs typeface="Arial"/>
                <a:sym typeface="Arial"/>
              </a:defRPr>
            </a:lvl1pPr>
            <a:lvl2pPr marL="3481388" marR="0" lvl="1" indent="-992187" algn="l" rtl="0">
              <a:lnSpc>
                <a:spcPct val="100000"/>
              </a:lnSpc>
              <a:spcBef>
                <a:spcPts val="560"/>
              </a:spcBef>
              <a:spcAft>
                <a:spcPts val="0"/>
              </a:spcAft>
              <a:buClr>
                <a:schemeClr val="dk1"/>
              </a:buClr>
              <a:buSzPct val="100000"/>
              <a:buFont typeface="Arial"/>
              <a:buChar char="–"/>
              <a:defRPr sz="2800" b="0" i="0" u="none" strike="noStrike" cap="none">
                <a:solidFill>
                  <a:schemeClr val="dk1"/>
                </a:solidFill>
                <a:latin typeface="Arial"/>
                <a:ea typeface="Arial"/>
                <a:cs typeface="Arial"/>
                <a:sym typeface="Arial"/>
              </a:defRPr>
            </a:lvl2pPr>
            <a:lvl3pPr marL="5356225" marR="0" lvl="2" indent="-771525"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3pPr>
            <a:lvl4pPr marL="7497763" marR="0" lvl="3" indent="-817563"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4pPr>
            <a:lvl5pPr marL="9640888" marR="0" lvl="4" indent="-827088"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5pPr>
            <a:lvl6pPr marL="10098088" marR="0" lvl="5" indent="-827088"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10555288" marR="0" lvl="6" indent="-827088"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11012488" marR="0" lvl="7" indent="-827088"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11469688" marR="0" lvl="8" indent="-827088"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41" name="Shape 41"/>
          <p:cNvSpPr txBox="1">
            <a:spLocks noGrp="1"/>
          </p:cNvSpPr>
          <p:nvPr>
            <p:ph type="body" idx="2"/>
          </p:nvPr>
        </p:nvSpPr>
        <p:spPr>
          <a:xfrm>
            <a:off x="1645443" y="9184339"/>
            <a:ext cx="10829926" cy="30022799"/>
          </a:xfrm>
          <a:prstGeom prst="rect">
            <a:avLst/>
          </a:prstGeom>
          <a:noFill/>
          <a:ln>
            <a:noFill/>
          </a:ln>
        </p:spPr>
        <p:txBody>
          <a:bodyPr lIns="91425" tIns="91425" rIns="91425" bIns="91425" anchor="t" anchorCtr="0"/>
          <a:lstStyle>
            <a:lvl1pPr marL="0" marR="0" lvl="0"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1pPr>
            <a:lvl2pPr marL="457200" marR="0" lvl="1" indent="0" algn="l" rtl="0">
              <a:lnSpc>
                <a:spcPct val="100000"/>
              </a:lnSpc>
              <a:spcBef>
                <a:spcPts val="240"/>
              </a:spcBef>
              <a:spcAft>
                <a:spcPts val="0"/>
              </a:spcAft>
              <a:buClr>
                <a:schemeClr val="dk1"/>
              </a:buClr>
              <a:buFont typeface="Arial"/>
              <a:buNone/>
              <a:defRPr sz="1200" b="0" i="0" u="none" strike="noStrike" cap="none">
                <a:solidFill>
                  <a:schemeClr val="dk1"/>
                </a:solidFill>
                <a:latin typeface="Arial"/>
                <a:ea typeface="Arial"/>
                <a:cs typeface="Arial"/>
                <a:sym typeface="Arial"/>
              </a:defRPr>
            </a:lvl2pPr>
            <a:lvl3pPr marL="914400" marR="0" lvl="2" indent="0" algn="l" rtl="0">
              <a:lnSpc>
                <a:spcPct val="100000"/>
              </a:lnSpc>
              <a:spcBef>
                <a:spcPts val="200"/>
              </a:spcBef>
              <a:spcAft>
                <a:spcPts val="0"/>
              </a:spcAft>
              <a:buClr>
                <a:schemeClr val="dk1"/>
              </a:buClr>
              <a:buFont typeface="Arial"/>
              <a:buNone/>
              <a:defRPr sz="1000" b="0" i="0" u="none" strike="noStrike" cap="none">
                <a:solidFill>
                  <a:schemeClr val="dk1"/>
                </a:solidFill>
                <a:latin typeface="Arial"/>
                <a:ea typeface="Arial"/>
                <a:cs typeface="Arial"/>
                <a:sym typeface="Arial"/>
              </a:defRPr>
            </a:lvl3pPr>
            <a:lvl4pPr marL="1371600" marR="0" lvl="3"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4pPr>
            <a:lvl5pPr marL="1828800" marR="0" lvl="4"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5pPr>
            <a:lvl6pPr marL="2286000" marR="0" lvl="5"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6pPr>
            <a:lvl7pPr marL="2743200" marR="0" lvl="6"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7pPr>
            <a:lvl8pPr marL="3200400" marR="0" lvl="7"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8pPr>
            <a:lvl9pPr marL="3657600" marR="0" lvl="8"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9pPr>
          </a:lstStyle>
          <a:p>
            <a:endParaRPr/>
          </a:p>
        </p:txBody>
      </p:sp>
      <p:sp>
        <p:nvSpPr>
          <p:cNvPr id="42" name="Shape 42"/>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43" name="Shape 43"/>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44" name="Shape 44"/>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45"/>
        <p:cNvGrpSpPr/>
        <p:nvPr/>
      </p:nvGrpSpPr>
      <p:grpSpPr>
        <a:xfrm>
          <a:off x="0" y="0"/>
          <a:ext cx="0" cy="0"/>
          <a:chOff x="0" y="0"/>
          <a:chExt cx="0" cy="0"/>
        </a:xfrm>
      </p:grpSpPr>
      <p:sp>
        <p:nvSpPr>
          <p:cNvPr id="46" name="Shape 46"/>
          <p:cNvSpPr txBox="1">
            <a:spLocks noGrp="1"/>
          </p:cNvSpPr>
          <p:nvPr>
            <p:ph type="title"/>
          </p:nvPr>
        </p:nvSpPr>
        <p:spPr>
          <a:xfrm>
            <a:off x="1646235" y="1757360"/>
            <a:ext cx="29627511" cy="73152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47" name="Shape 47"/>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48" name="Shape 48"/>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49" name="Shape 49"/>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50"/>
        <p:cNvGrpSpPr/>
        <p:nvPr/>
      </p:nvGrpSpPr>
      <p:grpSpPr>
        <a:xfrm>
          <a:off x="0" y="0"/>
          <a:ext cx="0" cy="0"/>
          <a:chOff x="0" y="0"/>
          <a:chExt cx="0" cy="0"/>
        </a:xfrm>
      </p:grpSpPr>
      <p:sp>
        <p:nvSpPr>
          <p:cNvPr id="51" name="Shape 51"/>
          <p:cNvSpPr txBox="1">
            <a:spLocks noGrp="1"/>
          </p:cNvSpPr>
          <p:nvPr>
            <p:ph type="title"/>
          </p:nvPr>
        </p:nvSpPr>
        <p:spPr>
          <a:xfrm>
            <a:off x="1646235" y="1757360"/>
            <a:ext cx="29627511" cy="73152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52" name="Shape 52"/>
          <p:cNvSpPr txBox="1">
            <a:spLocks noGrp="1"/>
          </p:cNvSpPr>
          <p:nvPr>
            <p:ph type="body" idx="1"/>
          </p:nvPr>
        </p:nvSpPr>
        <p:spPr>
          <a:xfrm>
            <a:off x="1645442" y="9825317"/>
            <a:ext cx="14544675" cy="4094629"/>
          </a:xfrm>
          <a:prstGeom prst="rect">
            <a:avLst/>
          </a:prstGeom>
          <a:noFill/>
          <a:ln>
            <a:noFill/>
          </a:ln>
        </p:spPr>
        <p:txBody>
          <a:bodyPr lIns="91425" tIns="91425" rIns="91425" bIns="91425" anchor="b" anchorCtr="0"/>
          <a:lstStyle>
            <a:lvl1pPr marL="0" marR="0" lvl="0" indent="0" algn="l" rtl="0">
              <a:lnSpc>
                <a:spcPct val="100000"/>
              </a:lnSpc>
              <a:spcBef>
                <a:spcPts val="480"/>
              </a:spcBef>
              <a:spcAft>
                <a:spcPts val="0"/>
              </a:spcAft>
              <a:buClr>
                <a:schemeClr val="dk1"/>
              </a:buClr>
              <a:buFont typeface="Arial"/>
              <a:buNone/>
              <a:defRPr sz="2400" b="1" i="0" u="none" strike="noStrike" cap="none">
                <a:solidFill>
                  <a:schemeClr val="dk1"/>
                </a:solidFill>
                <a:latin typeface="Arial"/>
                <a:ea typeface="Arial"/>
                <a:cs typeface="Arial"/>
                <a:sym typeface="Arial"/>
              </a:defRPr>
            </a:lvl1pPr>
            <a:lvl2pPr marL="457200" marR="0" lvl="1" indent="0" algn="l" rtl="0">
              <a:lnSpc>
                <a:spcPct val="100000"/>
              </a:lnSpc>
              <a:spcBef>
                <a:spcPts val="400"/>
              </a:spcBef>
              <a:spcAft>
                <a:spcPts val="0"/>
              </a:spcAft>
              <a:buClr>
                <a:schemeClr val="dk1"/>
              </a:buClr>
              <a:buFont typeface="Arial"/>
              <a:buNone/>
              <a:defRPr sz="2000" b="1" i="0" u="none" strike="noStrike" cap="none">
                <a:solidFill>
                  <a:schemeClr val="dk1"/>
                </a:solidFill>
                <a:latin typeface="Arial"/>
                <a:ea typeface="Arial"/>
                <a:cs typeface="Arial"/>
                <a:sym typeface="Arial"/>
              </a:defRPr>
            </a:lvl2pPr>
            <a:lvl3pPr marL="914400" marR="0" lvl="2" indent="0" algn="l" rtl="0">
              <a:lnSpc>
                <a:spcPct val="100000"/>
              </a:lnSpc>
              <a:spcBef>
                <a:spcPts val="360"/>
              </a:spcBef>
              <a:spcAft>
                <a:spcPts val="0"/>
              </a:spcAft>
              <a:buClr>
                <a:schemeClr val="dk1"/>
              </a:buClr>
              <a:buFont typeface="Arial"/>
              <a:buNone/>
              <a:defRPr sz="1800" b="1" i="0" u="none" strike="noStrike" cap="none">
                <a:solidFill>
                  <a:schemeClr val="dk1"/>
                </a:solidFill>
                <a:latin typeface="Arial"/>
                <a:ea typeface="Arial"/>
                <a:cs typeface="Arial"/>
                <a:sym typeface="Arial"/>
              </a:defRPr>
            </a:lvl3pPr>
            <a:lvl4pPr marL="1371600" marR="0" lvl="3"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4pPr>
            <a:lvl5pPr marL="1828800" marR="0" lvl="4"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5pPr>
            <a:lvl6pPr marL="2286000" marR="0" lvl="5"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6pPr>
            <a:lvl7pPr marL="2743200" marR="0" lvl="6"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7pPr>
            <a:lvl8pPr marL="3200400" marR="0" lvl="7"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8pPr>
            <a:lvl9pPr marL="3657600" marR="0" lvl="8"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9pPr>
          </a:lstStyle>
          <a:p>
            <a:endParaRPr/>
          </a:p>
        </p:txBody>
      </p:sp>
      <p:sp>
        <p:nvSpPr>
          <p:cNvPr id="53" name="Shape 53"/>
          <p:cNvSpPr txBox="1">
            <a:spLocks noGrp="1"/>
          </p:cNvSpPr>
          <p:nvPr>
            <p:ph type="body" idx="2"/>
          </p:nvPr>
        </p:nvSpPr>
        <p:spPr>
          <a:xfrm>
            <a:off x="1645442" y="13919948"/>
            <a:ext cx="14544675" cy="25287194"/>
          </a:xfrm>
          <a:prstGeom prst="rect">
            <a:avLst/>
          </a:prstGeom>
          <a:noFill/>
          <a:ln>
            <a:noFill/>
          </a:ln>
        </p:spPr>
        <p:txBody>
          <a:bodyPr lIns="91425" tIns="91425" rIns="91425" bIns="91425" anchor="t" anchorCtr="0"/>
          <a:lstStyle>
            <a:lvl1pPr marL="1606550" marR="0" lvl="0" indent="-1301750"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1pPr>
            <a:lvl2pPr marL="3481388" marR="0" lvl="1" indent="-1093787"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2pPr>
            <a:lvl3pPr marL="5356225" marR="0" lvl="2" indent="-847725"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3pPr>
            <a:lvl4pPr marL="7497763" marR="0" lvl="3" indent="-868363"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4pPr>
            <a:lvl5pPr marL="9640888" marR="0" lvl="4"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5pPr>
            <a:lvl6pPr marL="10098088" marR="0" lvl="5"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6pPr>
            <a:lvl7pPr marL="10555288" marR="0" lvl="6"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7pPr>
            <a:lvl8pPr marL="11012488" marR="0" lvl="7"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8pPr>
            <a:lvl9pPr marL="11469688" marR="0" lvl="8"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54" name="Shape 54"/>
          <p:cNvSpPr txBox="1">
            <a:spLocks noGrp="1"/>
          </p:cNvSpPr>
          <p:nvPr>
            <p:ph type="body" idx="3"/>
          </p:nvPr>
        </p:nvSpPr>
        <p:spPr>
          <a:xfrm>
            <a:off x="16722328" y="9825317"/>
            <a:ext cx="14550627" cy="4094629"/>
          </a:xfrm>
          <a:prstGeom prst="rect">
            <a:avLst/>
          </a:prstGeom>
          <a:noFill/>
          <a:ln>
            <a:noFill/>
          </a:ln>
        </p:spPr>
        <p:txBody>
          <a:bodyPr lIns="91425" tIns="91425" rIns="91425" bIns="91425" anchor="b" anchorCtr="0"/>
          <a:lstStyle>
            <a:lvl1pPr marL="0" marR="0" lvl="0" indent="0" algn="l" rtl="0">
              <a:lnSpc>
                <a:spcPct val="100000"/>
              </a:lnSpc>
              <a:spcBef>
                <a:spcPts val="480"/>
              </a:spcBef>
              <a:spcAft>
                <a:spcPts val="0"/>
              </a:spcAft>
              <a:buClr>
                <a:schemeClr val="dk1"/>
              </a:buClr>
              <a:buFont typeface="Arial"/>
              <a:buNone/>
              <a:defRPr sz="2400" b="1" i="0" u="none" strike="noStrike" cap="none">
                <a:solidFill>
                  <a:schemeClr val="dk1"/>
                </a:solidFill>
                <a:latin typeface="Arial"/>
                <a:ea typeface="Arial"/>
                <a:cs typeface="Arial"/>
                <a:sym typeface="Arial"/>
              </a:defRPr>
            </a:lvl1pPr>
            <a:lvl2pPr marL="457200" marR="0" lvl="1" indent="0" algn="l" rtl="0">
              <a:lnSpc>
                <a:spcPct val="100000"/>
              </a:lnSpc>
              <a:spcBef>
                <a:spcPts val="400"/>
              </a:spcBef>
              <a:spcAft>
                <a:spcPts val="0"/>
              </a:spcAft>
              <a:buClr>
                <a:schemeClr val="dk1"/>
              </a:buClr>
              <a:buFont typeface="Arial"/>
              <a:buNone/>
              <a:defRPr sz="2000" b="1" i="0" u="none" strike="noStrike" cap="none">
                <a:solidFill>
                  <a:schemeClr val="dk1"/>
                </a:solidFill>
                <a:latin typeface="Arial"/>
                <a:ea typeface="Arial"/>
                <a:cs typeface="Arial"/>
                <a:sym typeface="Arial"/>
              </a:defRPr>
            </a:lvl2pPr>
            <a:lvl3pPr marL="914400" marR="0" lvl="2" indent="0" algn="l" rtl="0">
              <a:lnSpc>
                <a:spcPct val="100000"/>
              </a:lnSpc>
              <a:spcBef>
                <a:spcPts val="360"/>
              </a:spcBef>
              <a:spcAft>
                <a:spcPts val="0"/>
              </a:spcAft>
              <a:buClr>
                <a:schemeClr val="dk1"/>
              </a:buClr>
              <a:buFont typeface="Arial"/>
              <a:buNone/>
              <a:defRPr sz="1800" b="1" i="0" u="none" strike="noStrike" cap="none">
                <a:solidFill>
                  <a:schemeClr val="dk1"/>
                </a:solidFill>
                <a:latin typeface="Arial"/>
                <a:ea typeface="Arial"/>
                <a:cs typeface="Arial"/>
                <a:sym typeface="Arial"/>
              </a:defRPr>
            </a:lvl3pPr>
            <a:lvl4pPr marL="1371600" marR="0" lvl="3"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4pPr>
            <a:lvl5pPr marL="1828800" marR="0" lvl="4"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5pPr>
            <a:lvl6pPr marL="2286000" marR="0" lvl="5"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6pPr>
            <a:lvl7pPr marL="2743200" marR="0" lvl="6"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7pPr>
            <a:lvl8pPr marL="3200400" marR="0" lvl="7"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8pPr>
            <a:lvl9pPr marL="3657600" marR="0" lvl="8"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9pPr>
          </a:lstStyle>
          <a:p>
            <a:endParaRPr/>
          </a:p>
        </p:txBody>
      </p:sp>
      <p:sp>
        <p:nvSpPr>
          <p:cNvPr id="55" name="Shape 55"/>
          <p:cNvSpPr txBox="1">
            <a:spLocks noGrp="1"/>
          </p:cNvSpPr>
          <p:nvPr>
            <p:ph type="body" idx="4"/>
          </p:nvPr>
        </p:nvSpPr>
        <p:spPr>
          <a:xfrm>
            <a:off x="16722328" y="13919948"/>
            <a:ext cx="14550627" cy="25287194"/>
          </a:xfrm>
          <a:prstGeom prst="rect">
            <a:avLst/>
          </a:prstGeom>
          <a:noFill/>
          <a:ln>
            <a:noFill/>
          </a:ln>
        </p:spPr>
        <p:txBody>
          <a:bodyPr lIns="91425" tIns="91425" rIns="91425" bIns="91425" anchor="t" anchorCtr="0"/>
          <a:lstStyle>
            <a:lvl1pPr marL="1606550" marR="0" lvl="0" indent="-1301750"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1pPr>
            <a:lvl2pPr marL="3481388" marR="0" lvl="1" indent="-1093787"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2pPr>
            <a:lvl3pPr marL="5356225" marR="0" lvl="2" indent="-847725"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3pPr>
            <a:lvl4pPr marL="7497763" marR="0" lvl="3" indent="-868363"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4pPr>
            <a:lvl5pPr marL="9640888" marR="0" lvl="4"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5pPr>
            <a:lvl6pPr marL="10098088" marR="0" lvl="5"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6pPr>
            <a:lvl7pPr marL="10555288" marR="0" lvl="6"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7pPr>
            <a:lvl8pPr marL="11012488" marR="0" lvl="7"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8pPr>
            <a:lvl9pPr marL="11469688" marR="0" lvl="8"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56" name="Shape 56"/>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57" name="Shape 57"/>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58" name="Shape 58"/>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59"/>
        <p:cNvGrpSpPr/>
        <p:nvPr/>
      </p:nvGrpSpPr>
      <p:grpSpPr>
        <a:xfrm>
          <a:off x="0" y="0"/>
          <a:ext cx="0" cy="0"/>
          <a:chOff x="0" y="0"/>
          <a:chExt cx="0" cy="0"/>
        </a:xfrm>
      </p:grpSpPr>
      <p:sp>
        <p:nvSpPr>
          <p:cNvPr id="60" name="Shape 60"/>
          <p:cNvSpPr txBox="1">
            <a:spLocks noGrp="1"/>
          </p:cNvSpPr>
          <p:nvPr>
            <p:ph type="title"/>
          </p:nvPr>
        </p:nvSpPr>
        <p:spPr>
          <a:xfrm>
            <a:off x="1646235" y="1757360"/>
            <a:ext cx="29627511" cy="73152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61" name="Shape 61"/>
          <p:cNvSpPr txBox="1">
            <a:spLocks noGrp="1"/>
          </p:cNvSpPr>
          <p:nvPr>
            <p:ph type="body" idx="1"/>
          </p:nvPr>
        </p:nvSpPr>
        <p:spPr>
          <a:xfrm>
            <a:off x="1645443" y="10242177"/>
            <a:ext cx="14756605" cy="28964964"/>
          </a:xfrm>
          <a:prstGeom prst="rect">
            <a:avLst/>
          </a:prstGeom>
          <a:noFill/>
          <a:ln>
            <a:noFill/>
          </a:ln>
        </p:spPr>
        <p:txBody>
          <a:bodyPr lIns="91425" tIns="91425" rIns="91425" bIns="91425" anchor="t" anchorCtr="0"/>
          <a:lstStyle>
            <a:lvl1pPr marL="1606550" marR="0" lvl="0" indent="-1250950" algn="l" rtl="0">
              <a:lnSpc>
                <a:spcPct val="100000"/>
              </a:lnSpc>
              <a:spcBef>
                <a:spcPts val="560"/>
              </a:spcBef>
              <a:spcAft>
                <a:spcPts val="0"/>
              </a:spcAft>
              <a:buClr>
                <a:schemeClr val="dk1"/>
              </a:buClr>
              <a:buSzPct val="100000"/>
              <a:buFont typeface="Arial"/>
              <a:buChar char="•"/>
              <a:defRPr sz="2800" b="0" i="0" u="none" strike="noStrike" cap="none">
                <a:solidFill>
                  <a:schemeClr val="dk1"/>
                </a:solidFill>
                <a:latin typeface="Arial"/>
                <a:ea typeface="Arial"/>
                <a:cs typeface="Arial"/>
                <a:sym typeface="Arial"/>
              </a:defRPr>
            </a:lvl1pPr>
            <a:lvl2pPr marL="3481388" marR="0" lvl="1" indent="-1042987"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2pPr>
            <a:lvl3pPr marL="5356225" marR="0" lvl="2" indent="-822325"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3pPr>
            <a:lvl4pPr marL="7497763" marR="0" lvl="3" indent="-842963"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4pPr>
            <a:lvl5pPr marL="9640888" marR="0" lvl="4"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10098088" marR="0" lvl="5"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6pPr>
            <a:lvl7pPr marL="10555288" marR="0" lvl="6"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7pPr>
            <a:lvl8pPr marL="11012488" marR="0" lvl="7"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8pPr>
            <a:lvl9pPr marL="11469688" marR="0" lvl="8"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62" name="Shape 62"/>
          <p:cNvSpPr txBox="1">
            <a:spLocks noGrp="1"/>
          </p:cNvSpPr>
          <p:nvPr>
            <p:ph type="body" idx="2"/>
          </p:nvPr>
        </p:nvSpPr>
        <p:spPr>
          <a:xfrm>
            <a:off x="16516351" y="10242177"/>
            <a:ext cx="14756605" cy="28964964"/>
          </a:xfrm>
          <a:prstGeom prst="rect">
            <a:avLst/>
          </a:prstGeom>
          <a:noFill/>
          <a:ln>
            <a:noFill/>
          </a:ln>
        </p:spPr>
        <p:txBody>
          <a:bodyPr lIns="91425" tIns="91425" rIns="91425" bIns="91425" anchor="t" anchorCtr="0"/>
          <a:lstStyle>
            <a:lvl1pPr marL="1606550" marR="0" lvl="0" indent="-1250950" algn="l" rtl="0">
              <a:lnSpc>
                <a:spcPct val="100000"/>
              </a:lnSpc>
              <a:spcBef>
                <a:spcPts val="560"/>
              </a:spcBef>
              <a:spcAft>
                <a:spcPts val="0"/>
              </a:spcAft>
              <a:buClr>
                <a:schemeClr val="dk1"/>
              </a:buClr>
              <a:buSzPct val="100000"/>
              <a:buFont typeface="Arial"/>
              <a:buChar char="•"/>
              <a:defRPr sz="2800" b="0" i="0" u="none" strike="noStrike" cap="none">
                <a:solidFill>
                  <a:schemeClr val="dk1"/>
                </a:solidFill>
                <a:latin typeface="Arial"/>
                <a:ea typeface="Arial"/>
                <a:cs typeface="Arial"/>
                <a:sym typeface="Arial"/>
              </a:defRPr>
            </a:lvl1pPr>
            <a:lvl2pPr marL="3481388" marR="0" lvl="1" indent="-1042987"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2pPr>
            <a:lvl3pPr marL="5356225" marR="0" lvl="2" indent="-822325"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3pPr>
            <a:lvl4pPr marL="7497763" marR="0" lvl="3" indent="-842963"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4pPr>
            <a:lvl5pPr marL="9640888" marR="0" lvl="4"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10098088" marR="0" lvl="5"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6pPr>
            <a:lvl7pPr marL="10555288" marR="0" lvl="6"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7pPr>
            <a:lvl8pPr marL="11012488" marR="0" lvl="7"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8pPr>
            <a:lvl9pPr marL="11469688" marR="0" lvl="8"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63" name="Shape 63"/>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64" name="Shape 64"/>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65" name="Shape 65"/>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66"/>
        <p:cNvGrpSpPr/>
        <p:nvPr/>
      </p:nvGrpSpPr>
      <p:grpSpPr>
        <a:xfrm>
          <a:off x="0" y="0"/>
          <a:ext cx="0" cy="0"/>
          <a:chOff x="0" y="0"/>
          <a:chExt cx="0" cy="0"/>
        </a:xfrm>
      </p:grpSpPr>
      <p:sp>
        <p:nvSpPr>
          <p:cNvPr id="67" name="Shape 67"/>
          <p:cNvSpPr txBox="1">
            <a:spLocks noGrp="1"/>
          </p:cNvSpPr>
          <p:nvPr>
            <p:ph type="title"/>
          </p:nvPr>
        </p:nvSpPr>
        <p:spPr>
          <a:xfrm>
            <a:off x="2600325" y="28205209"/>
            <a:ext cx="27980878" cy="8715934"/>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2"/>
              </a:buClr>
              <a:buFont typeface="Arial"/>
              <a:buNone/>
              <a:defRPr sz="4000" b="1"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68" name="Shape 68"/>
          <p:cNvSpPr txBox="1">
            <a:spLocks noGrp="1"/>
          </p:cNvSpPr>
          <p:nvPr>
            <p:ph type="body" idx="1"/>
          </p:nvPr>
        </p:nvSpPr>
        <p:spPr>
          <a:xfrm>
            <a:off x="2600325" y="18604006"/>
            <a:ext cx="27980878" cy="9601200"/>
          </a:xfrm>
          <a:prstGeom prst="rect">
            <a:avLst/>
          </a:prstGeom>
          <a:noFill/>
          <a:ln>
            <a:noFill/>
          </a:ln>
        </p:spPr>
        <p:txBody>
          <a:bodyPr lIns="91425" tIns="91425" rIns="91425" bIns="91425" anchor="b" anchorCtr="0"/>
          <a:lstStyle>
            <a:lvl1pPr marL="0" marR="0" lvl="0" indent="0" algn="l" rtl="0">
              <a:lnSpc>
                <a:spcPct val="100000"/>
              </a:lnSpc>
              <a:spcBef>
                <a:spcPts val="400"/>
              </a:spcBef>
              <a:spcAft>
                <a:spcPts val="0"/>
              </a:spcAft>
              <a:buClr>
                <a:schemeClr val="dk1"/>
              </a:buClr>
              <a:buFont typeface="Arial"/>
              <a:buNone/>
              <a:defRPr sz="2000" b="0" i="0" u="none" strike="noStrike" cap="none">
                <a:solidFill>
                  <a:schemeClr val="dk1"/>
                </a:solidFill>
                <a:latin typeface="Arial"/>
                <a:ea typeface="Arial"/>
                <a:cs typeface="Arial"/>
                <a:sym typeface="Arial"/>
              </a:defRPr>
            </a:lvl1pPr>
            <a:lvl2pPr marL="457200" marR="0" lvl="1" indent="0" algn="l" rtl="0">
              <a:lnSpc>
                <a:spcPct val="100000"/>
              </a:lnSpc>
              <a:spcBef>
                <a:spcPts val="360"/>
              </a:spcBef>
              <a:spcAft>
                <a:spcPts val="0"/>
              </a:spcAft>
              <a:buClr>
                <a:schemeClr val="dk1"/>
              </a:buClr>
              <a:buFont typeface="Arial"/>
              <a:buNone/>
              <a:defRPr sz="1800" b="0" i="0" u="none" strike="noStrike" cap="none">
                <a:solidFill>
                  <a:schemeClr val="dk1"/>
                </a:solidFill>
                <a:latin typeface="Arial"/>
                <a:ea typeface="Arial"/>
                <a:cs typeface="Arial"/>
                <a:sym typeface="Arial"/>
              </a:defRPr>
            </a:lvl2pPr>
            <a:lvl3pPr marL="914400" marR="0" lvl="2" indent="0" algn="l" rtl="0">
              <a:lnSpc>
                <a:spcPct val="100000"/>
              </a:lnSpc>
              <a:spcBef>
                <a:spcPts val="320"/>
              </a:spcBef>
              <a:spcAft>
                <a:spcPts val="0"/>
              </a:spcAft>
              <a:buClr>
                <a:schemeClr val="dk1"/>
              </a:buClr>
              <a:buFont typeface="Arial"/>
              <a:buNone/>
              <a:defRPr sz="1600" b="0" i="0" u="none" strike="noStrike" cap="none">
                <a:solidFill>
                  <a:schemeClr val="dk1"/>
                </a:solidFill>
                <a:latin typeface="Arial"/>
                <a:ea typeface="Arial"/>
                <a:cs typeface="Arial"/>
                <a:sym typeface="Arial"/>
              </a:defRPr>
            </a:lvl3pPr>
            <a:lvl4pPr marL="1371600" marR="0" lvl="3"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4pPr>
            <a:lvl5pPr marL="1828800" marR="0" lvl="4"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5pPr>
            <a:lvl6pPr marL="2286000" marR="0" lvl="5"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6pPr>
            <a:lvl7pPr marL="2743200" marR="0" lvl="6"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7pPr>
            <a:lvl8pPr marL="3200400" marR="0" lvl="7"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8pPr>
            <a:lvl9pPr marL="3657600" marR="0" lvl="8"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9pPr>
          </a:lstStyle>
          <a:p>
            <a:endParaRPr/>
          </a:p>
        </p:txBody>
      </p:sp>
      <p:sp>
        <p:nvSpPr>
          <p:cNvPr id="69" name="Shape 69"/>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70" name="Shape 70"/>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71" name="Shape 71"/>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1646235" y="1757360"/>
            <a:ext cx="29627511" cy="73152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11" name="Shape 11"/>
          <p:cNvSpPr txBox="1">
            <a:spLocks noGrp="1"/>
          </p:cNvSpPr>
          <p:nvPr>
            <p:ph type="body" idx="1"/>
          </p:nvPr>
        </p:nvSpPr>
        <p:spPr>
          <a:xfrm>
            <a:off x="1646235" y="10242550"/>
            <a:ext cx="29627511" cy="28963937"/>
          </a:xfrm>
          <a:prstGeom prst="rect">
            <a:avLst/>
          </a:prstGeom>
          <a:noFill/>
          <a:ln>
            <a:noFill/>
          </a:ln>
        </p:spPr>
        <p:txBody>
          <a:bodyPr lIns="91425" tIns="91425" rIns="91425" bIns="91425" anchor="t" anchorCtr="0"/>
          <a:lstStyle>
            <a:lvl1pPr marL="1606550" marR="0" lvl="0" indent="298450" algn="l" rtl="0">
              <a:lnSpc>
                <a:spcPct val="100000"/>
              </a:lnSpc>
              <a:spcBef>
                <a:spcPts val="3000"/>
              </a:spcBef>
              <a:spcAft>
                <a:spcPts val="0"/>
              </a:spcAft>
              <a:buClr>
                <a:schemeClr val="dk1"/>
              </a:buClr>
              <a:buSzPct val="100000"/>
              <a:buFont typeface="Arial"/>
              <a:buChar char="•"/>
              <a:defRPr sz="15000" b="0" i="0" u="none" strike="noStrike" cap="none">
                <a:solidFill>
                  <a:schemeClr val="dk1"/>
                </a:solidFill>
                <a:latin typeface="Arial"/>
                <a:ea typeface="Arial"/>
                <a:cs typeface="Arial"/>
                <a:sym typeface="Arial"/>
              </a:defRPr>
            </a:lvl1pPr>
            <a:lvl2pPr marL="3481388" marR="0" lvl="1" indent="309562" algn="l" rtl="0">
              <a:lnSpc>
                <a:spcPct val="100000"/>
              </a:lnSpc>
              <a:spcBef>
                <a:spcPts val="2620"/>
              </a:spcBef>
              <a:spcAft>
                <a:spcPts val="0"/>
              </a:spcAft>
              <a:buClr>
                <a:schemeClr val="dk1"/>
              </a:buClr>
              <a:buSzPct val="100000"/>
              <a:buFont typeface="Arial"/>
              <a:buChar char="–"/>
              <a:defRPr sz="13100" b="0" i="0" u="none" strike="noStrike" cap="none">
                <a:solidFill>
                  <a:schemeClr val="dk1"/>
                </a:solidFill>
                <a:latin typeface="Arial"/>
                <a:ea typeface="Arial"/>
                <a:cs typeface="Arial"/>
                <a:sym typeface="Arial"/>
              </a:defRPr>
            </a:lvl2pPr>
            <a:lvl3pPr marL="5356225" marR="0" lvl="2" indent="346075" algn="l" rtl="0">
              <a:lnSpc>
                <a:spcPct val="100000"/>
              </a:lnSpc>
              <a:spcBef>
                <a:spcPts val="2240"/>
              </a:spcBef>
              <a:spcAft>
                <a:spcPts val="0"/>
              </a:spcAft>
              <a:buClr>
                <a:schemeClr val="dk1"/>
              </a:buClr>
              <a:buSzPct val="100000"/>
              <a:buFont typeface="Arial"/>
              <a:buChar char="•"/>
              <a:defRPr sz="11200" b="0" i="0" u="none" strike="noStrike" cap="none">
                <a:solidFill>
                  <a:schemeClr val="dk1"/>
                </a:solidFill>
                <a:latin typeface="Arial"/>
                <a:ea typeface="Arial"/>
                <a:cs typeface="Arial"/>
                <a:sym typeface="Arial"/>
              </a:defRPr>
            </a:lvl3pPr>
            <a:lvl4pPr marL="7497763" marR="0" lvl="3" indent="122236"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4pPr>
            <a:lvl5pPr marL="9640888" marR="0" lvl="4"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5pPr>
            <a:lvl6pPr marL="10098088" marR="0" lvl="5"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6pPr>
            <a:lvl7pPr marL="10555288" marR="0" lvl="6"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7pPr>
            <a:lvl8pPr marL="11012488" marR="0" lvl="7"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8pPr>
            <a:lvl9pPr marL="11469688" marR="0" lvl="8"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12" name="Shape 12"/>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13" name="Shape 13"/>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14" name="Shape 14"/>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18" Type="http://schemas.openxmlformats.org/officeDocument/2006/relationships/image" Target="../media/image1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17" Type="http://schemas.openxmlformats.org/officeDocument/2006/relationships/image" Target="../media/image15.png"/><Relationship Id="rId2" Type="http://schemas.openxmlformats.org/officeDocument/2006/relationships/notesSlide" Target="../notesSlides/notesSlide1.xml"/><Relationship Id="rId16" Type="http://schemas.openxmlformats.org/officeDocument/2006/relationships/image" Target="../media/image14.png"/><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5" Type="http://schemas.openxmlformats.org/officeDocument/2006/relationships/image" Target="../media/image1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alpha val="61000"/>
          </a:schemeClr>
        </a:solidFill>
        <a:effectLst/>
      </p:bgPr>
    </p:bg>
    <p:spTree>
      <p:nvGrpSpPr>
        <p:cNvPr id="1" name="Shape 88"/>
        <p:cNvGrpSpPr/>
        <p:nvPr/>
      </p:nvGrpSpPr>
      <p:grpSpPr>
        <a:xfrm>
          <a:off x="0" y="0"/>
          <a:ext cx="0" cy="0"/>
          <a:chOff x="0" y="0"/>
          <a:chExt cx="0" cy="0"/>
        </a:xfrm>
      </p:grpSpPr>
      <p:sp>
        <p:nvSpPr>
          <p:cNvPr id="5" name="Rounded Rectangle 4"/>
          <p:cNvSpPr/>
          <p:nvPr/>
        </p:nvSpPr>
        <p:spPr>
          <a:xfrm>
            <a:off x="2147250" y="41980288"/>
            <a:ext cx="29780550" cy="1616998"/>
          </a:xfrm>
          <a:prstGeom prst="roundRect">
            <a:avLst/>
          </a:prstGeom>
          <a:noFill/>
          <a:ln w="1270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
          <p:cNvSpPr/>
          <p:nvPr/>
        </p:nvSpPr>
        <p:spPr>
          <a:xfrm>
            <a:off x="990600" y="5256197"/>
            <a:ext cx="31124236" cy="35745763"/>
          </a:xfrm>
          <a:prstGeom prst="roundRect">
            <a:avLst>
              <a:gd name="adj" fmla="val 1443"/>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9" name="Shape 89"/>
          <p:cNvSpPr txBox="1"/>
          <p:nvPr/>
        </p:nvSpPr>
        <p:spPr>
          <a:xfrm>
            <a:off x="11589839" y="2040763"/>
            <a:ext cx="9840330" cy="604420"/>
          </a:xfrm>
          <a:prstGeom prst="rect">
            <a:avLst/>
          </a:prstGeom>
          <a:noFill/>
          <a:ln>
            <a:noFill/>
          </a:ln>
        </p:spPr>
        <p:txBody>
          <a:bodyPr lIns="98650" tIns="49325" rIns="98650" bIns="49325" anchor="t" anchorCtr="0">
            <a:noAutofit/>
          </a:bodyPr>
          <a:lstStyle/>
          <a:p>
            <a:pPr marL="0" marR="0" lvl="0" indent="0" algn="ctr" rtl="0">
              <a:lnSpc>
                <a:spcPct val="30000"/>
              </a:lnSpc>
              <a:spcBef>
                <a:spcPts val="0"/>
              </a:spcBef>
              <a:spcAft>
                <a:spcPts val="0"/>
              </a:spcAft>
              <a:buClr>
                <a:schemeClr val="dk1"/>
              </a:buClr>
              <a:buSzPct val="25000"/>
              <a:buFont typeface="Times New Roman"/>
              <a:buNone/>
            </a:pPr>
            <a:r>
              <a:rPr lang="en-US" sz="7200" b="1" dirty="0" smtClean="0">
                <a:solidFill>
                  <a:schemeClr val="dk1"/>
                </a:solidFill>
                <a:latin typeface="Calibri" panose="020F0502020204030204" pitchFamily="34" charset="0"/>
                <a:ea typeface="Times New Roman"/>
                <a:cs typeface="Times New Roman"/>
                <a:sym typeface="Times New Roman"/>
              </a:rPr>
              <a:t>Senior Project, 2016</a:t>
            </a:r>
            <a:r>
              <a:rPr lang="en-US" sz="7200" b="1" i="0" u="none" strike="noStrike" cap="none" dirty="0">
                <a:solidFill>
                  <a:schemeClr val="dk1"/>
                </a:solidFill>
                <a:latin typeface="Calibri" panose="020F0502020204030204" pitchFamily="34" charset="0"/>
                <a:ea typeface="Times New Roman"/>
                <a:cs typeface="Times New Roman"/>
                <a:sym typeface="Times New Roman"/>
              </a:rPr>
              <a:t>, </a:t>
            </a:r>
            <a:r>
              <a:rPr lang="en-US" sz="7200" b="1" dirty="0">
                <a:solidFill>
                  <a:schemeClr val="dk1"/>
                </a:solidFill>
                <a:latin typeface="Calibri" panose="020F0502020204030204" pitchFamily="34" charset="0"/>
                <a:ea typeface="Times New Roman"/>
                <a:cs typeface="Times New Roman"/>
                <a:sym typeface="Times New Roman"/>
              </a:rPr>
              <a:t>Fall</a:t>
            </a:r>
          </a:p>
        </p:txBody>
      </p:sp>
      <p:sp>
        <p:nvSpPr>
          <p:cNvPr id="90" name="Shape 90"/>
          <p:cNvSpPr txBox="1"/>
          <p:nvPr/>
        </p:nvSpPr>
        <p:spPr>
          <a:xfrm>
            <a:off x="6609613" y="2294011"/>
            <a:ext cx="19797600" cy="2452800"/>
          </a:xfrm>
          <a:prstGeom prst="rect">
            <a:avLst/>
          </a:prstGeom>
          <a:noFill/>
          <a:ln>
            <a:noFill/>
          </a:ln>
        </p:spPr>
        <p:txBody>
          <a:bodyPr lIns="98650" tIns="49325" rIns="98650" bIns="49325" anchor="t" anchorCtr="0">
            <a:noAutofit/>
          </a:bodyPr>
          <a:lstStyle/>
          <a:p>
            <a:pPr marL="0" marR="0" lvl="0" indent="0" algn="ctr" rtl="0">
              <a:lnSpc>
                <a:spcPct val="100000"/>
              </a:lnSpc>
              <a:spcBef>
                <a:spcPts val="0"/>
              </a:spcBef>
              <a:spcAft>
                <a:spcPts val="0"/>
              </a:spcAft>
              <a:buClr>
                <a:srgbClr val="3333CC"/>
              </a:buClr>
              <a:buSzPct val="25000"/>
              <a:buFont typeface="Arial"/>
              <a:buNone/>
            </a:pPr>
            <a:r>
              <a:rPr lang="en-US" sz="6600" b="1" i="0" u="none" strike="noStrike" cap="none" dirty="0" smtClean="0">
                <a:solidFill>
                  <a:srgbClr val="002060"/>
                </a:solidFill>
                <a:latin typeface="Calibri" panose="020F0502020204030204" pitchFamily="34" charset="0"/>
                <a:sym typeface="Arial"/>
              </a:rPr>
              <a:t>NEAT 1.0</a:t>
            </a:r>
            <a:endParaRPr lang="en-US" sz="6600" b="1" i="0" u="none" strike="noStrike" cap="none" dirty="0">
              <a:solidFill>
                <a:srgbClr val="002060"/>
              </a:solidFill>
              <a:latin typeface="Calibri" panose="020F0502020204030204" pitchFamily="34" charset="0"/>
              <a:sym typeface="Arial"/>
            </a:endParaRPr>
          </a:p>
          <a:p>
            <a:pPr marL="0" marR="0" lvl="0" indent="0" algn="ctr" rtl="0">
              <a:lnSpc>
                <a:spcPct val="100000"/>
              </a:lnSpc>
              <a:spcBef>
                <a:spcPts val="0"/>
              </a:spcBef>
              <a:spcAft>
                <a:spcPts val="0"/>
              </a:spcAft>
              <a:buClr>
                <a:srgbClr val="3333CC"/>
              </a:buClr>
              <a:buSzPct val="25000"/>
              <a:buFont typeface="Arial"/>
              <a:buNone/>
            </a:pPr>
            <a:r>
              <a:rPr lang="en-US" sz="4000" b="1" i="0" u="none" strike="noStrike" cap="none" dirty="0">
                <a:solidFill>
                  <a:srgbClr val="002060"/>
                </a:solidFill>
                <a:latin typeface="Calibri" panose="020F0502020204030204" pitchFamily="34" charset="0"/>
                <a:sym typeface="Arial"/>
              </a:rPr>
              <a:t>Student: </a:t>
            </a:r>
            <a:r>
              <a:rPr lang="en-US" sz="4000" b="1" i="0" u="none" strike="noStrike" cap="none" dirty="0" smtClean="0">
                <a:solidFill>
                  <a:srgbClr val="002060"/>
                </a:solidFill>
                <a:latin typeface="Calibri" panose="020F0502020204030204" pitchFamily="34" charset="0"/>
                <a:sym typeface="Arial"/>
              </a:rPr>
              <a:t>Justin Lopez</a:t>
            </a:r>
            <a:r>
              <a:rPr lang="en-US" sz="4000" b="0" i="0" u="none" strike="noStrike" cap="none" dirty="0" smtClean="0">
                <a:solidFill>
                  <a:srgbClr val="002060"/>
                </a:solidFill>
                <a:latin typeface="Calibri" panose="020F0502020204030204" pitchFamily="34" charset="0"/>
                <a:sym typeface="Arial"/>
              </a:rPr>
              <a:t>, </a:t>
            </a:r>
            <a:r>
              <a:rPr lang="en-US" sz="4000" b="0" i="0" u="none" strike="noStrike" cap="none" dirty="0">
                <a:solidFill>
                  <a:srgbClr val="002060"/>
                </a:solidFill>
                <a:latin typeface="Calibri" panose="020F0502020204030204" pitchFamily="34" charset="0"/>
                <a:sym typeface="Arial"/>
              </a:rPr>
              <a:t>Florida International University</a:t>
            </a:r>
          </a:p>
          <a:p>
            <a:pPr marL="0" marR="0" lvl="0" indent="0" algn="ctr" rtl="0">
              <a:lnSpc>
                <a:spcPct val="100000"/>
              </a:lnSpc>
              <a:spcBef>
                <a:spcPts val="0"/>
              </a:spcBef>
              <a:spcAft>
                <a:spcPts val="0"/>
              </a:spcAft>
              <a:buClr>
                <a:srgbClr val="3333CC"/>
              </a:buClr>
              <a:buSzPct val="25000"/>
              <a:buFont typeface="Arial"/>
              <a:buNone/>
            </a:pPr>
            <a:r>
              <a:rPr lang="en-US" sz="4000" b="1" i="0" u="none" strike="noStrike" cap="none" dirty="0" smtClean="0">
                <a:solidFill>
                  <a:srgbClr val="002060"/>
                </a:solidFill>
                <a:latin typeface="Calibri" panose="020F0502020204030204" pitchFamily="34" charset="0"/>
                <a:sym typeface="Arial"/>
              </a:rPr>
              <a:t>Mentors:</a:t>
            </a:r>
            <a:r>
              <a:rPr lang="en-US" sz="4000" b="1" i="1" u="none" strike="noStrike" cap="none" dirty="0" smtClean="0">
                <a:solidFill>
                  <a:srgbClr val="002060"/>
                </a:solidFill>
                <a:latin typeface="Calibri" panose="020F0502020204030204" pitchFamily="34" charset="0"/>
                <a:sym typeface="Arial"/>
              </a:rPr>
              <a:t> </a:t>
            </a:r>
            <a:r>
              <a:rPr lang="en-US" sz="4000" dirty="0" smtClean="0">
                <a:solidFill>
                  <a:srgbClr val="002060"/>
                </a:solidFill>
                <a:latin typeface="Calibri" panose="020F0502020204030204" pitchFamily="34" charset="0"/>
              </a:rPr>
              <a:t>Mohsen Taheri</a:t>
            </a:r>
            <a:r>
              <a:rPr lang="en-US" sz="4000" b="0" u="none" strike="noStrike" cap="none" dirty="0" smtClean="0">
                <a:solidFill>
                  <a:srgbClr val="002060"/>
                </a:solidFill>
                <a:latin typeface="Calibri" panose="020F0502020204030204" pitchFamily="34" charset="0"/>
                <a:sym typeface="Arial"/>
              </a:rPr>
              <a:t>, Vladan Lalovic, Ranjeet Deshmukh</a:t>
            </a:r>
            <a:endParaRPr lang="en-US" sz="4000" b="0" u="none" strike="noStrike" cap="none" dirty="0">
              <a:solidFill>
                <a:srgbClr val="002060"/>
              </a:solidFill>
              <a:latin typeface="Calibri" panose="020F0502020204030204" pitchFamily="34" charset="0"/>
              <a:sym typeface="Arial"/>
            </a:endParaRPr>
          </a:p>
          <a:p>
            <a:pPr marL="0" marR="0" lvl="0" indent="0" algn="ctr" rtl="0">
              <a:lnSpc>
                <a:spcPct val="100000"/>
              </a:lnSpc>
              <a:spcBef>
                <a:spcPts val="0"/>
              </a:spcBef>
              <a:spcAft>
                <a:spcPts val="0"/>
              </a:spcAft>
              <a:buClr>
                <a:srgbClr val="3333CC"/>
              </a:buClr>
              <a:buSzPct val="25000"/>
              <a:buFont typeface="Arial"/>
              <a:buNone/>
            </a:pPr>
            <a:r>
              <a:rPr lang="en-US" sz="4000" b="1" i="0" u="none" strike="noStrike" cap="none" dirty="0">
                <a:solidFill>
                  <a:srgbClr val="002060"/>
                </a:solidFill>
                <a:latin typeface="Calibri" panose="020F0502020204030204" pitchFamily="34" charset="0"/>
                <a:sym typeface="Arial"/>
              </a:rPr>
              <a:t>Instructor:</a:t>
            </a:r>
            <a:r>
              <a:rPr lang="en-US" sz="4000" b="1" i="1" u="none" strike="noStrike" cap="none" dirty="0">
                <a:solidFill>
                  <a:srgbClr val="002060"/>
                </a:solidFill>
                <a:latin typeface="Calibri" panose="020F0502020204030204" pitchFamily="34" charset="0"/>
                <a:sym typeface="Arial"/>
              </a:rPr>
              <a:t> </a:t>
            </a:r>
            <a:r>
              <a:rPr lang="en-US" sz="4000" b="0" i="0" u="none" strike="noStrike" cap="none" dirty="0">
                <a:solidFill>
                  <a:srgbClr val="002060"/>
                </a:solidFill>
                <a:latin typeface="Calibri" panose="020F0502020204030204" pitchFamily="34" charset="0"/>
                <a:sym typeface="Arial"/>
              </a:rPr>
              <a:t>Masoud Sadjadi, Florida International University</a:t>
            </a:r>
          </a:p>
        </p:txBody>
      </p:sp>
      <p:sp>
        <p:nvSpPr>
          <p:cNvPr id="91" name="Shape 91"/>
          <p:cNvSpPr txBox="1"/>
          <p:nvPr/>
        </p:nvSpPr>
        <p:spPr>
          <a:xfrm>
            <a:off x="1711036" y="42472482"/>
            <a:ext cx="30632400" cy="561975"/>
          </a:xfrm>
          <a:prstGeom prst="rect">
            <a:avLst/>
          </a:prstGeom>
          <a:noFill/>
          <a:ln>
            <a:noFill/>
          </a:ln>
        </p:spPr>
        <p:txBody>
          <a:bodyPr lIns="98650" tIns="49325" rIns="98650" bIns="49325" anchor="t" anchorCtr="0">
            <a:noAutofit/>
          </a:bodyPr>
          <a:lstStyle/>
          <a:p>
            <a:pPr lvl="0" algn="ctr">
              <a:buClr>
                <a:srgbClr val="336699"/>
              </a:buClr>
              <a:buSzPct val="75000"/>
            </a:pPr>
            <a:r>
              <a:rPr lang="en-US" sz="3000" dirty="0">
                <a:solidFill>
                  <a:schemeClr val="accent6">
                    <a:lumMod val="50000"/>
                  </a:schemeClr>
                </a:solidFill>
                <a:latin typeface="Calibri" panose="020F0502020204030204" pitchFamily="34" charset="0"/>
              </a:rPr>
              <a:t>The material presented in this poster is based upon the work supported by Justin Lopez. I am thankful to the help that I received from my group members: Giselle Pacheco, Gabriel Fernandez, Pachev Joseph, Nelson Cruz, Fernando Campo and Pierre Jimenez, as well as the support received from </a:t>
            </a:r>
            <a:r>
              <a:rPr lang="en-US" sz="3000" dirty="0" smtClean="0">
                <a:solidFill>
                  <a:schemeClr val="accent6">
                    <a:lumMod val="50000"/>
                  </a:schemeClr>
                </a:solidFill>
                <a:latin typeface="Calibri" panose="020F0502020204030204" pitchFamily="34" charset="0"/>
              </a:rPr>
              <a:t>Mohsen Taheri, Vladan Lalovic and Ranjeet Deshmukh. </a:t>
            </a:r>
            <a:endParaRPr lang="en-US" sz="3000" dirty="0">
              <a:solidFill>
                <a:schemeClr val="accent6">
                  <a:lumMod val="50000"/>
                </a:schemeClr>
              </a:solidFill>
              <a:latin typeface="Calibri" panose="020F0502020204030204" pitchFamily="34" charset="0"/>
            </a:endParaRPr>
          </a:p>
        </p:txBody>
      </p:sp>
      <p:sp>
        <p:nvSpPr>
          <p:cNvPr id="93" name="Shape 93"/>
          <p:cNvSpPr txBox="1"/>
          <p:nvPr/>
        </p:nvSpPr>
        <p:spPr>
          <a:xfrm>
            <a:off x="2147250" y="7347333"/>
            <a:ext cx="10412100" cy="10026267"/>
          </a:xfrm>
          <a:prstGeom prst="rect">
            <a:avLst/>
          </a:prstGeom>
          <a:noFill/>
          <a:ln w="12700" cap="flat" cmpd="sng">
            <a:noFill/>
            <a:prstDash val="solid"/>
            <a:miter/>
            <a:headEnd type="none" w="med" len="med"/>
            <a:tailEnd type="none" w="med" len="med"/>
          </a:ln>
        </p:spPr>
        <p:txBody>
          <a:bodyPr lIns="98650" tIns="49325" rIns="98650" bIns="49325" anchor="t" anchorCtr="0">
            <a:noAutofit/>
          </a:bodyPr>
          <a:lstStyle/>
          <a:p>
            <a:pPr lvl="0">
              <a:buClr>
                <a:srgbClr val="336699"/>
              </a:buClr>
              <a:buSzPct val="100000"/>
            </a:pPr>
            <a:r>
              <a:rPr lang="en-US" sz="4100" dirty="0" smtClean="0">
                <a:solidFill>
                  <a:schemeClr val="accent6">
                    <a:lumMod val="50000"/>
                  </a:schemeClr>
                </a:solidFill>
                <a:latin typeface="Calibri" panose="020F0502020204030204" pitchFamily="34" charset="0"/>
              </a:rPr>
              <a:t>With </a:t>
            </a:r>
            <a:r>
              <a:rPr lang="en-US" sz="4100" dirty="0">
                <a:solidFill>
                  <a:schemeClr val="accent6">
                    <a:lumMod val="50000"/>
                  </a:schemeClr>
                </a:solidFill>
                <a:latin typeface="Calibri" panose="020F0502020204030204" pitchFamily="34" charset="0"/>
              </a:rPr>
              <a:t>many smart phone users turning to task managing apps to log their productivity, Neat Study provides time based plans of completion and allows users to see how much needs to be done, per day, in order to accomplish their goal or assignment. </a:t>
            </a:r>
            <a:r>
              <a:rPr lang="en-US" sz="4100" dirty="0" smtClean="0">
                <a:solidFill>
                  <a:schemeClr val="accent6">
                    <a:lumMod val="50000"/>
                  </a:schemeClr>
                </a:solidFill>
                <a:latin typeface="Calibri" panose="020F0502020204030204" pitchFamily="34" charset="0"/>
              </a:rPr>
              <a:t/>
            </a:r>
            <a:br>
              <a:rPr lang="en-US" sz="4100" dirty="0" smtClean="0">
                <a:solidFill>
                  <a:schemeClr val="accent6">
                    <a:lumMod val="50000"/>
                  </a:schemeClr>
                </a:solidFill>
                <a:latin typeface="Calibri" panose="020F0502020204030204" pitchFamily="34" charset="0"/>
              </a:rPr>
            </a:br>
            <a:endParaRPr lang="en-US" sz="4100" dirty="0">
              <a:solidFill>
                <a:schemeClr val="accent6">
                  <a:lumMod val="50000"/>
                </a:schemeClr>
              </a:solidFill>
              <a:latin typeface="Calibri" panose="020F0502020204030204" pitchFamily="34" charset="0"/>
            </a:endParaRPr>
          </a:p>
          <a:p>
            <a:pPr lvl="0">
              <a:buClr>
                <a:srgbClr val="336699"/>
              </a:buClr>
              <a:buSzPct val="100000"/>
            </a:pPr>
            <a:r>
              <a:rPr lang="en-US" sz="4100" dirty="0">
                <a:solidFill>
                  <a:schemeClr val="accent6">
                    <a:lumMod val="50000"/>
                  </a:schemeClr>
                </a:solidFill>
                <a:latin typeface="Calibri" panose="020F0502020204030204" pitchFamily="34" charset="0"/>
              </a:rPr>
              <a:t>Neat Study also needed a website which allows users to be informed of Neat Study, any future updates, news and location of download. </a:t>
            </a:r>
            <a:endParaRPr lang="en-US" sz="4100" dirty="0" smtClean="0">
              <a:solidFill>
                <a:schemeClr val="accent6">
                  <a:lumMod val="50000"/>
                </a:schemeClr>
              </a:solidFill>
              <a:latin typeface="Calibri" panose="020F0502020204030204" pitchFamily="34" charset="0"/>
            </a:endParaRPr>
          </a:p>
          <a:p>
            <a:pPr lvl="0">
              <a:buClr>
                <a:srgbClr val="336699"/>
              </a:buClr>
              <a:buSzPct val="100000"/>
            </a:pPr>
            <a:endParaRPr lang="en-US" sz="4100" dirty="0">
              <a:solidFill>
                <a:schemeClr val="accent6">
                  <a:lumMod val="50000"/>
                </a:schemeClr>
              </a:solidFill>
              <a:latin typeface="Calibri" panose="020F0502020204030204" pitchFamily="34" charset="0"/>
            </a:endParaRPr>
          </a:p>
          <a:p>
            <a:pPr lvl="0">
              <a:buClr>
                <a:srgbClr val="336699"/>
              </a:buClr>
              <a:buSzPct val="100000"/>
            </a:pPr>
            <a:r>
              <a:rPr lang="en-US" sz="4100" b="1" dirty="0">
                <a:solidFill>
                  <a:schemeClr val="accent6">
                    <a:lumMod val="50000"/>
                  </a:schemeClr>
                </a:solidFill>
                <a:latin typeface="Calibri" panose="020F0502020204030204" pitchFamily="34" charset="0"/>
              </a:rPr>
              <a:t>Problems Solved:</a:t>
            </a:r>
          </a:p>
          <a:p>
            <a:pPr marL="571500" lvl="0" indent="-571500">
              <a:buClr>
                <a:srgbClr val="336699"/>
              </a:buClr>
              <a:buSzPct val="100000"/>
              <a:buFont typeface="Arial" panose="020B0604020202020204" pitchFamily="34" charset="0"/>
              <a:buChar char="•"/>
            </a:pPr>
            <a:r>
              <a:rPr lang="en-US" sz="4100" dirty="0" smtClean="0">
                <a:solidFill>
                  <a:schemeClr val="accent6">
                    <a:lumMod val="50000"/>
                  </a:schemeClr>
                </a:solidFill>
                <a:latin typeface="Calibri" panose="020F0502020204030204" pitchFamily="34" charset="0"/>
              </a:rPr>
              <a:t>Full construction </a:t>
            </a:r>
            <a:r>
              <a:rPr lang="en-US" sz="4100" dirty="0">
                <a:solidFill>
                  <a:schemeClr val="accent6">
                    <a:lumMod val="50000"/>
                  </a:schemeClr>
                </a:solidFill>
                <a:latin typeface="Calibri" panose="020F0502020204030204" pitchFamily="34" charset="0"/>
              </a:rPr>
              <a:t>of </a:t>
            </a:r>
            <a:r>
              <a:rPr lang="en-US" sz="4100" dirty="0" smtClean="0">
                <a:solidFill>
                  <a:schemeClr val="accent6">
                    <a:lumMod val="50000"/>
                  </a:schemeClr>
                </a:solidFill>
                <a:latin typeface="Calibri" panose="020F0502020204030204" pitchFamily="34" charset="0"/>
              </a:rPr>
              <a:t>website.</a:t>
            </a:r>
            <a:endParaRPr lang="en-US" sz="4100" dirty="0">
              <a:solidFill>
                <a:schemeClr val="accent6">
                  <a:lumMod val="50000"/>
                </a:schemeClr>
              </a:solidFill>
              <a:latin typeface="Calibri" panose="020F0502020204030204" pitchFamily="34" charset="0"/>
            </a:endParaRPr>
          </a:p>
          <a:p>
            <a:pPr marL="571500" lvl="0" indent="-571500">
              <a:buClr>
                <a:srgbClr val="336699"/>
              </a:buClr>
              <a:buSzPct val="100000"/>
              <a:buFont typeface="Arial" panose="020B0604020202020204" pitchFamily="34" charset="0"/>
              <a:buChar char="•"/>
            </a:pPr>
            <a:r>
              <a:rPr lang="en-US" sz="4100" dirty="0" smtClean="0">
                <a:solidFill>
                  <a:schemeClr val="accent6">
                    <a:lumMod val="50000"/>
                  </a:schemeClr>
                </a:solidFill>
                <a:latin typeface="Calibri" panose="020F0502020204030204" pitchFamily="34" charset="0"/>
              </a:rPr>
              <a:t>Well Constructed user experience.</a:t>
            </a:r>
          </a:p>
          <a:p>
            <a:pPr marL="571500" lvl="0" indent="-571500">
              <a:buClr>
                <a:srgbClr val="336699"/>
              </a:buClr>
              <a:buSzPct val="100000"/>
              <a:buFont typeface="Arial" panose="020B0604020202020204" pitchFamily="34" charset="0"/>
              <a:buChar char="•"/>
            </a:pPr>
            <a:r>
              <a:rPr lang="en-US" sz="4100" dirty="0" smtClean="0">
                <a:solidFill>
                  <a:schemeClr val="accent6">
                    <a:lumMod val="50000"/>
                  </a:schemeClr>
                </a:solidFill>
                <a:latin typeface="Calibri" panose="020F0502020204030204" pitchFamily="34" charset="0"/>
              </a:rPr>
              <a:t>Begin </a:t>
            </a:r>
            <a:r>
              <a:rPr lang="en-US" sz="4100" dirty="0">
                <a:solidFill>
                  <a:schemeClr val="accent6">
                    <a:lumMod val="50000"/>
                  </a:schemeClr>
                </a:solidFill>
                <a:latin typeface="Calibri" panose="020F0502020204030204" pitchFamily="34" charset="0"/>
              </a:rPr>
              <a:t>implementation of Teacher Dash, allowing Teachers to </a:t>
            </a:r>
            <a:r>
              <a:rPr lang="en-US" sz="4100" dirty="0" smtClean="0">
                <a:solidFill>
                  <a:schemeClr val="accent6">
                    <a:lumMod val="50000"/>
                  </a:schemeClr>
                </a:solidFill>
                <a:latin typeface="Calibri" panose="020F0502020204030204" pitchFamily="34" charset="0"/>
              </a:rPr>
              <a:t>view courses created.</a:t>
            </a:r>
            <a:endParaRPr lang="en-US" sz="4100" dirty="0">
              <a:solidFill>
                <a:schemeClr val="accent6">
                  <a:lumMod val="50000"/>
                </a:schemeClr>
              </a:solidFill>
              <a:latin typeface="Calibri" panose="020F0502020204030204" pitchFamily="34" charset="0"/>
            </a:endParaRPr>
          </a:p>
          <a:p>
            <a:pPr marL="571500" marR="0" lvl="0" indent="-571500" algn="l" rtl="0">
              <a:lnSpc>
                <a:spcPct val="100000"/>
              </a:lnSpc>
              <a:spcBef>
                <a:spcPts val="0"/>
              </a:spcBef>
              <a:spcAft>
                <a:spcPts val="0"/>
              </a:spcAft>
              <a:buClr>
                <a:srgbClr val="336699"/>
              </a:buClr>
              <a:buSzPct val="100000"/>
              <a:buFont typeface="Arial" panose="020B0604020202020204" pitchFamily="34" charset="0"/>
              <a:buChar char="•"/>
            </a:pPr>
            <a:endParaRPr lang="en-US" sz="4100" dirty="0" smtClean="0">
              <a:solidFill>
                <a:srgbClr val="336699"/>
              </a:solidFill>
              <a:latin typeface="Calibri" panose="020F0502020204030204" pitchFamily="34" charset="0"/>
            </a:endParaRPr>
          </a:p>
          <a:p>
            <a:pPr marR="0" lvl="0" algn="l" rtl="0">
              <a:lnSpc>
                <a:spcPct val="100000"/>
              </a:lnSpc>
              <a:spcBef>
                <a:spcPts val="0"/>
              </a:spcBef>
              <a:spcAft>
                <a:spcPts val="0"/>
              </a:spcAft>
              <a:buClr>
                <a:srgbClr val="336699"/>
              </a:buClr>
              <a:buSzPct val="100000"/>
            </a:pPr>
            <a:endParaRPr lang="en-US" sz="4100" dirty="0" smtClean="0">
              <a:solidFill>
                <a:srgbClr val="336699"/>
              </a:solidFill>
              <a:latin typeface="Calibri" panose="020F0502020204030204" pitchFamily="34" charset="0"/>
            </a:endParaRPr>
          </a:p>
          <a:p>
            <a:pPr marR="0" lvl="0" algn="l" rtl="0">
              <a:lnSpc>
                <a:spcPct val="100000"/>
              </a:lnSpc>
              <a:spcBef>
                <a:spcPts val="0"/>
              </a:spcBef>
              <a:spcAft>
                <a:spcPts val="0"/>
              </a:spcAft>
              <a:buClr>
                <a:srgbClr val="336699"/>
              </a:buClr>
              <a:buSzPct val="100000"/>
            </a:pPr>
            <a:r>
              <a:rPr lang="en-US" sz="4100" dirty="0" smtClean="0">
                <a:solidFill>
                  <a:srgbClr val="336699"/>
                </a:solidFill>
                <a:latin typeface="Calibri" panose="020F0502020204030204" pitchFamily="34" charset="0"/>
              </a:rPr>
              <a:t>  </a:t>
            </a:r>
          </a:p>
          <a:p>
            <a:pPr marR="0" lvl="0" algn="l" rtl="0">
              <a:lnSpc>
                <a:spcPct val="100000"/>
              </a:lnSpc>
              <a:spcBef>
                <a:spcPts val="0"/>
              </a:spcBef>
              <a:spcAft>
                <a:spcPts val="0"/>
              </a:spcAft>
              <a:buClr>
                <a:srgbClr val="336699"/>
              </a:buClr>
              <a:buSzPct val="100000"/>
            </a:pPr>
            <a:endParaRPr lang="en-US" sz="4100" dirty="0" smtClean="0">
              <a:solidFill>
                <a:srgbClr val="336699"/>
              </a:solidFill>
              <a:latin typeface="Calibri" panose="020F0502020204030204" pitchFamily="34" charset="0"/>
            </a:endParaRPr>
          </a:p>
          <a:p>
            <a:pPr marR="0" lvl="0" algn="l" rtl="0">
              <a:lnSpc>
                <a:spcPct val="100000"/>
              </a:lnSpc>
              <a:spcBef>
                <a:spcPts val="0"/>
              </a:spcBef>
              <a:spcAft>
                <a:spcPts val="0"/>
              </a:spcAft>
              <a:buClr>
                <a:srgbClr val="336699"/>
              </a:buClr>
              <a:buSzPct val="100000"/>
            </a:pPr>
            <a:endParaRPr lang="en-US" sz="4100" dirty="0">
              <a:solidFill>
                <a:srgbClr val="336699"/>
              </a:solidFill>
              <a:latin typeface="Calibri" panose="020F0502020204030204" pitchFamily="34" charset="0"/>
            </a:endParaRPr>
          </a:p>
          <a:p>
            <a:pPr marR="0" lvl="0" algn="l" rtl="0">
              <a:lnSpc>
                <a:spcPct val="100000"/>
              </a:lnSpc>
              <a:spcBef>
                <a:spcPts val="0"/>
              </a:spcBef>
              <a:spcAft>
                <a:spcPts val="0"/>
              </a:spcAft>
              <a:buClr>
                <a:srgbClr val="336699"/>
              </a:buClr>
              <a:buSzPct val="100000"/>
            </a:pPr>
            <a:endParaRPr lang="en-US" sz="4100" dirty="0" smtClean="0">
              <a:solidFill>
                <a:srgbClr val="336699"/>
              </a:solidFill>
              <a:latin typeface="Calibri" panose="020F0502020204030204" pitchFamily="34" charset="0"/>
            </a:endParaRPr>
          </a:p>
          <a:p>
            <a:pPr marR="0" lvl="0" algn="l" rtl="0">
              <a:lnSpc>
                <a:spcPct val="100000"/>
              </a:lnSpc>
              <a:spcBef>
                <a:spcPts val="0"/>
              </a:spcBef>
              <a:spcAft>
                <a:spcPts val="0"/>
              </a:spcAft>
              <a:buClr>
                <a:srgbClr val="336699"/>
              </a:buClr>
              <a:buSzPct val="100000"/>
            </a:pPr>
            <a:endParaRPr lang="en-US" sz="4100" b="0" i="0" u="none" strike="noStrike" cap="none" dirty="0">
              <a:solidFill>
                <a:srgbClr val="336699"/>
              </a:solidFill>
              <a:latin typeface="Calibri" panose="020F0502020204030204" pitchFamily="34" charset="0"/>
              <a:sym typeface="Arial"/>
            </a:endParaRPr>
          </a:p>
        </p:txBody>
      </p:sp>
      <p:sp>
        <p:nvSpPr>
          <p:cNvPr id="96" name="Shape 96"/>
          <p:cNvSpPr txBox="1"/>
          <p:nvPr/>
        </p:nvSpPr>
        <p:spPr>
          <a:xfrm>
            <a:off x="15925800" y="446087"/>
            <a:ext cx="4724400" cy="1077900"/>
          </a:xfrm>
          <a:prstGeom prst="rect">
            <a:avLst/>
          </a:prstGeom>
          <a:noFill/>
          <a:ln>
            <a:noFill/>
          </a:ln>
        </p:spPr>
        <p:txBody>
          <a:bodyPr lIns="91425" tIns="45700" rIns="91425" bIns="45700" anchor="ctr" anchorCtr="0">
            <a:noAutofit/>
          </a:bodyPr>
          <a:lstStyle/>
          <a:p>
            <a:pPr marL="0" marR="0" lvl="0" indent="0" algn="l" rtl="0">
              <a:lnSpc>
                <a:spcPct val="100000"/>
              </a:lnSpc>
              <a:spcBef>
                <a:spcPts val="0"/>
              </a:spcBef>
              <a:spcAft>
                <a:spcPts val="0"/>
              </a:spcAft>
              <a:buClr>
                <a:schemeClr val="accent2"/>
              </a:buClr>
              <a:buSzPct val="25000"/>
              <a:buFont typeface="Arial"/>
              <a:buNone/>
            </a:pPr>
            <a:r>
              <a:rPr lang="en-US" sz="3200" b="1" i="0" u="none" strike="noStrike" cap="none" dirty="0">
                <a:solidFill>
                  <a:schemeClr val="accent6">
                    <a:lumMod val="50000"/>
                  </a:schemeClr>
                </a:solidFill>
                <a:latin typeface="Calibri" panose="020F0502020204030204" pitchFamily="34" charset="0"/>
                <a:sym typeface="Arial"/>
              </a:rPr>
              <a:t>School of Computing &amp; Information Sciences</a:t>
            </a:r>
          </a:p>
        </p:txBody>
      </p:sp>
      <p:pic>
        <p:nvPicPr>
          <p:cNvPr id="97" name="Shape 97"/>
          <p:cNvPicPr preferRelativeResize="0"/>
          <p:nvPr/>
        </p:nvPicPr>
        <p:blipFill rotWithShape="1">
          <a:blip r:embed="rId3">
            <a:alphaModFix/>
          </a:blip>
          <a:srcRect/>
          <a:stretch/>
        </p:blipFill>
        <p:spPr>
          <a:xfrm>
            <a:off x="13182600" y="381000"/>
            <a:ext cx="2630400" cy="1219200"/>
          </a:xfrm>
          <a:prstGeom prst="rect">
            <a:avLst/>
          </a:prstGeom>
          <a:noFill/>
          <a:ln>
            <a:noFill/>
          </a:ln>
        </p:spPr>
      </p:pic>
      <p:sp>
        <p:nvSpPr>
          <p:cNvPr id="98" name="Shape 98"/>
          <p:cNvSpPr txBox="1"/>
          <p:nvPr/>
        </p:nvSpPr>
        <p:spPr>
          <a:xfrm>
            <a:off x="13182600" y="7352795"/>
            <a:ext cx="8317171" cy="9258805"/>
          </a:xfrm>
          <a:prstGeom prst="rect">
            <a:avLst/>
          </a:prstGeom>
          <a:noFill/>
          <a:ln w="12700" cap="flat" cmpd="sng">
            <a:noFill/>
            <a:prstDash val="solid"/>
            <a:miter/>
            <a:headEnd type="none" w="med" len="med"/>
            <a:tailEnd type="none" w="med" len="med"/>
          </a:ln>
        </p:spPr>
        <p:txBody>
          <a:bodyPr lIns="98650" tIns="49325" rIns="98650" bIns="49325" anchor="t" anchorCtr="0">
            <a:noAutofit/>
          </a:bodyPr>
          <a:lstStyle/>
          <a:p>
            <a:pPr marL="0" indent="0">
              <a:buClr>
                <a:srgbClr val="336699"/>
              </a:buClr>
              <a:buSzPct val="25000"/>
              <a:buFont typeface="Arial"/>
              <a:buNone/>
            </a:pPr>
            <a:r>
              <a:rPr lang="en-US" sz="4100" b="1" dirty="0" smtClean="0">
                <a:solidFill>
                  <a:schemeClr val="accent6">
                    <a:lumMod val="50000"/>
                  </a:schemeClr>
                </a:solidFill>
                <a:latin typeface="Calibri" panose="020F0502020204030204" pitchFamily="34" charset="0"/>
              </a:rPr>
              <a:t>Status</a:t>
            </a:r>
            <a:r>
              <a:rPr lang="en-US" sz="4100" b="1" dirty="0">
                <a:solidFill>
                  <a:schemeClr val="accent6">
                    <a:lumMod val="50000"/>
                  </a:schemeClr>
                </a:solidFill>
                <a:latin typeface="Calibri" panose="020F0502020204030204" pitchFamily="34" charset="0"/>
              </a:rPr>
              <a:t>:</a:t>
            </a:r>
          </a:p>
          <a:p>
            <a:pPr marL="571500" indent="-571500">
              <a:buClr>
                <a:srgbClr val="336699"/>
              </a:buClr>
              <a:buSzPct val="75000"/>
              <a:buFont typeface="Arial" panose="020B0604020202020204" pitchFamily="34" charset="0"/>
              <a:buChar char="•"/>
            </a:pPr>
            <a:r>
              <a:rPr lang="en-US" sz="4100" dirty="0">
                <a:solidFill>
                  <a:schemeClr val="accent6">
                    <a:lumMod val="50000"/>
                  </a:schemeClr>
                </a:solidFill>
                <a:latin typeface="Calibri" panose="020F0502020204030204" pitchFamily="34" charset="0"/>
              </a:rPr>
              <a:t>Running live @ </a:t>
            </a:r>
            <a:r>
              <a:rPr lang="en-US" sz="4100" b="1" dirty="0">
                <a:solidFill>
                  <a:schemeClr val="accent6">
                    <a:lumMod val="50000"/>
                  </a:schemeClr>
                </a:solidFill>
                <a:latin typeface="Calibri" panose="020F0502020204030204" pitchFamily="34" charset="0"/>
              </a:rPr>
              <a:t>neatstudy.com</a:t>
            </a:r>
          </a:p>
          <a:p>
            <a:pPr>
              <a:buClr>
                <a:srgbClr val="336699"/>
              </a:buClr>
              <a:buSzPct val="25000"/>
            </a:pPr>
            <a:r>
              <a:rPr lang="en-US" sz="4100" b="1" dirty="0">
                <a:solidFill>
                  <a:schemeClr val="accent6">
                    <a:lumMod val="50000"/>
                  </a:schemeClr>
                </a:solidFill>
                <a:latin typeface="Calibri" panose="020F0502020204030204" pitchFamily="34" charset="0"/>
              </a:rPr>
              <a:t>My Core Contributions:</a:t>
            </a:r>
          </a:p>
          <a:p>
            <a:pPr>
              <a:buClr>
                <a:srgbClr val="336699"/>
              </a:buClr>
              <a:buSzPct val="25000"/>
            </a:pPr>
            <a:r>
              <a:rPr lang="en-US" sz="4100" dirty="0">
                <a:solidFill>
                  <a:schemeClr val="accent6">
                    <a:lumMod val="50000"/>
                  </a:schemeClr>
                </a:solidFill>
                <a:latin typeface="Calibri" panose="020F0502020204030204" pitchFamily="34" charset="0"/>
              </a:rPr>
              <a:t>Currently Neat Study is in an operable state, all functional requirements are working and meet the expectations of the product owner. Its Core Features are:</a:t>
            </a:r>
          </a:p>
          <a:p>
            <a:pPr marL="571500" indent="-571500">
              <a:buClr>
                <a:srgbClr val="336699"/>
              </a:buClr>
              <a:buSzPct val="75000"/>
              <a:buFont typeface="Arial" panose="020B0604020202020204" pitchFamily="34" charset="0"/>
              <a:buChar char="•"/>
            </a:pPr>
            <a:r>
              <a:rPr lang="en-US" sz="4100" dirty="0">
                <a:solidFill>
                  <a:schemeClr val="accent6">
                    <a:lumMod val="50000"/>
                  </a:schemeClr>
                </a:solidFill>
                <a:latin typeface="Calibri" panose="020F0502020204030204" pitchFamily="34" charset="0"/>
              </a:rPr>
              <a:t>Well designed theme and navigation </a:t>
            </a:r>
            <a:r>
              <a:rPr lang="en-US" sz="4100" dirty="0" smtClean="0">
                <a:solidFill>
                  <a:schemeClr val="accent6">
                    <a:lumMod val="50000"/>
                  </a:schemeClr>
                </a:solidFill>
                <a:latin typeface="Calibri" panose="020F0502020204030204" pitchFamily="34" charset="0"/>
              </a:rPr>
              <a:t>bar.</a:t>
            </a:r>
            <a:endParaRPr lang="en-US" sz="4100" dirty="0">
              <a:solidFill>
                <a:schemeClr val="accent6">
                  <a:lumMod val="50000"/>
                </a:schemeClr>
              </a:solidFill>
              <a:latin typeface="Calibri" panose="020F0502020204030204" pitchFamily="34" charset="0"/>
            </a:endParaRPr>
          </a:p>
          <a:p>
            <a:pPr marL="571500" indent="-571500">
              <a:buClr>
                <a:srgbClr val="336699"/>
              </a:buClr>
              <a:buSzPct val="75000"/>
              <a:buFont typeface="Arial" panose="020B0604020202020204" pitchFamily="34" charset="0"/>
              <a:buChar char="•"/>
            </a:pPr>
            <a:r>
              <a:rPr lang="en-US" sz="4100" dirty="0">
                <a:solidFill>
                  <a:schemeClr val="accent6">
                    <a:lumMod val="50000"/>
                  </a:schemeClr>
                </a:solidFill>
                <a:latin typeface="Calibri" panose="020F0502020204030204" pitchFamily="34" charset="0"/>
              </a:rPr>
              <a:t>View Services </a:t>
            </a:r>
            <a:r>
              <a:rPr lang="en-US" sz="4100" dirty="0" smtClean="0">
                <a:solidFill>
                  <a:schemeClr val="accent6">
                    <a:lumMod val="50000"/>
                  </a:schemeClr>
                </a:solidFill>
                <a:latin typeface="Calibri" panose="020F0502020204030204" pitchFamily="34" charset="0"/>
              </a:rPr>
              <a:t>Provided.</a:t>
            </a:r>
            <a:endParaRPr lang="en-US" sz="4100" dirty="0">
              <a:solidFill>
                <a:schemeClr val="accent6">
                  <a:lumMod val="50000"/>
                </a:schemeClr>
              </a:solidFill>
              <a:latin typeface="Calibri" panose="020F0502020204030204" pitchFamily="34" charset="0"/>
            </a:endParaRPr>
          </a:p>
          <a:p>
            <a:pPr marL="571500" indent="-571500">
              <a:buClr>
                <a:srgbClr val="336699"/>
              </a:buClr>
              <a:buSzPct val="75000"/>
              <a:buFont typeface="Arial" panose="020B0604020202020204" pitchFamily="34" charset="0"/>
              <a:buChar char="•"/>
            </a:pPr>
            <a:r>
              <a:rPr lang="en-US" sz="4100" dirty="0">
                <a:solidFill>
                  <a:schemeClr val="accent6">
                    <a:lumMod val="50000"/>
                  </a:schemeClr>
                </a:solidFill>
                <a:latin typeface="Calibri" panose="020F0502020204030204" pitchFamily="34" charset="0"/>
              </a:rPr>
              <a:t>Outbound Links to the Google Play and Apple Store for </a:t>
            </a:r>
            <a:r>
              <a:rPr lang="en-US" sz="4100" dirty="0" smtClean="0">
                <a:solidFill>
                  <a:schemeClr val="accent6">
                    <a:lumMod val="50000"/>
                  </a:schemeClr>
                </a:solidFill>
                <a:latin typeface="Calibri" panose="020F0502020204030204" pitchFamily="34" charset="0"/>
              </a:rPr>
              <a:t>download.</a:t>
            </a:r>
            <a:endParaRPr lang="en-US" sz="4100" dirty="0">
              <a:solidFill>
                <a:schemeClr val="accent6">
                  <a:lumMod val="50000"/>
                </a:schemeClr>
              </a:solidFill>
              <a:latin typeface="Calibri" panose="020F0502020204030204" pitchFamily="34" charset="0"/>
            </a:endParaRPr>
          </a:p>
          <a:p>
            <a:pPr lvl="0">
              <a:buClr>
                <a:srgbClr val="336699"/>
              </a:buClr>
              <a:buSzPct val="25000"/>
            </a:pPr>
            <a:endParaRPr lang="en-US" sz="4100" b="0" i="0" u="none" strike="noStrike" cap="none" dirty="0">
              <a:solidFill>
                <a:srgbClr val="336699"/>
              </a:solidFill>
              <a:latin typeface="Calibri" panose="020F0502020204030204" pitchFamily="34" charset="0"/>
              <a:sym typeface="Arial"/>
            </a:endParaRPr>
          </a:p>
          <a:p>
            <a:pPr marL="0" marR="0" lvl="0" indent="0" algn="ctr" rtl="0">
              <a:lnSpc>
                <a:spcPct val="100000"/>
              </a:lnSpc>
              <a:spcBef>
                <a:spcPts val="0"/>
              </a:spcBef>
              <a:spcAft>
                <a:spcPts val="0"/>
              </a:spcAft>
              <a:buClr>
                <a:srgbClr val="336699"/>
              </a:buClr>
              <a:buFont typeface="Arial"/>
              <a:buNone/>
            </a:pPr>
            <a:endParaRPr sz="4100" b="1" i="0" u="none" strike="noStrike" cap="none" dirty="0">
              <a:solidFill>
                <a:srgbClr val="336699"/>
              </a:solidFill>
              <a:latin typeface="Calibri" panose="020F0502020204030204" pitchFamily="34" charset="0"/>
              <a:sym typeface="Arial"/>
            </a:endParaRPr>
          </a:p>
        </p:txBody>
      </p:sp>
      <p:sp>
        <p:nvSpPr>
          <p:cNvPr id="99" name="Shape 99"/>
          <p:cNvSpPr txBox="1"/>
          <p:nvPr/>
        </p:nvSpPr>
        <p:spPr>
          <a:xfrm>
            <a:off x="21877359" y="7347332"/>
            <a:ext cx="9544307" cy="9264268"/>
          </a:xfrm>
          <a:prstGeom prst="rect">
            <a:avLst/>
          </a:prstGeom>
          <a:noFill/>
          <a:ln w="12700" cap="flat" cmpd="sng">
            <a:noFill/>
            <a:prstDash val="solid"/>
            <a:miter/>
            <a:headEnd type="none" w="med" len="med"/>
            <a:tailEnd type="none" w="med" len="med"/>
          </a:ln>
        </p:spPr>
        <p:txBody>
          <a:bodyPr lIns="98650" tIns="49325" rIns="98650" bIns="49325" anchor="t" anchorCtr="0">
            <a:noAutofit/>
          </a:bodyPr>
          <a:lstStyle/>
          <a:p>
            <a:pPr marL="0" marR="0" lvl="0" indent="0" algn="l" rtl="0">
              <a:lnSpc>
                <a:spcPct val="100000"/>
              </a:lnSpc>
              <a:spcBef>
                <a:spcPts val="0"/>
              </a:spcBef>
              <a:spcAft>
                <a:spcPts val="0"/>
              </a:spcAft>
              <a:buClr>
                <a:srgbClr val="336699"/>
              </a:buClr>
              <a:buSzPct val="25000"/>
              <a:buFont typeface="Arial"/>
              <a:buNone/>
            </a:pPr>
            <a:r>
              <a:rPr lang="en-US" sz="4100" b="1" dirty="0" smtClean="0">
                <a:solidFill>
                  <a:schemeClr val="accent6">
                    <a:lumMod val="50000"/>
                  </a:schemeClr>
                </a:solidFill>
                <a:latin typeface="Calibri" panose="020F0502020204030204" pitchFamily="34" charset="0"/>
              </a:rPr>
              <a:t>Provide Functionality to App:</a:t>
            </a:r>
          </a:p>
          <a:p>
            <a:pPr marL="571500" marR="0" lvl="0" indent="-571500" algn="l" rtl="0">
              <a:lnSpc>
                <a:spcPct val="100000"/>
              </a:lnSpc>
              <a:spcBef>
                <a:spcPts val="0"/>
              </a:spcBef>
              <a:spcAft>
                <a:spcPts val="0"/>
              </a:spcAft>
              <a:buClr>
                <a:srgbClr val="336699"/>
              </a:buClr>
              <a:buSzPct val="75000"/>
              <a:buFont typeface="Arial" panose="020B0604020202020204" pitchFamily="34" charset="0"/>
              <a:buChar char="•"/>
            </a:pPr>
            <a:r>
              <a:rPr lang="en-US" sz="4100" b="0" i="0" u="none" strike="noStrike" cap="none" dirty="0" smtClean="0">
                <a:solidFill>
                  <a:schemeClr val="accent6">
                    <a:lumMod val="50000"/>
                  </a:schemeClr>
                </a:solidFill>
                <a:latin typeface="Calibri" panose="020F0502020204030204" pitchFamily="34" charset="0"/>
                <a:sym typeface="Arial"/>
              </a:rPr>
              <a:t>Allow students to join a University.</a:t>
            </a:r>
          </a:p>
          <a:p>
            <a:pPr marL="571500" marR="0" lvl="0" indent="-571500" algn="l" rtl="0">
              <a:lnSpc>
                <a:spcPct val="100000"/>
              </a:lnSpc>
              <a:spcBef>
                <a:spcPts val="0"/>
              </a:spcBef>
              <a:spcAft>
                <a:spcPts val="0"/>
              </a:spcAft>
              <a:buClr>
                <a:srgbClr val="336699"/>
              </a:buClr>
              <a:buSzPct val="75000"/>
              <a:buFont typeface="Arial" panose="020B0604020202020204" pitchFamily="34" charset="0"/>
              <a:buChar char="•"/>
            </a:pPr>
            <a:r>
              <a:rPr lang="en-US" sz="4100" dirty="0" smtClean="0">
                <a:solidFill>
                  <a:schemeClr val="accent6">
                    <a:lumMod val="50000"/>
                  </a:schemeClr>
                </a:solidFill>
                <a:latin typeface="Calibri" panose="020F0502020204030204" pitchFamily="34" charset="0"/>
              </a:rPr>
              <a:t>Create, Update and View Classes, Assignments, and Task.</a:t>
            </a:r>
          </a:p>
          <a:p>
            <a:pPr marL="571500" marR="0" lvl="0" indent="-571500" algn="l" rtl="0">
              <a:lnSpc>
                <a:spcPct val="100000"/>
              </a:lnSpc>
              <a:spcBef>
                <a:spcPts val="0"/>
              </a:spcBef>
              <a:spcAft>
                <a:spcPts val="0"/>
              </a:spcAft>
              <a:buClr>
                <a:srgbClr val="336699"/>
              </a:buClr>
              <a:buSzPct val="75000"/>
              <a:buFont typeface="Arial" panose="020B0604020202020204" pitchFamily="34" charset="0"/>
              <a:buChar char="•"/>
            </a:pPr>
            <a:r>
              <a:rPr lang="en-US" sz="4100" b="0" i="0" u="none" strike="noStrike" cap="none" dirty="0" smtClean="0">
                <a:solidFill>
                  <a:schemeClr val="accent6">
                    <a:lumMod val="50000"/>
                  </a:schemeClr>
                </a:solidFill>
                <a:latin typeface="Calibri" panose="020F0502020204030204" pitchFamily="34" charset="0"/>
                <a:sym typeface="Arial"/>
              </a:rPr>
              <a:t>Join pre-made classes.</a:t>
            </a:r>
          </a:p>
          <a:p>
            <a:pPr marR="0" lvl="0" algn="l" rtl="0">
              <a:lnSpc>
                <a:spcPct val="100000"/>
              </a:lnSpc>
              <a:spcBef>
                <a:spcPts val="0"/>
              </a:spcBef>
              <a:spcAft>
                <a:spcPts val="0"/>
              </a:spcAft>
              <a:buClr>
                <a:srgbClr val="336699"/>
              </a:buClr>
              <a:buSzPct val="25000"/>
            </a:pPr>
            <a:r>
              <a:rPr lang="en-US" sz="4100" b="1" dirty="0" smtClean="0">
                <a:solidFill>
                  <a:schemeClr val="accent6">
                    <a:lumMod val="50000"/>
                  </a:schemeClr>
                </a:solidFill>
                <a:latin typeface="Calibri" panose="020F0502020204030204" pitchFamily="34" charset="0"/>
              </a:rPr>
              <a:t>Provide Functionality to Website:</a:t>
            </a:r>
          </a:p>
          <a:p>
            <a:pPr marL="571500" marR="0" lvl="0" indent="-571500" algn="l" rtl="0">
              <a:lnSpc>
                <a:spcPct val="100000"/>
              </a:lnSpc>
              <a:spcBef>
                <a:spcPts val="0"/>
              </a:spcBef>
              <a:spcAft>
                <a:spcPts val="0"/>
              </a:spcAft>
              <a:buClr>
                <a:srgbClr val="336699"/>
              </a:buClr>
              <a:buSzPct val="75000"/>
              <a:buFont typeface="Arial" panose="020B0604020202020204" pitchFamily="34" charset="0"/>
              <a:buChar char="•"/>
            </a:pPr>
            <a:r>
              <a:rPr lang="en-US" sz="4100" dirty="0">
                <a:solidFill>
                  <a:schemeClr val="accent6">
                    <a:lumMod val="50000"/>
                  </a:schemeClr>
                </a:solidFill>
                <a:latin typeface="Calibri" panose="020F0502020204030204" pitchFamily="34" charset="0"/>
              </a:rPr>
              <a:t>A</a:t>
            </a:r>
            <a:r>
              <a:rPr lang="en-US" sz="4100" b="0" i="0" u="none" strike="noStrike" cap="none" dirty="0" smtClean="0">
                <a:solidFill>
                  <a:schemeClr val="accent6">
                    <a:lumMod val="50000"/>
                  </a:schemeClr>
                </a:solidFill>
                <a:latin typeface="Calibri" panose="020F0502020204030204" pitchFamily="34" charset="0"/>
                <a:sym typeface="Arial"/>
              </a:rPr>
              <a:t>pplication download via Google Play or Apple Store.</a:t>
            </a:r>
          </a:p>
          <a:p>
            <a:pPr marL="571500" marR="0" lvl="0" indent="-571500" algn="l" rtl="0">
              <a:lnSpc>
                <a:spcPct val="100000"/>
              </a:lnSpc>
              <a:spcBef>
                <a:spcPts val="0"/>
              </a:spcBef>
              <a:spcAft>
                <a:spcPts val="0"/>
              </a:spcAft>
              <a:buClr>
                <a:srgbClr val="336699"/>
              </a:buClr>
              <a:buSzPct val="75000"/>
              <a:buFont typeface="Arial" panose="020B0604020202020204" pitchFamily="34" charset="0"/>
              <a:buChar char="•"/>
            </a:pPr>
            <a:r>
              <a:rPr lang="en-US" sz="4100" dirty="0" smtClean="0">
                <a:solidFill>
                  <a:schemeClr val="accent6">
                    <a:lumMod val="50000"/>
                  </a:schemeClr>
                </a:solidFill>
                <a:latin typeface="Calibri" panose="020F0502020204030204" pitchFamily="34" charset="0"/>
              </a:rPr>
              <a:t>View product information &amp; services provided.</a:t>
            </a:r>
          </a:p>
          <a:p>
            <a:pPr marL="571500" marR="0" lvl="0" indent="-571500" algn="l" rtl="0">
              <a:lnSpc>
                <a:spcPct val="100000"/>
              </a:lnSpc>
              <a:spcBef>
                <a:spcPts val="0"/>
              </a:spcBef>
              <a:spcAft>
                <a:spcPts val="0"/>
              </a:spcAft>
              <a:buClr>
                <a:srgbClr val="336699"/>
              </a:buClr>
              <a:buSzPct val="75000"/>
              <a:buFont typeface="Arial" panose="020B0604020202020204" pitchFamily="34" charset="0"/>
              <a:buChar char="•"/>
            </a:pPr>
            <a:r>
              <a:rPr lang="en-US" sz="4100" b="0" i="0" u="none" strike="noStrike" cap="none" dirty="0" smtClean="0">
                <a:solidFill>
                  <a:schemeClr val="accent6">
                    <a:lumMod val="50000"/>
                  </a:schemeClr>
                </a:solidFill>
                <a:latin typeface="Calibri" panose="020F0502020204030204" pitchFamily="34" charset="0"/>
                <a:sym typeface="Arial"/>
              </a:rPr>
              <a:t>View Team page along with filters.</a:t>
            </a:r>
          </a:p>
          <a:p>
            <a:pPr marL="571500" marR="0" lvl="0" indent="-571500" algn="l" rtl="0">
              <a:lnSpc>
                <a:spcPct val="100000"/>
              </a:lnSpc>
              <a:spcBef>
                <a:spcPts val="0"/>
              </a:spcBef>
              <a:spcAft>
                <a:spcPts val="0"/>
              </a:spcAft>
              <a:buClr>
                <a:srgbClr val="336699"/>
              </a:buClr>
              <a:buSzPct val="75000"/>
              <a:buFont typeface="Arial" panose="020B0604020202020204" pitchFamily="34" charset="0"/>
              <a:buChar char="•"/>
            </a:pPr>
            <a:r>
              <a:rPr lang="en-US" sz="4100" dirty="0" smtClean="0">
                <a:solidFill>
                  <a:schemeClr val="accent6">
                    <a:lumMod val="50000"/>
                  </a:schemeClr>
                </a:solidFill>
                <a:latin typeface="Calibri" panose="020F0502020204030204" pitchFamily="34" charset="0"/>
              </a:rPr>
              <a:t>Provide Neat Study Contact information with Email Form.</a:t>
            </a:r>
          </a:p>
          <a:p>
            <a:pPr marL="571500" marR="0" lvl="0" indent="-571500" algn="l" rtl="0">
              <a:lnSpc>
                <a:spcPct val="100000"/>
              </a:lnSpc>
              <a:spcBef>
                <a:spcPts val="0"/>
              </a:spcBef>
              <a:spcAft>
                <a:spcPts val="0"/>
              </a:spcAft>
              <a:buClr>
                <a:srgbClr val="336699"/>
              </a:buClr>
              <a:buSzPct val="75000"/>
              <a:buFont typeface="Arial" panose="020B0604020202020204" pitchFamily="34" charset="0"/>
              <a:buChar char="•"/>
            </a:pPr>
            <a:r>
              <a:rPr lang="en-US" sz="4100" dirty="0" smtClean="0">
                <a:solidFill>
                  <a:schemeClr val="accent6">
                    <a:lumMod val="50000"/>
                  </a:schemeClr>
                </a:solidFill>
                <a:latin typeface="Calibri" panose="020F0502020204030204" pitchFamily="34" charset="0"/>
              </a:rPr>
              <a:t>Beautiful Modern Frontend Design.</a:t>
            </a:r>
            <a:endParaRPr lang="en-US" sz="4100" b="0" i="0" u="none" strike="noStrike" cap="none" dirty="0">
              <a:solidFill>
                <a:srgbClr val="336699"/>
              </a:solidFill>
              <a:latin typeface="Calibri" panose="020F0502020204030204" pitchFamily="34" charset="0"/>
              <a:sym typeface="Arial"/>
            </a:endParaRPr>
          </a:p>
          <a:p>
            <a:pPr marL="0" marR="0" lvl="0" indent="0" algn="ctr" rtl="0">
              <a:lnSpc>
                <a:spcPct val="100000"/>
              </a:lnSpc>
              <a:spcBef>
                <a:spcPts val="0"/>
              </a:spcBef>
              <a:spcAft>
                <a:spcPts val="0"/>
              </a:spcAft>
              <a:buClr>
                <a:srgbClr val="336699"/>
              </a:buClr>
              <a:buFont typeface="Arial"/>
              <a:buNone/>
            </a:pPr>
            <a:endParaRPr sz="4100" b="1" i="0" u="none" strike="noStrike" cap="none" dirty="0">
              <a:solidFill>
                <a:srgbClr val="336699"/>
              </a:solidFill>
              <a:latin typeface="Calibri" panose="020F0502020204030204" pitchFamily="34" charset="0"/>
              <a:sym typeface="Arial"/>
            </a:endParaRPr>
          </a:p>
        </p:txBody>
      </p:sp>
      <p:sp>
        <p:nvSpPr>
          <p:cNvPr id="102" name="Shape 102"/>
          <p:cNvSpPr txBox="1"/>
          <p:nvPr/>
        </p:nvSpPr>
        <p:spPr>
          <a:xfrm>
            <a:off x="23507847" y="19222614"/>
            <a:ext cx="7913819" cy="8290637"/>
          </a:xfrm>
          <a:prstGeom prst="rect">
            <a:avLst/>
          </a:prstGeom>
          <a:noFill/>
          <a:ln w="12700" cap="flat" cmpd="sng">
            <a:noFill/>
            <a:prstDash val="solid"/>
            <a:miter/>
            <a:headEnd type="none" w="med" len="med"/>
            <a:tailEnd type="none" w="med" len="med"/>
          </a:ln>
        </p:spPr>
        <p:txBody>
          <a:bodyPr lIns="98650" tIns="49325" rIns="98650" bIns="49325" anchor="t" anchorCtr="0">
            <a:noAutofit/>
          </a:bodyPr>
          <a:lstStyle/>
          <a:p>
            <a:pPr marL="0" marR="0" lvl="0" indent="0" rtl="0">
              <a:lnSpc>
                <a:spcPct val="100000"/>
              </a:lnSpc>
              <a:spcBef>
                <a:spcPts val="0"/>
              </a:spcBef>
              <a:spcAft>
                <a:spcPts val="0"/>
              </a:spcAft>
              <a:buClr>
                <a:srgbClr val="336699"/>
              </a:buClr>
              <a:buFont typeface="Arial"/>
              <a:buNone/>
            </a:pPr>
            <a:r>
              <a:rPr lang="en-US" sz="4100" b="1" dirty="0">
                <a:solidFill>
                  <a:schemeClr val="accent6">
                    <a:lumMod val="50000"/>
                  </a:schemeClr>
                </a:solidFill>
                <a:latin typeface="Calibri" panose="020F0502020204030204" pitchFamily="34" charset="0"/>
              </a:rPr>
              <a:t>App Frontend:</a:t>
            </a:r>
          </a:p>
          <a:p>
            <a:pPr marL="0" marR="0" lvl="0" indent="0" rtl="0">
              <a:lnSpc>
                <a:spcPct val="100000"/>
              </a:lnSpc>
              <a:spcBef>
                <a:spcPts val="0"/>
              </a:spcBef>
              <a:spcAft>
                <a:spcPts val="0"/>
              </a:spcAft>
              <a:buClr>
                <a:srgbClr val="336699"/>
              </a:buClr>
              <a:buFont typeface="Arial"/>
              <a:buNone/>
            </a:pPr>
            <a:endParaRPr lang="en-US" sz="4100" dirty="0" smtClean="0">
              <a:solidFill>
                <a:schemeClr val="accent6">
                  <a:lumMod val="50000"/>
                </a:schemeClr>
              </a:solidFill>
              <a:latin typeface="Calibri" panose="020F0502020204030204" pitchFamily="34" charset="0"/>
            </a:endParaRPr>
          </a:p>
          <a:p>
            <a:pPr marL="0" marR="0" lvl="0" indent="0" rtl="0">
              <a:lnSpc>
                <a:spcPct val="100000"/>
              </a:lnSpc>
              <a:spcBef>
                <a:spcPts val="0"/>
              </a:spcBef>
              <a:spcAft>
                <a:spcPts val="0"/>
              </a:spcAft>
              <a:buClr>
                <a:srgbClr val="336699"/>
              </a:buClr>
              <a:buFont typeface="Arial"/>
              <a:buNone/>
            </a:pPr>
            <a:endParaRPr lang="en-US" sz="4100" dirty="0">
              <a:solidFill>
                <a:schemeClr val="accent6">
                  <a:lumMod val="50000"/>
                </a:schemeClr>
              </a:solidFill>
              <a:latin typeface="Calibri" panose="020F0502020204030204" pitchFamily="34" charset="0"/>
            </a:endParaRPr>
          </a:p>
          <a:p>
            <a:pPr marL="0" marR="0" lvl="0" indent="0" rtl="0">
              <a:lnSpc>
                <a:spcPct val="100000"/>
              </a:lnSpc>
              <a:spcBef>
                <a:spcPts val="0"/>
              </a:spcBef>
              <a:spcAft>
                <a:spcPts val="0"/>
              </a:spcAft>
              <a:buClr>
                <a:srgbClr val="336699"/>
              </a:buClr>
              <a:buFont typeface="Arial"/>
              <a:buNone/>
            </a:pPr>
            <a:endParaRPr lang="en-US" sz="4100" dirty="0" smtClean="0">
              <a:solidFill>
                <a:schemeClr val="accent6">
                  <a:lumMod val="50000"/>
                </a:schemeClr>
              </a:solidFill>
              <a:latin typeface="Calibri" panose="020F0502020204030204" pitchFamily="34" charset="0"/>
            </a:endParaRPr>
          </a:p>
          <a:p>
            <a:pPr marL="0" marR="0" lvl="0" indent="0" rtl="0">
              <a:lnSpc>
                <a:spcPct val="100000"/>
              </a:lnSpc>
              <a:spcBef>
                <a:spcPts val="0"/>
              </a:spcBef>
              <a:spcAft>
                <a:spcPts val="0"/>
              </a:spcAft>
              <a:buClr>
                <a:srgbClr val="336699"/>
              </a:buClr>
              <a:buFont typeface="Arial"/>
              <a:buNone/>
            </a:pPr>
            <a:r>
              <a:rPr lang="en-US" sz="4100" b="1" dirty="0" smtClean="0">
                <a:solidFill>
                  <a:schemeClr val="accent6">
                    <a:lumMod val="50000"/>
                  </a:schemeClr>
                </a:solidFill>
                <a:latin typeface="Calibri" panose="020F0502020204030204" pitchFamily="34" charset="0"/>
              </a:rPr>
              <a:t>Web </a:t>
            </a:r>
            <a:r>
              <a:rPr lang="en-US" sz="4100" b="1" dirty="0">
                <a:solidFill>
                  <a:schemeClr val="accent6">
                    <a:lumMod val="50000"/>
                  </a:schemeClr>
                </a:solidFill>
                <a:latin typeface="Calibri" panose="020F0502020204030204" pitchFamily="34" charset="0"/>
              </a:rPr>
              <a:t>Frontend:</a:t>
            </a:r>
          </a:p>
          <a:p>
            <a:pPr marL="0" marR="0" lvl="0" indent="0" rtl="0">
              <a:lnSpc>
                <a:spcPct val="100000"/>
              </a:lnSpc>
              <a:spcBef>
                <a:spcPts val="0"/>
              </a:spcBef>
              <a:spcAft>
                <a:spcPts val="0"/>
              </a:spcAft>
              <a:buClr>
                <a:srgbClr val="336699"/>
              </a:buClr>
              <a:buFont typeface="Arial"/>
              <a:buNone/>
            </a:pPr>
            <a:endParaRPr lang="en-US" sz="4100" dirty="0" smtClean="0">
              <a:solidFill>
                <a:schemeClr val="accent6">
                  <a:lumMod val="50000"/>
                </a:schemeClr>
              </a:solidFill>
              <a:latin typeface="Calibri" panose="020F0502020204030204" pitchFamily="34" charset="0"/>
            </a:endParaRPr>
          </a:p>
          <a:p>
            <a:pPr marL="0" marR="0" lvl="0" indent="0" rtl="0">
              <a:lnSpc>
                <a:spcPct val="100000"/>
              </a:lnSpc>
              <a:spcBef>
                <a:spcPts val="0"/>
              </a:spcBef>
              <a:spcAft>
                <a:spcPts val="0"/>
              </a:spcAft>
              <a:buClr>
                <a:srgbClr val="336699"/>
              </a:buClr>
              <a:buFont typeface="Arial"/>
              <a:buNone/>
            </a:pPr>
            <a:endParaRPr lang="en-US" sz="4100" dirty="0">
              <a:solidFill>
                <a:schemeClr val="accent6">
                  <a:lumMod val="50000"/>
                </a:schemeClr>
              </a:solidFill>
              <a:latin typeface="Calibri" panose="020F0502020204030204" pitchFamily="34" charset="0"/>
            </a:endParaRPr>
          </a:p>
          <a:p>
            <a:pPr marL="0" marR="0" lvl="0" indent="0" rtl="0">
              <a:lnSpc>
                <a:spcPct val="100000"/>
              </a:lnSpc>
              <a:spcBef>
                <a:spcPts val="0"/>
              </a:spcBef>
              <a:spcAft>
                <a:spcPts val="0"/>
              </a:spcAft>
              <a:buClr>
                <a:srgbClr val="336699"/>
              </a:buClr>
              <a:buFont typeface="Arial"/>
              <a:buNone/>
            </a:pPr>
            <a:r>
              <a:rPr lang="en-US" sz="4100" b="1" dirty="0" smtClean="0">
                <a:solidFill>
                  <a:schemeClr val="accent6">
                    <a:lumMod val="50000"/>
                  </a:schemeClr>
                </a:solidFill>
                <a:latin typeface="Calibri" panose="020F0502020204030204" pitchFamily="34" charset="0"/>
              </a:rPr>
              <a:t>Backend</a:t>
            </a:r>
            <a:r>
              <a:rPr lang="en-US" sz="4100" b="1" dirty="0">
                <a:solidFill>
                  <a:schemeClr val="accent6">
                    <a:lumMod val="50000"/>
                  </a:schemeClr>
                </a:solidFill>
                <a:latin typeface="Calibri" panose="020F0502020204030204" pitchFamily="34" charset="0"/>
              </a:rPr>
              <a:t>:</a:t>
            </a:r>
          </a:p>
          <a:p>
            <a:pPr marL="0" marR="0" lvl="0" indent="0" rtl="0">
              <a:lnSpc>
                <a:spcPct val="100000"/>
              </a:lnSpc>
              <a:spcBef>
                <a:spcPts val="0"/>
              </a:spcBef>
              <a:spcAft>
                <a:spcPts val="0"/>
              </a:spcAft>
              <a:buClr>
                <a:srgbClr val="336699"/>
              </a:buClr>
              <a:buFont typeface="Arial"/>
              <a:buNone/>
            </a:pPr>
            <a:endParaRPr lang="en-US" sz="4100" dirty="0" smtClean="0">
              <a:solidFill>
                <a:schemeClr val="accent6">
                  <a:lumMod val="50000"/>
                </a:schemeClr>
              </a:solidFill>
              <a:latin typeface="Calibri" panose="020F0502020204030204" pitchFamily="34" charset="0"/>
            </a:endParaRPr>
          </a:p>
          <a:p>
            <a:pPr marL="0" marR="0" lvl="0" indent="0" rtl="0">
              <a:lnSpc>
                <a:spcPct val="100000"/>
              </a:lnSpc>
              <a:spcBef>
                <a:spcPts val="0"/>
              </a:spcBef>
              <a:spcAft>
                <a:spcPts val="0"/>
              </a:spcAft>
              <a:buClr>
                <a:srgbClr val="336699"/>
              </a:buClr>
              <a:buFont typeface="Arial"/>
              <a:buNone/>
            </a:pPr>
            <a:endParaRPr lang="en-US" sz="4100" dirty="0">
              <a:solidFill>
                <a:schemeClr val="accent6">
                  <a:lumMod val="50000"/>
                </a:schemeClr>
              </a:solidFill>
              <a:latin typeface="Calibri" panose="020F0502020204030204" pitchFamily="34" charset="0"/>
            </a:endParaRPr>
          </a:p>
          <a:p>
            <a:pPr marL="0" marR="0" lvl="0" indent="0" rtl="0">
              <a:lnSpc>
                <a:spcPct val="100000"/>
              </a:lnSpc>
              <a:spcBef>
                <a:spcPts val="0"/>
              </a:spcBef>
              <a:spcAft>
                <a:spcPts val="0"/>
              </a:spcAft>
              <a:buClr>
                <a:srgbClr val="336699"/>
              </a:buClr>
              <a:buFont typeface="Arial"/>
              <a:buNone/>
            </a:pPr>
            <a:r>
              <a:rPr lang="en-US" sz="4100" b="1" dirty="0" smtClean="0">
                <a:solidFill>
                  <a:schemeClr val="accent6">
                    <a:lumMod val="50000"/>
                  </a:schemeClr>
                </a:solidFill>
                <a:latin typeface="Calibri" panose="020F0502020204030204" pitchFamily="34" charset="0"/>
              </a:rPr>
              <a:t>Database</a:t>
            </a:r>
            <a:r>
              <a:rPr lang="en-US" sz="4100" b="1" dirty="0">
                <a:solidFill>
                  <a:schemeClr val="accent6">
                    <a:lumMod val="50000"/>
                  </a:schemeClr>
                </a:solidFill>
                <a:latin typeface="Calibri" panose="020F0502020204030204" pitchFamily="34" charset="0"/>
              </a:rPr>
              <a:t>:</a:t>
            </a:r>
          </a:p>
          <a:p>
            <a:pPr marL="0" marR="0" lvl="0" indent="0" rtl="0">
              <a:lnSpc>
                <a:spcPct val="100000"/>
              </a:lnSpc>
              <a:spcBef>
                <a:spcPts val="0"/>
              </a:spcBef>
              <a:spcAft>
                <a:spcPts val="0"/>
              </a:spcAft>
              <a:buClr>
                <a:srgbClr val="336699"/>
              </a:buClr>
              <a:buFont typeface="Arial"/>
              <a:buNone/>
            </a:pPr>
            <a:endParaRPr lang="en-US" sz="4100" dirty="0" smtClean="0">
              <a:solidFill>
                <a:schemeClr val="accent6">
                  <a:lumMod val="50000"/>
                </a:schemeClr>
              </a:solidFill>
              <a:latin typeface="Calibri" panose="020F0502020204030204" pitchFamily="34" charset="0"/>
            </a:endParaRPr>
          </a:p>
          <a:p>
            <a:pPr marL="0" marR="0" lvl="0" indent="0" rtl="0">
              <a:lnSpc>
                <a:spcPct val="100000"/>
              </a:lnSpc>
              <a:spcBef>
                <a:spcPts val="0"/>
              </a:spcBef>
              <a:spcAft>
                <a:spcPts val="0"/>
              </a:spcAft>
              <a:buClr>
                <a:srgbClr val="336699"/>
              </a:buClr>
              <a:buFont typeface="Arial"/>
              <a:buNone/>
            </a:pPr>
            <a:r>
              <a:rPr lang="en-US" sz="4100" b="1" dirty="0" smtClean="0">
                <a:solidFill>
                  <a:schemeClr val="accent6">
                    <a:lumMod val="50000"/>
                  </a:schemeClr>
                </a:solidFill>
                <a:latin typeface="Calibri" panose="020F0502020204030204" pitchFamily="34" charset="0"/>
              </a:rPr>
              <a:t>Operating </a:t>
            </a:r>
            <a:r>
              <a:rPr lang="en-US" sz="4100" b="1" dirty="0">
                <a:solidFill>
                  <a:schemeClr val="accent6">
                    <a:lumMod val="50000"/>
                  </a:schemeClr>
                </a:solidFill>
                <a:latin typeface="Calibri" panose="020F0502020204030204" pitchFamily="34" charset="0"/>
              </a:rPr>
              <a:t>System:</a:t>
            </a:r>
            <a:endParaRPr sz="4100" b="1" dirty="0">
              <a:solidFill>
                <a:schemeClr val="accent6">
                  <a:lumMod val="50000"/>
                </a:schemeClr>
              </a:solidFill>
              <a:latin typeface="Calibri" panose="020F0502020204030204" pitchFamily="34" charset="0"/>
            </a:endParaRPr>
          </a:p>
        </p:txBody>
      </p:sp>
      <p:sp>
        <p:nvSpPr>
          <p:cNvPr id="105" name="Shape 105"/>
          <p:cNvSpPr txBox="1"/>
          <p:nvPr/>
        </p:nvSpPr>
        <p:spPr>
          <a:xfrm>
            <a:off x="23061294" y="30486597"/>
            <a:ext cx="8104466" cy="7368598"/>
          </a:xfrm>
          <a:prstGeom prst="rect">
            <a:avLst/>
          </a:prstGeom>
          <a:noFill/>
          <a:ln w="12700" cap="flat" cmpd="sng">
            <a:noFill/>
            <a:prstDash val="solid"/>
            <a:miter/>
            <a:headEnd type="none" w="med" len="med"/>
            <a:tailEnd type="none" w="med" len="med"/>
          </a:ln>
        </p:spPr>
        <p:txBody>
          <a:bodyPr lIns="98650" tIns="49325" rIns="98650" bIns="49325" anchor="t" anchorCtr="0">
            <a:noAutofit/>
          </a:bodyPr>
          <a:lstStyle/>
          <a:p>
            <a:r>
              <a:rPr lang="en-US" sz="4100" b="1" dirty="0">
                <a:solidFill>
                  <a:schemeClr val="accent6">
                    <a:lumMod val="50000"/>
                  </a:schemeClr>
                </a:solidFill>
                <a:latin typeface="Calibri" panose="020F0502020204030204" pitchFamily="34" charset="0"/>
              </a:rPr>
              <a:t>Neat Study</a:t>
            </a:r>
            <a:r>
              <a:rPr lang="en-US" sz="4100" dirty="0">
                <a:solidFill>
                  <a:schemeClr val="accent6">
                    <a:lumMod val="50000"/>
                  </a:schemeClr>
                </a:solidFill>
                <a:latin typeface="Calibri" panose="020F0502020204030204" pitchFamily="34" charset="0"/>
              </a:rPr>
              <a:t> puts a new spin on Task Management, allowing you to complete task while staying on track in the long term. Neat give the user the flexibility to break down assignments and Collect performance in electronic </a:t>
            </a:r>
            <a:r>
              <a:rPr lang="en-US" sz="4100" dirty="0" smtClean="0">
                <a:solidFill>
                  <a:schemeClr val="accent6">
                    <a:lumMod val="50000"/>
                  </a:schemeClr>
                </a:solidFill>
                <a:latin typeface="Calibri" panose="020F0502020204030204" pitchFamily="34" charset="0"/>
              </a:rPr>
              <a:t>portfolio 			to </a:t>
            </a:r>
            <a:r>
              <a:rPr lang="en-US" sz="4100" dirty="0">
                <a:solidFill>
                  <a:schemeClr val="accent6">
                    <a:lumMod val="50000"/>
                  </a:schemeClr>
                </a:solidFill>
                <a:latin typeface="Calibri" panose="020F0502020204030204" pitchFamily="34" charset="0"/>
              </a:rPr>
              <a:t>find the most </a:t>
            </a:r>
            <a:r>
              <a:rPr lang="en-US" sz="4100" dirty="0" smtClean="0">
                <a:solidFill>
                  <a:schemeClr val="accent6">
                    <a:lumMod val="50000"/>
                  </a:schemeClr>
                </a:solidFill>
                <a:latin typeface="Calibri" panose="020F0502020204030204" pitchFamily="34" charset="0"/>
              </a:rPr>
              <a:t>					efficient </a:t>
            </a:r>
            <a:r>
              <a:rPr lang="en-US" sz="4100" dirty="0">
                <a:solidFill>
                  <a:schemeClr val="accent6">
                    <a:lumMod val="50000"/>
                  </a:schemeClr>
                </a:solidFill>
                <a:latin typeface="Calibri" panose="020F0502020204030204" pitchFamily="34" charset="0"/>
              </a:rPr>
              <a:t>way to </a:t>
            </a:r>
            <a:r>
              <a:rPr lang="en-US" sz="4100" dirty="0" smtClean="0">
                <a:solidFill>
                  <a:schemeClr val="accent6">
                    <a:lumMod val="50000"/>
                  </a:schemeClr>
                </a:solidFill>
                <a:latin typeface="Calibri" panose="020F0502020204030204" pitchFamily="34" charset="0"/>
              </a:rPr>
              <a:t>study	 			based </a:t>
            </a:r>
            <a:r>
              <a:rPr lang="en-US" sz="4100" dirty="0">
                <a:solidFill>
                  <a:schemeClr val="accent6">
                    <a:lumMod val="50000"/>
                  </a:schemeClr>
                </a:solidFill>
                <a:latin typeface="Calibri" panose="020F0502020204030204" pitchFamily="34" charset="0"/>
              </a:rPr>
              <a:t>on your data. </a:t>
            </a:r>
            <a:endParaRPr sz="4100" dirty="0">
              <a:solidFill>
                <a:schemeClr val="accent6">
                  <a:lumMod val="50000"/>
                </a:schemeClr>
              </a:solidFill>
              <a:latin typeface="Calibri" panose="020F0502020204030204" pitchFamily="34" charset="0"/>
            </a:endParaRPr>
          </a:p>
        </p:txBody>
      </p:sp>
      <p:sp>
        <p:nvSpPr>
          <p:cNvPr id="4" name="Rounded Rectangle 3"/>
          <p:cNvSpPr/>
          <p:nvPr/>
        </p:nvSpPr>
        <p:spPr>
          <a:xfrm>
            <a:off x="23555501" y="6041950"/>
            <a:ext cx="6102959" cy="948165"/>
          </a:xfrm>
          <a:prstGeom prst="roundRect">
            <a:avLst/>
          </a:prstGeom>
          <a:solidFill>
            <a:schemeClr val="accent6">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23727877" y="6095323"/>
            <a:ext cx="5843266" cy="830997"/>
          </a:xfrm>
          <a:prstGeom prst="rect">
            <a:avLst/>
          </a:prstGeom>
          <a:noFill/>
          <a:ln cap="flat">
            <a:noFill/>
          </a:ln>
        </p:spPr>
        <p:txBody>
          <a:bodyPr wrap="none" rtlCol="0">
            <a:spAutoFit/>
          </a:bodyPr>
          <a:lstStyle/>
          <a:p>
            <a:r>
              <a:rPr lang="en-US" sz="4800" b="1" spc="1000" dirty="0">
                <a:solidFill>
                  <a:schemeClr val="bg1"/>
                </a:solidFill>
                <a:latin typeface="Calibri" panose="020F0502020204030204" pitchFamily="34" charset="0"/>
              </a:rPr>
              <a:t>REQUIREMENTS</a:t>
            </a:r>
          </a:p>
        </p:txBody>
      </p:sp>
      <p:sp>
        <p:nvSpPr>
          <p:cNvPr id="25" name="Rounded Rectangle 24"/>
          <p:cNvSpPr/>
          <p:nvPr/>
        </p:nvSpPr>
        <p:spPr>
          <a:xfrm>
            <a:off x="13972325" y="6041950"/>
            <a:ext cx="6737732" cy="948165"/>
          </a:xfrm>
          <a:prstGeom prst="roundRect">
            <a:avLst/>
          </a:prstGeom>
          <a:solidFill>
            <a:schemeClr val="accent6">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TextBox 25"/>
          <p:cNvSpPr txBox="1"/>
          <p:nvPr/>
        </p:nvSpPr>
        <p:spPr>
          <a:xfrm>
            <a:off x="14047328" y="6116894"/>
            <a:ext cx="6596678" cy="830997"/>
          </a:xfrm>
          <a:prstGeom prst="rect">
            <a:avLst/>
          </a:prstGeom>
          <a:noFill/>
          <a:ln cap="flat">
            <a:noFill/>
          </a:ln>
        </p:spPr>
        <p:txBody>
          <a:bodyPr wrap="none" rtlCol="0">
            <a:spAutoFit/>
          </a:bodyPr>
          <a:lstStyle/>
          <a:p>
            <a:r>
              <a:rPr lang="en-US" sz="4800" b="1" spc="1000" dirty="0" smtClean="0">
                <a:solidFill>
                  <a:schemeClr val="bg1"/>
                </a:solidFill>
                <a:latin typeface="Calibri" panose="020F0502020204030204" pitchFamily="34" charset="0"/>
              </a:rPr>
              <a:t>CURRENT SYSTEM</a:t>
            </a:r>
            <a:endParaRPr lang="en-US" sz="4800" b="1" spc="1000" dirty="0">
              <a:solidFill>
                <a:schemeClr val="bg1"/>
              </a:solidFill>
              <a:latin typeface="Calibri" panose="020F0502020204030204" pitchFamily="34" charset="0"/>
            </a:endParaRPr>
          </a:p>
        </p:txBody>
      </p:sp>
      <p:sp>
        <p:nvSpPr>
          <p:cNvPr id="27" name="Rounded Rectangle 26"/>
          <p:cNvSpPr/>
          <p:nvPr/>
        </p:nvSpPr>
        <p:spPr>
          <a:xfrm>
            <a:off x="4301820" y="6036738"/>
            <a:ext cx="4580923" cy="953377"/>
          </a:xfrm>
          <a:prstGeom prst="roundRect">
            <a:avLst/>
          </a:prstGeom>
          <a:solidFill>
            <a:schemeClr val="accent6">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Box 27"/>
          <p:cNvSpPr txBox="1"/>
          <p:nvPr/>
        </p:nvSpPr>
        <p:spPr>
          <a:xfrm>
            <a:off x="4802067" y="6105331"/>
            <a:ext cx="3615092" cy="830997"/>
          </a:xfrm>
          <a:prstGeom prst="rect">
            <a:avLst/>
          </a:prstGeom>
          <a:noFill/>
          <a:ln cap="flat">
            <a:noFill/>
          </a:ln>
        </p:spPr>
        <p:txBody>
          <a:bodyPr wrap="none" rtlCol="0">
            <a:spAutoFit/>
          </a:bodyPr>
          <a:lstStyle/>
          <a:p>
            <a:r>
              <a:rPr lang="en-US" sz="4800" b="1" spc="1000" dirty="0" smtClean="0">
                <a:solidFill>
                  <a:schemeClr val="bg1"/>
                </a:solidFill>
                <a:latin typeface="Calibri" panose="020F0502020204030204" pitchFamily="34" charset="0"/>
              </a:rPr>
              <a:t>PROBLEM</a:t>
            </a:r>
            <a:endParaRPr lang="en-US" sz="4800" b="1" spc="1000" dirty="0">
              <a:solidFill>
                <a:schemeClr val="bg1"/>
              </a:solidFill>
              <a:latin typeface="Calibri" panose="020F0502020204030204" pitchFamily="34" charset="0"/>
            </a:endParaRPr>
          </a:p>
        </p:txBody>
      </p:sp>
      <p:sp>
        <p:nvSpPr>
          <p:cNvPr id="30" name="Rounded Rectangle 29"/>
          <p:cNvSpPr/>
          <p:nvPr/>
        </p:nvSpPr>
        <p:spPr>
          <a:xfrm>
            <a:off x="990600" y="41470901"/>
            <a:ext cx="7733878" cy="94816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extBox 30"/>
          <p:cNvSpPr txBox="1"/>
          <p:nvPr/>
        </p:nvSpPr>
        <p:spPr>
          <a:xfrm>
            <a:off x="1012110" y="41564790"/>
            <a:ext cx="7712368" cy="830997"/>
          </a:xfrm>
          <a:prstGeom prst="rect">
            <a:avLst/>
          </a:prstGeom>
          <a:noFill/>
          <a:ln cap="flat">
            <a:noFill/>
          </a:ln>
        </p:spPr>
        <p:txBody>
          <a:bodyPr wrap="none" rtlCol="0">
            <a:spAutoFit/>
          </a:bodyPr>
          <a:lstStyle/>
          <a:p>
            <a:r>
              <a:rPr lang="en-US" sz="4800" b="1" spc="1000" dirty="0" smtClean="0">
                <a:solidFill>
                  <a:schemeClr val="accent6">
                    <a:lumMod val="50000"/>
                  </a:schemeClr>
                </a:solidFill>
                <a:latin typeface="Calibri" panose="020F0502020204030204" pitchFamily="34" charset="0"/>
              </a:rPr>
              <a:t>ACKNOWLEDGEMENT</a:t>
            </a:r>
            <a:endParaRPr lang="en-US" sz="4800" b="1" spc="1000" dirty="0">
              <a:solidFill>
                <a:schemeClr val="accent6">
                  <a:lumMod val="50000"/>
                </a:schemeClr>
              </a:solidFill>
              <a:latin typeface="Calibri" panose="020F0502020204030204" pitchFamily="34" charset="0"/>
            </a:endParaRPr>
          </a:p>
        </p:txBody>
      </p:sp>
      <p:sp>
        <p:nvSpPr>
          <p:cNvPr id="33" name="Rounded Rectangle 32"/>
          <p:cNvSpPr/>
          <p:nvPr/>
        </p:nvSpPr>
        <p:spPr>
          <a:xfrm>
            <a:off x="23199566" y="17974592"/>
            <a:ext cx="6910869" cy="948165"/>
          </a:xfrm>
          <a:prstGeom prst="roundRect">
            <a:avLst/>
          </a:prstGeom>
          <a:solidFill>
            <a:schemeClr val="accent6">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p:cNvSpPr txBox="1"/>
          <p:nvPr/>
        </p:nvSpPr>
        <p:spPr>
          <a:xfrm>
            <a:off x="23329412" y="18037057"/>
            <a:ext cx="6781023" cy="830997"/>
          </a:xfrm>
          <a:prstGeom prst="rect">
            <a:avLst/>
          </a:prstGeom>
          <a:noFill/>
          <a:ln cap="flat">
            <a:noFill/>
          </a:ln>
        </p:spPr>
        <p:txBody>
          <a:bodyPr wrap="none" rtlCol="0">
            <a:spAutoFit/>
          </a:bodyPr>
          <a:lstStyle/>
          <a:p>
            <a:r>
              <a:rPr lang="en-US" sz="4800" b="1" spc="1000" dirty="0" smtClean="0">
                <a:solidFill>
                  <a:schemeClr val="bg1"/>
                </a:solidFill>
                <a:latin typeface="Calibri" panose="020F0502020204030204" pitchFamily="34" charset="0"/>
              </a:rPr>
              <a:t>IMPLEMENTATION</a:t>
            </a:r>
            <a:endParaRPr lang="en-US" sz="4800" b="1" spc="1000" dirty="0">
              <a:solidFill>
                <a:schemeClr val="bg1"/>
              </a:solidFill>
              <a:latin typeface="Calibri" panose="020F0502020204030204" pitchFamily="34" charset="0"/>
            </a:endParaRPr>
          </a:p>
        </p:txBody>
      </p:sp>
      <p:sp>
        <p:nvSpPr>
          <p:cNvPr id="35" name="Rounded Rectangle 34"/>
          <p:cNvSpPr/>
          <p:nvPr/>
        </p:nvSpPr>
        <p:spPr>
          <a:xfrm>
            <a:off x="25084467" y="29362405"/>
            <a:ext cx="3894015" cy="948165"/>
          </a:xfrm>
          <a:prstGeom prst="roundRect">
            <a:avLst/>
          </a:prstGeom>
          <a:solidFill>
            <a:schemeClr val="accent6">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p:cNvSpPr txBox="1"/>
          <p:nvPr/>
        </p:nvSpPr>
        <p:spPr>
          <a:xfrm>
            <a:off x="25166520" y="29493873"/>
            <a:ext cx="3894015" cy="830997"/>
          </a:xfrm>
          <a:prstGeom prst="rect">
            <a:avLst/>
          </a:prstGeom>
          <a:noFill/>
          <a:ln cap="flat">
            <a:noFill/>
          </a:ln>
        </p:spPr>
        <p:txBody>
          <a:bodyPr wrap="none" rtlCol="0">
            <a:spAutoFit/>
          </a:bodyPr>
          <a:lstStyle/>
          <a:p>
            <a:r>
              <a:rPr lang="en-US" sz="4800" b="1" spc="1000" dirty="0" smtClean="0">
                <a:solidFill>
                  <a:schemeClr val="bg1"/>
                </a:solidFill>
                <a:latin typeface="Calibri" panose="020F0502020204030204" pitchFamily="34" charset="0"/>
              </a:rPr>
              <a:t>SUMMARY</a:t>
            </a:r>
            <a:endParaRPr lang="en-US" sz="4800" b="1" spc="1000" dirty="0">
              <a:solidFill>
                <a:schemeClr val="bg1"/>
              </a:solidFill>
              <a:latin typeface="Calibri" panose="020F0502020204030204" pitchFamily="34" charset="0"/>
            </a:endParaRPr>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484718" y="19744030"/>
            <a:ext cx="5045373" cy="1965922"/>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658460" y="22370500"/>
            <a:ext cx="1667192" cy="1667192"/>
          </a:xfrm>
          <a:prstGeom prst="rect">
            <a:avLst/>
          </a:prstGeom>
        </p:spPr>
      </p:pic>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6413220" y="21937976"/>
            <a:ext cx="3346569" cy="2586986"/>
          </a:xfrm>
          <a:prstGeom prst="rect">
            <a:avLst/>
          </a:prstGeom>
        </p:spPr>
      </p:pic>
      <p:pic>
        <p:nvPicPr>
          <p:cNvPr id="43" name="django-python.png"/>
          <p:cNvPicPr>
            <a:picLocks noChangeAspect="1"/>
          </p:cNvPicPr>
          <p:nvPr/>
        </p:nvPicPr>
        <p:blipFill>
          <a:blip r:embed="rId7">
            <a:extLst/>
          </a:blip>
          <a:stretch>
            <a:fillRect/>
          </a:stretch>
        </p:blipFill>
        <p:spPr>
          <a:xfrm>
            <a:off x="25848395" y="23651962"/>
            <a:ext cx="2196107" cy="2196107"/>
          </a:xfrm>
          <a:prstGeom prst="rect">
            <a:avLst/>
          </a:prstGeom>
          <a:ln w="12700">
            <a:miter lim="400000"/>
          </a:ln>
        </p:spPr>
      </p:pic>
      <p:pic>
        <p:nvPicPr>
          <p:cNvPr id="10" name="Picture 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5723587" y="25432093"/>
            <a:ext cx="2445722" cy="1267213"/>
          </a:xfrm>
          <a:prstGeom prst="rect">
            <a:avLst/>
          </a:prstGeom>
        </p:spPr>
      </p:pic>
      <p:pic>
        <p:nvPicPr>
          <p:cNvPr id="11" name="Picture 10"/>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7591095" y="27231104"/>
            <a:ext cx="1244612" cy="1244612"/>
          </a:xfrm>
          <a:prstGeom prst="rect">
            <a:avLst/>
          </a:prstGeom>
        </p:spPr>
      </p:pic>
      <p:pic>
        <p:nvPicPr>
          <p:cNvPr id="46" name="Picture 4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372266" y="1009310"/>
            <a:ext cx="4849062" cy="1521074"/>
          </a:xfrm>
          <a:prstGeom prst="rect">
            <a:avLst/>
          </a:prstGeom>
        </p:spPr>
      </p:pic>
      <p:pic>
        <p:nvPicPr>
          <p:cNvPr id="47" name="Picture 4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74261" y="3025249"/>
            <a:ext cx="5045373" cy="1965922"/>
          </a:xfrm>
          <a:prstGeom prst="rect">
            <a:avLst/>
          </a:prstGeom>
        </p:spPr>
      </p:pic>
      <p:pic>
        <p:nvPicPr>
          <p:cNvPr id="48" name="Picture 4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184697" y="3017030"/>
            <a:ext cx="1667192" cy="1667192"/>
          </a:xfrm>
          <a:prstGeom prst="rect">
            <a:avLst/>
          </a:prstGeom>
        </p:spPr>
      </p:pic>
      <p:pic>
        <p:nvPicPr>
          <p:cNvPr id="49" name="Picture 4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4345009" y="491131"/>
            <a:ext cx="3346569" cy="2586986"/>
          </a:xfrm>
          <a:prstGeom prst="rect">
            <a:avLst/>
          </a:prstGeom>
        </p:spPr>
      </p:pic>
      <p:pic>
        <p:nvPicPr>
          <p:cNvPr id="50" name="django-python.png"/>
          <p:cNvPicPr>
            <a:picLocks noChangeAspect="1"/>
          </p:cNvPicPr>
          <p:nvPr/>
        </p:nvPicPr>
        <p:blipFill>
          <a:blip r:embed="rId7">
            <a:extLst/>
          </a:blip>
          <a:stretch>
            <a:fillRect/>
          </a:stretch>
        </p:blipFill>
        <p:spPr>
          <a:xfrm>
            <a:off x="27914328" y="708707"/>
            <a:ext cx="2615763" cy="2615763"/>
          </a:xfrm>
          <a:prstGeom prst="rect">
            <a:avLst/>
          </a:prstGeom>
          <a:ln w="12700">
            <a:miter lim="400000"/>
          </a:ln>
        </p:spPr>
      </p:pic>
      <p:pic>
        <p:nvPicPr>
          <p:cNvPr id="51" name="Picture 5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7711410" y="3258958"/>
            <a:ext cx="2601942" cy="1348156"/>
          </a:xfrm>
          <a:prstGeom prst="rect">
            <a:avLst/>
          </a:prstGeom>
        </p:spPr>
      </p:pic>
      <p:pic>
        <p:nvPicPr>
          <p:cNvPr id="52" name="Picture 5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495961" y="3347718"/>
            <a:ext cx="1244612" cy="1244612"/>
          </a:xfrm>
          <a:prstGeom prst="rect">
            <a:avLst/>
          </a:prstGeom>
        </p:spPr>
      </p:pic>
      <p:pic>
        <p:nvPicPr>
          <p:cNvPr id="53" name="Logo_Neat.png"/>
          <p:cNvPicPr>
            <a:picLocks noChangeAspect="1"/>
          </p:cNvPicPr>
          <p:nvPr/>
        </p:nvPicPr>
        <p:blipFill>
          <a:blip r:embed="rId11">
            <a:extLst/>
          </a:blip>
          <a:stretch>
            <a:fillRect/>
          </a:stretch>
        </p:blipFill>
        <p:spPr>
          <a:xfrm>
            <a:off x="8634000" y="804523"/>
            <a:ext cx="2491153" cy="2559217"/>
          </a:xfrm>
          <a:prstGeom prst="rect">
            <a:avLst/>
          </a:prstGeom>
          <a:ln w="12700">
            <a:miter lim="400000"/>
          </a:ln>
        </p:spPr>
      </p:pic>
      <p:pic>
        <p:nvPicPr>
          <p:cNvPr id="54" name="Logo_Neat.png"/>
          <p:cNvPicPr>
            <a:picLocks noChangeAspect="1"/>
          </p:cNvPicPr>
          <p:nvPr/>
        </p:nvPicPr>
        <p:blipFill>
          <a:blip r:embed="rId11">
            <a:extLst/>
          </a:blip>
          <a:stretch>
            <a:fillRect/>
          </a:stretch>
        </p:blipFill>
        <p:spPr>
          <a:xfrm>
            <a:off x="26569382" y="37163849"/>
            <a:ext cx="2491153" cy="2559217"/>
          </a:xfrm>
          <a:prstGeom prst="rect">
            <a:avLst/>
          </a:prstGeom>
          <a:ln w="12700">
            <a:miter lim="400000"/>
          </a:ln>
        </p:spPr>
      </p:pic>
      <p:pic>
        <p:nvPicPr>
          <p:cNvPr id="12" name="Picture 11"/>
          <p:cNvPicPr>
            <a:picLocks noChangeAspect="1"/>
          </p:cNvPicPr>
          <p:nvPr/>
        </p:nvPicPr>
        <p:blipFill rotWithShape="1">
          <a:blip r:embed="rId12">
            <a:extLst>
              <a:ext uri="{28A0092B-C50C-407E-A947-70E740481C1C}">
                <a14:useLocalDpi xmlns:a14="http://schemas.microsoft.com/office/drawing/2010/main" val="0"/>
              </a:ext>
            </a:extLst>
          </a:blip>
          <a:srcRect r="40443" b="-5986"/>
          <a:stretch/>
        </p:blipFill>
        <p:spPr>
          <a:xfrm>
            <a:off x="3699299" y="19431092"/>
            <a:ext cx="5980456" cy="2939408"/>
          </a:xfrm>
          <a:prstGeom prst="rect">
            <a:avLst/>
          </a:prstGeom>
        </p:spPr>
      </p:pic>
      <p:sp>
        <p:nvSpPr>
          <p:cNvPr id="13" name="TextBox 12"/>
          <p:cNvSpPr txBox="1"/>
          <p:nvPr/>
        </p:nvSpPr>
        <p:spPr>
          <a:xfrm>
            <a:off x="3219963" y="22187714"/>
            <a:ext cx="7276072" cy="3877985"/>
          </a:xfrm>
          <a:prstGeom prst="rect">
            <a:avLst/>
          </a:prstGeom>
          <a:noFill/>
        </p:spPr>
        <p:txBody>
          <a:bodyPr wrap="square" rtlCol="0">
            <a:spAutoFit/>
          </a:bodyPr>
          <a:lstStyle/>
          <a:p>
            <a:pPr hangingPunct="0"/>
            <a:r>
              <a:rPr lang="en-US" sz="4100" dirty="0">
                <a:solidFill>
                  <a:schemeClr val="accent6">
                    <a:lumMod val="50000"/>
                  </a:schemeClr>
                </a:solidFill>
                <a:latin typeface="Calibri" panose="020F0502020204030204" pitchFamily="34" charset="0"/>
              </a:rPr>
              <a:t>The system is based on a client server model</a:t>
            </a:r>
            <a:r>
              <a:rPr lang="en-US" sz="4100" dirty="0" smtClean="0">
                <a:solidFill>
                  <a:schemeClr val="accent6">
                    <a:lumMod val="50000"/>
                  </a:schemeClr>
                </a:solidFill>
                <a:latin typeface="Calibri" panose="020F0502020204030204" pitchFamily="34" charset="0"/>
              </a:rPr>
              <a:t>. The client makes a request to the server and the backend accesses the database, while the front-end displays the data and takes user input.</a:t>
            </a:r>
            <a:endParaRPr lang="en-US" sz="4100" dirty="0">
              <a:solidFill>
                <a:schemeClr val="accent6">
                  <a:lumMod val="50000"/>
                </a:schemeClr>
              </a:solidFill>
              <a:latin typeface="Calibri" panose="020F0502020204030204" pitchFamily="34" charset="0"/>
            </a:endParaRPr>
          </a:p>
        </p:txBody>
      </p:sp>
      <p:sp>
        <p:nvSpPr>
          <p:cNvPr id="59" name="Rounded Rectangle 58"/>
          <p:cNvSpPr/>
          <p:nvPr/>
        </p:nvSpPr>
        <p:spPr>
          <a:xfrm>
            <a:off x="3413430" y="17974919"/>
            <a:ext cx="6165061" cy="947509"/>
          </a:xfrm>
          <a:prstGeom prst="roundRect">
            <a:avLst/>
          </a:prstGeom>
          <a:solidFill>
            <a:schemeClr val="accent6">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0" name="TextBox 59"/>
          <p:cNvSpPr txBox="1"/>
          <p:nvPr/>
        </p:nvSpPr>
        <p:spPr>
          <a:xfrm>
            <a:off x="3602520" y="18037057"/>
            <a:ext cx="5979522" cy="830997"/>
          </a:xfrm>
          <a:prstGeom prst="rect">
            <a:avLst/>
          </a:prstGeom>
          <a:noFill/>
          <a:ln cap="flat">
            <a:noFill/>
          </a:ln>
        </p:spPr>
        <p:txBody>
          <a:bodyPr wrap="none" rtlCol="0">
            <a:spAutoFit/>
          </a:bodyPr>
          <a:lstStyle/>
          <a:p>
            <a:r>
              <a:rPr lang="en-US" sz="4800" b="1" spc="1000" dirty="0" smtClean="0">
                <a:solidFill>
                  <a:schemeClr val="bg1"/>
                </a:solidFill>
                <a:latin typeface="Calibri" panose="020F0502020204030204" pitchFamily="34" charset="0"/>
              </a:rPr>
              <a:t>SYSTEM DESIGN</a:t>
            </a:r>
            <a:endParaRPr lang="en-US" sz="4800" b="1" spc="1000" dirty="0">
              <a:solidFill>
                <a:schemeClr val="bg1"/>
              </a:solidFill>
              <a:latin typeface="Calibri" panose="020F0502020204030204" pitchFamily="34" charset="0"/>
            </a:endParaRPr>
          </a:p>
        </p:txBody>
      </p:sp>
      <p:sp>
        <p:nvSpPr>
          <p:cNvPr id="61" name="Rounded Rectangle 60"/>
          <p:cNvSpPr/>
          <p:nvPr/>
        </p:nvSpPr>
        <p:spPr>
          <a:xfrm>
            <a:off x="14258654" y="17914364"/>
            <a:ext cx="6165061" cy="947509"/>
          </a:xfrm>
          <a:prstGeom prst="roundRect">
            <a:avLst/>
          </a:prstGeom>
          <a:solidFill>
            <a:schemeClr val="accent6">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2" name="TextBox 61"/>
          <p:cNvSpPr txBox="1"/>
          <p:nvPr/>
        </p:nvSpPr>
        <p:spPr>
          <a:xfrm>
            <a:off x="14427565" y="17988385"/>
            <a:ext cx="5827236" cy="830997"/>
          </a:xfrm>
          <a:prstGeom prst="rect">
            <a:avLst/>
          </a:prstGeom>
          <a:noFill/>
          <a:ln cap="flat">
            <a:noFill/>
          </a:ln>
        </p:spPr>
        <p:txBody>
          <a:bodyPr wrap="none" rtlCol="0">
            <a:spAutoFit/>
          </a:bodyPr>
          <a:lstStyle/>
          <a:p>
            <a:r>
              <a:rPr lang="en-US" sz="4800" b="1" spc="1000" dirty="0" smtClean="0">
                <a:solidFill>
                  <a:schemeClr val="bg1"/>
                </a:solidFill>
                <a:latin typeface="Calibri" panose="020F0502020204030204" pitchFamily="34" charset="0"/>
              </a:rPr>
              <a:t>OBJECT DESIGN</a:t>
            </a:r>
            <a:endParaRPr lang="en-US" sz="4800" b="1" spc="1000" dirty="0">
              <a:solidFill>
                <a:schemeClr val="bg1"/>
              </a:solidFill>
              <a:latin typeface="Calibri" panose="020F0502020204030204" pitchFamily="34" charset="0"/>
            </a:endParaRPr>
          </a:p>
        </p:txBody>
      </p:sp>
      <p:pic>
        <p:nvPicPr>
          <p:cNvPr id="14" name="Picture 13"/>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5296751" y="25208276"/>
            <a:ext cx="7683246" cy="3791732"/>
          </a:xfrm>
          <a:prstGeom prst="rect">
            <a:avLst/>
          </a:prstGeom>
        </p:spPr>
      </p:pic>
      <p:pic>
        <p:nvPicPr>
          <p:cNvPr id="15" name="Picture 14"/>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4381082" y="19222614"/>
            <a:ext cx="6262923" cy="5617652"/>
          </a:xfrm>
          <a:prstGeom prst="rect">
            <a:avLst/>
          </a:prstGeom>
        </p:spPr>
      </p:pic>
      <p:pic>
        <p:nvPicPr>
          <p:cNvPr id="19" name="Picture 18"/>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6305182" y="33101977"/>
            <a:ext cx="10768208" cy="7539529"/>
          </a:xfrm>
          <a:prstGeom prst="rect">
            <a:avLst/>
          </a:prstGeom>
        </p:spPr>
      </p:pic>
      <p:pic>
        <p:nvPicPr>
          <p:cNvPr id="20" name="Picture 19"/>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15010542" y="29601689"/>
            <a:ext cx="4595308" cy="9630883"/>
          </a:xfrm>
          <a:prstGeom prst="rect">
            <a:avLst/>
          </a:prstGeom>
        </p:spPr>
      </p:pic>
      <p:sp>
        <p:nvSpPr>
          <p:cNvPr id="70" name="Rounded Rectangle 69"/>
          <p:cNvSpPr/>
          <p:nvPr/>
        </p:nvSpPr>
        <p:spPr>
          <a:xfrm>
            <a:off x="14258653" y="29403850"/>
            <a:ext cx="5647603" cy="871419"/>
          </a:xfrm>
          <a:prstGeom prst="roundRect">
            <a:avLst/>
          </a:prstGeom>
          <a:solidFill>
            <a:schemeClr val="accent6">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1" name="TextBox 70"/>
          <p:cNvSpPr txBox="1"/>
          <p:nvPr/>
        </p:nvSpPr>
        <p:spPr>
          <a:xfrm>
            <a:off x="14558773" y="29444272"/>
            <a:ext cx="5256567" cy="830997"/>
          </a:xfrm>
          <a:prstGeom prst="rect">
            <a:avLst/>
          </a:prstGeom>
          <a:noFill/>
          <a:ln cap="flat">
            <a:noFill/>
          </a:ln>
        </p:spPr>
        <p:txBody>
          <a:bodyPr wrap="none" rtlCol="0">
            <a:spAutoFit/>
          </a:bodyPr>
          <a:lstStyle/>
          <a:p>
            <a:r>
              <a:rPr lang="en-US" sz="4800" b="1" spc="1000" dirty="0" smtClean="0">
                <a:solidFill>
                  <a:schemeClr val="bg1"/>
                </a:solidFill>
                <a:latin typeface="Calibri" panose="020F0502020204030204" pitchFamily="34" charset="0"/>
              </a:rPr>
              <a:t>SCREENSHOTS</a:t>
            </a:r>
            <a:endParaRPr lang="en-US" sz="4800" b="1" spc="1000" dirty="0">
              <a:solidFill>
                <a:schemeClr val="bg1"/>
              </a:solidFill>
              <a:latin typeface="Calibri" panose="020F0502020204030204" pitchFamily="34" charset="0"/>
            </a:endParaRPr>
          </a:p>
        </p:txBody>
      </p:sp>
      <p:sp>
        <p:nvSpPr>
          <p:cNvPr id="73" name="Rounded Rectangle 72"/>
          <p:cNvSpPr/>
          <p:nvPr/>
        </p:nvSpPr>
        <p:spPr>
          <a:xfrm>
            <a:off x="3123749" y="29381048"/>
            <a:ext cx="5544700" cy="881955"/>
          </a:xfrm>
          <a:prstGeom prst="roundRect">
            <a:avLst/>
          </a:prstGeom>
          <a:solidFill>
            <a:schemeClr val="accent6">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TextBox 73"/>
          <p:cNvSpPr txBox="1"/>
          <p:nvPr/>
        </p:nvSpPr>
        <p:spPr>
          <a:xfrm>
            <a:off x="3448127" y="29420988"/>
            <a:ext cx="5331909" cy="830997"/>
          </a:xfrm>
          <a:prstGeom prst="rect">
            <a:avLst/>
          </a:prstGeom>
          <a:noFill/>
          <a:ln cap="flat">
            <a:noFill/>
          </a:ln>
        </p:spPr>
        <p:txBody>
          <a:bodyPr wrap="none" rtlCol="0">
            <a:spAutoFit/>
          </a:bodyPr>
          <a:lstStyle/>
          <a:p>
            <a:r>
              <a:rPr lang="en-US" sz="4800" b="1" spc="1000" dirty="0" smtClean="0">
                <a:solidFill>
                  <a:schemeClr val="bg1"/>
                </a:solidFill>
                <a:latin typeface="Calibri" panose="020F0502020204030204" pitchFamily="34" charset="0"/>
              </a:rPr>
              <a:t>VERIFICATION</a:t>
            </a:r>
            <a:endParaRPr lang="en-US" sz="4800" b="1" spc="1000" dirty="0">
              <a:solidFill>
                <a:schemeClr val="bg1"/>
              </a:solidFill>
              <a:latin typeface="Calibri" panose="020F0502020204030204" pitchFamily="34" charset="0"/>
            </a:endParaRPr>
          </a:p>
        </p:txBody>
      </p:sp>
      <p:pic>
        <p:nvPicPr>
          <p:cNvPr id="22" name="Picture 21"/>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16554388" y="33536556"/>
            <a:ext cx="10719854" cy="8039890"/>
          </a:xfrm>
          <a:prstGeom prst="rect">
            <a:avLst/>
          </a:prstGeom>
        </p:spPr>
      </p:pic>
      <p:sp>
        <p:nvSpPr>
          <p:cNvPr id="23" name="TextBox 22"/>
          <p:cNvSpPr txBox="1"/>
          <p:nvPr/>
        </p:nvSpPr>
        <p:spPr>
          <a:xfrm>
            <a:off x="1372266" y="30351336"/>
            <a:ext cx="8147224" cy="11172289"/>
          </a:xfrm>
          <a:prstGeom prst="rect">
            <a:avLst/>
          </a:prstGeom>
          <a:noFill/>
        </p:spPr>
        <p:txBody>
          <a:bodyPr wrap="square" rtlCol="0">
            <a:spAutoFit/>
          </a:bodyPr>
          <a:lstStyle/>
          <a:p>
            <a:r>
              <a:rPr lang="en-US" sz="2000" b="1" dirty="0">
                <a:solidFill>
                  <a:srgbClr val="00B050"/>
                </a:solidFill>
                <a:latin typeface="Calibri" panose="020F0502020204030204" pitchFamily="34" charset="0"/>
              </a:rPr>
              <a:t>Test Case 1 (Sunny Day)</a:t>
            </a:r>
          </a:p>
          <a:p>
            <a:r>
              <a:rPr lang="en-US" sz="2000" b="1" dirty="0">
                <a:solidFill>
                  <a:schemeClr val="accent6">
                    <a:lumMod val="50000"/>
                  </a:schemeClr>
                </a:solidFill>
                <a:latin typeface="Calibri" panose="020F0502020204030204" pitchFamily="34" charset="0"/>
              </a:rPr>
              <a:t>Purpose</a:t>
            </a:r>
          </a:p>
          <a:p>
            <a:r>
              <a:rPr lang="en-US" sz="2000" dirty="0">
                <a:solidFill>
                  <a:schemeClr val="accent6">
                    <a:lumMod val="50000"/>
                  </a:schemeClr>
                </a:solidFill>
                <a:latin typeface="Calibri" panose="020F0502020204030204" pitchFamily="34" charset="0"/>
              </a:rPr>
              <a:t>Ensure that emails are sending to the correct email addresses, with the correct subject and body text.</a:t>
            </a:r>
          </a:p>
          <a:p>
            <a:r>
              <a:rPr lang="en-US" sz="2000" b="1" dirty="0">
                <a:solidFill>
                  <a:schemeClr val="accent6">
                    <a:lumMod val="50000"/>
                  </a:schemeClr>
                </a:solidFill>
                <a:latin typeface="Calibri" panose="020F0502020204030204" pitchFamily="34" charset="0"/>
              </a:rPr>
              <a:t>Precondition</a:t>
            </a:r>
          </a:p>
          <a:p>
            <a:r>
              <a:rPr lang="en-US" sz="2000" dirty="0">
                <a:solidFill>
                  <a:schemeClr val="accent6">
                    <a:lumMod val="50000"/>
                  </a:schemeClr>
                </a:solidFill>
                <a:latin typeface="Calibri" panose="020F0502020204030204" pitchFamily="34" charset="0"/>
              </a:rPr>
              <a:t>The user is on the Contact Section and Neatstudy is running. The user has filled out all of the forms on the messaging page.</a:t>
            </a:r>
          </a:p>
          <a:p>
            <a:r>
              <a:rPr lang="en-US" sz="2000" b="1" dirty="0">
                <a:solidFill>
                  <a:schemeClr val="accent6">
                    <a:lumMod val="50000"/>
                  </a:schemeClr>
                </a:solidFill>
                <a:latin typeface="Calibri" panose="020F0502020204030204" pitchFamily="34" charset="0"/>
              </a:rPr>
              <a:t>Input</a:t>
            </a:r>
          </a:p>
          <a:p>
            <a:r>
              <a:rPr lang="en-US" sz="2000" dirty="0">
                <a:solidFill>
                  <a:schemeClr val="accent6">
                    <a:lumMod val="50000"/>
                  </a:schemeClr>
                </a:solidFill>
                <a:latin typeface="Calibri" panose="020F0502020204030204" pitchFamily="34" charset="0"/>
              </a:rPr>
              <a:t>The User fills in the user name, receiver addresses, message subject, and message body for the message that is to be sent. Then user presses the “Send Message” button.</a:t>
            </a:r>
          </a:p>
          <a:p>
            <a:r>
              <a:rPr lang="en-US" sz="2000" b="1" dirty="0">
                <a:solidFill>
                  <a:schemeClr val="accent6">
                    <a:lumMod val="50000"/>
                  </a:schemeClr>
                </a:solidFill>
                <a:latin typeface="Calibri" panose="020F0502020204030204" pitchFamily="34" charset="0"/>
              </a:rPr>
              <a:t>Expected</a:t>
            </a:r>
            <a:r>
              <a:rPr lang="en-US" sz="2000" dirty="0">
                <a:solidFill>
                  <a:schemeClr val="accent6">
                    <a:lumMod val="50000"/>
                  </a:schemeClr>
                </a:solidFill>
                <a:latin typeface="Calibri" panose="020F0502020204030204" pitchFamily="34" charset="0"/>
              </a:rPr>
              <a:t> </a:t>
            </a:r>
            <a:r>
              <a:rPr lang="en-US" sz="2000" b="1" dirty="0">
                <a:solidFill>
                  <a:schemeClr val="accent6">
                    <a:lumMod val="50000"/>
                  </a:schemeClr>
                </a:solidFill>
                <a:latin typeface="Calibri" panose="020F0502020204030204" pitchFamily="34" charset="0"/>
              </a:rPr>
              <a:t>Result</a:t>
            </a:r>
          </a:p>
          <a:p>
            <a:r>
              <a:rPr lang="en-US" sz="2000" dirty="0">
                <a:solidFill>
                  <a:schemeClr val="accent6">
                    <a:lumMod val="50000"/>
                  </a:schemeClr>
                </a:solidFill>
                <a:latin typeface="Calibri" panose="020F0502020204030204" pitchFamily="34" charset="0"/>
              </a:rPr>
              <a:t>The message should be sent to </a:t>
            </a:r>
            <a:endParaRPr lang="en-US" sz="2000" dirty="0" smtClean="0">
              <a:solidFill>
                <a:schemeClr val="accent6">
                  <a:lumMod val="50000"/>
                </a:schemeClr>
              </a:solidFill>
              <a:latin typeface="Calibri" panose="020F0502020204030204" pitchFamily="34" charset="0"/>
            </a:endParaRPr>
          </a:p>
          <a:p>
            <a:r>
              <a:rPr lang="en-US" sz="2000" dirty="0" smtClean="0">
                <a:solidFill>
                  <a:schemeClr val="accent6">
                    <a:lumMod val="50000"/>
                  </a:schemeClr>
                </a:solidFill>
                <a:latin typeface="Calibri" panose="020F0502020204030204" pitchFamily="34" charset="0"/>
              </a:rPr>
              <a:t>neatstudy@outlook.com with </a:t>
            </a:r>
            <a:r>
              <a:rPr lang="en-US" sz="2000" dirty="0">
                <a:solidFill>
                  <a:schemeClr val="accent6">
                    <a:lumMod val="50000"/>
                  </a:schemeClr>
                </a:solidFill>
                <a:latin typeface="Calibri" panose="020F0502020204030204" pitchFamily="34" charset="0"/>
              </a:rPr>
              <a:t>the correct subject </a:t>
            </a:r>
            <a:endParaRPr lang="en-US" sz="2000" dirty="0" smtClean="0">
              <a:solidFill>
                <a:schemeClr val="accent6">
                  <a:lumMod val="50000"/>
                </a:schemeClr>
              </a:solidFill>
              <a:latin typeface="Calibri" panose="020F0502020204030204" pitchFamily="34" charset="0"/>
            </a:endParaRPr>
          </a:p>
          <a:p>
            <a:r>
              <a:rPr lang="en-US" sz="2000" dirty="0" smtClean="0">
                <a:solidFill>
                  <a:schemeClr val="accent6">
                    <a:lumMod val="50000"/>
                  </a:schemeClr>
                </a:solidFill>
                <a:latin typeface="Calibri" panose="020F0502020204030204" pitchFamily="34" charset="0"/>
              </a:rPr>
              <a:t>and </a:t>
            </a:r>
            <a:r>
              <a:rPr lang="en-US" sz="2000" dirty="0">
                <a:solidFill>
                  <a:schemeClr val="accent6">
                    <a:lumMod val="50000"/>
                  </a:schemeClr>
                </a:solidFill>
                <a:latin typeface="Calibri" panose="020F0502020204030204" pitchFamily="34" charset="0"/>
              </a:rPr>
              <a:t>message body text. </a:t>
            </a:r>
          </a:p>
          <a:p>
            <a:r>
              <a:rPr lang="en-US" sz="2000" b="1" dirty="0">
                <a:solidFill>
                  <a:schemeClr val="accent6">
                    <a:lumMod val="50000"/>
                  </a:schemeClr>
                </a:solidFill>
                <a:latin typeface="Calibri" panose="020F0502020204030204" pitchFamily="34" charset="0"/>
              </a:rPr>
              <a:t>Actual</a:t>
            </a:r>
            <a:r>
              <a:rPr lang="en-US" sz="2000" dirty="0">
                <a:solidFill>
                  <a:schemeClr val="accent6">
                    <a:lumMod val="50000"/>
                  </a:schemeClr>
                </a:solidFill>
                <a:latin typeface="Calibri" panose="020F0502020204030204" pitchFamily="34" charset="0"/>
              </a:rPr>
              <a:t> </a:t>
            </a:r>
            <a:r>
              <a:rPr lang="en-US" sz="2000" b="1" dirty="0">
                <a:solidFill>
                  <a:schemeClr val="accent6">
                    <a:lumMod val="50000"/>
                  </a:schemeClr>
                </a:solidFill>
                <a:latin typeface="Calibri" panose="020F0502020204030204" pitchFamily="34" charset="0"/>
              </a:rPr>
              <a:t>Result</a:t>
            </a:r>
          </a:p>
          <a:p>
            <a:r>
              <a:rPr lang="en-US" sz="2000" dirty="0">
                <a:solidFill>
                  <a:schemeClr val="accent6">
                    <a:lumMod val="50000"/>
                  </a:schemeClr>
                </a:solidFill>
                <a:latin typeface="Calibri" panose="020F0502020204030204" pitchFamily="34" charset="0"/>
              </a:rPr>
              <a:t>The message was sent to neatstudy@outlook.com </a:t>
            </a:r>
            <a:endParaRPr lang="en-US" sz="2000" dirty="0" smtClean="0">
              <a:solidFill>
                <a:schemeClr val="accent6">
                  <a:lumMod val="50000"/>
                </a:schemeClr>
              </a:solidFill>
              <a:latin typeface="Calibri" panose="020F0502020204030204" pitchFamily="34" charset="0"/>
            </a:endParaRPr>
          </a:p>
          <a:p>
            <a:r>
              <a:rPr lang="en-US" sz="2000" dirty="0" smtClean="0">
                <a:solidFill>
                  <a:schemeClr val="accent6">
                    <a:lumMod val="50000"/>
                  </a:schemeClr>
                </a:solidFill>
                <a:latin typeface="Calibri" panose="020F0502020204030204" pitchFamily="34" charset="0"/>
              </a:rPr>
              <a:t>with </a:t>
            </a:r>
            <a:r>
              <a:rPr lang="en-US" sz="2000" dirty="0">
                <a:solidFill>
                  <a:schemeClr val="accent6">
                    <a:lumMod val="50000"/>
                  </a:schemeClr>
                </a:solidFill>
                <a:latin typeface="Calibri" panose="020F0502020204030204" pitchFamily="34" charset="0"/>
              </a:rPr>
              <a:t>the correct information. </a:t>
            </a:r>
            <a:r>
              <a:rPr lang="en-US" sz="2000" b="1" dirty="0" smtClean="0">
                <a:solidFill>
                  <a:srgbClr val="00B050"/>
                </a:solidFill>
                <a:latin typeface="Calibri" panose="020F0502020204030204" pitchFamily="34" charset="0"/>
              </a:rPr>
              <a:t>PASS</a:t>
            </a:r>
            <a:endParaRPr lang="en-US" sz="2000" dirty="0">
              <a:solidFill>
                <a:srgbClr val="00B050"/>
              </a:solidFill>
              <a:latin typeface="Calibri" panose="020F0502020204030204" pitchFamily="34" charset="0"/>
            </a:endParaRPr>
          </a:p>
          <a:p>
            <a:r>
              <a:rPr lang="en-US" sz="2000" b="1" dirty="0">
                <a:solidFill>
                  <a:srgbClr val="C00000"/>
                </a:solidFill>
                <a:latin typeface="Calibri" panose="020F0502020204030204" pitchFamily="34" charset="0"/>
              </a:rPr>
              <a:t>Test Case 2 (Rainy Day)</a:t>
            </a:r>
          </a:p>
          <a:p>
            <a:r>
              <a:rPr lang="en-US" sz="2000" b="1" dirty="0">
                <a:solidFill>
                  <a:schemeClr val="accent6">
                    <a:lumMod val="50000"/>
                  </a:schemeClr>
                </a:solidFill>
                <a:latin typeface="Calibri" panose="020F0502020204030204" pitchFamily="34" charset="0"/>
              </a:rPr>
              <a:t>Purpose</a:t>
            </a:r>
          </a:p>
          <a:p>
            <a:r>
              <a:rPr lang="en-US" sz="2000" dirty="0">
                <a:solidFill>
                  <a:schemeClr val="accent6">
                    <a:lumMod val="50000"/>
                  </a:schemeClr>
                </a:solidFill>
                <a:latin typeface="Calibri" panose="020F0502020204030204" pitchFamily="34" charset="0"/>
              </a:rPr>
              <a:t>Ensure that emails are not being sent with </a:t>
            </a:r>
            <a:endParaRPr lang="en-US" sz="2000" dirty="0" smtClean="0">
              <a:solidFill>
                <a:schemeClr val="accent6">
                  <a:lumMod val="50000"/>
                </a:schemeClr>
              </a:solidFill>
              <a:latin typeface="Calibri" panose="020F0502020204030204" pitchFamily="34" charset="0"/>
            </a:endParaRPr>
          </a:p>
          <a:p>
            <a:r>
              <a:rPr lang="en-US" sz="2000" dirty="0" smtClean="0">
                <a:solidFill>
                  <a:schemeClr val="accent6">
                    <a:lumMod val="50000"/>
                  </a:schemeClr>
                </a:solidFill>
                <a:latin typeface="Calibri" panose="020F0502020204030204" pitchFamily="34" charset="0"/>
              </a:rPr>
              <a:t>erroneous </a:t>
            </a:r>
            <a:r>
              <a:rPr lang="en-US" sz="2000" dirty="0">
                <a:solidFill>
                  <a:schemeClr val="accent6">
                    <a:lumMod val="50000"/>
                  </a:schemeClr>
                </a:solidFill>
                <a:latin typeface="Calibri" panose="020F0502020204030204" pitchFamily="34" charset="0"/>
              </a:rPr>
              <a:t>receiver addresses/subjects/body text </a:t>
            </a:r>
            <a:endParaRPr lang="en-US" sz="2000" dirty="0" smtClean="0">
              <a:solidFill>
                <a:schemeClr val="accent6">
                  <a:lumMod val="50000"/>
                </a:schemeClr>
              </a:solidFill>
              <a:latin typeface="Calibri" panose="020F0502020204030204" pitchFamily="34" charset="0"/>
            </a:endParaRPr>
          </a:p>
          <a:p>
            <a:r>
              <a:rPr lang="en-US" sz="2000" dirty="0">
                <a:solidFill>
                  <a:schemeClr val="accent6">
                    <a:lumMod val="50000"/>
                  </a:schemeClr>
                </a:solidFill>
                <a:latin typeface="Calibri" panose="020F0502020204030204" pitchFamily="34" charset="0"/>
              </a:rPr>
              <a:t>f</a:t>
            </a:r>
            <a:r>
              <a:rPr lang="en-US" sz="2000" dirty="0" smtClean="0">
                <a:solidFill>
                  <a:schemeClr val="accent6">
                    <a:lumMod val="50000"/>
                  </a:schemeClr>
                </a:solidFill>
                <a:latin typeface="Calibri" panose="020F0502020204030204" pitchFamily="34" charset="0"/>
              </a:rPr>
              <a:t>rom the form</a:t>
            </a:r>
            <a:r>
              <a:rPr lang="en-US" sz="2000" dirty="0">
                <a:solidFill>
                  <a:schemeClr val="accent6">
                    <a:lumMod val="50000"/>
                  </a:schemeClr>
                </a:solidFill>
                <a:latin typeface="Calibri" panose="020F0502020204030204" pitchFamily="34" charset="0"/>
              </a:rPr>
              <a:t>.</a:t>
            </a:r>
          </a:p>
          <a:p>
            <a:r>
              <a:rPr lang="en-US" sz="2000" b="1" dirty="0">
                <a:solidFill>
                  <a:schemeClr val="accent6">
                    <a:lumMod val="50000"/>
                  </a:schemeClr>
                </a:solidFill>
                <a:latin typeface="Calibri" panose="020F0502020204030204" pitchFamily="34" charset="0"/>
              </a:rPr>
              <a:t>Precondition</a:t>
            </a:r>
          </a:p>
          <a:p>
            <a:r>
              <a:rPr lang="en-US" sz="2000" dirty="0">
                <a:solidFill>
                  <a:schemeClr val="accent6">
                    <a:lumMod val="50000"/>
                  </a:schemeClr>
                </a:solidFill>
                <a:latin typeface="Calibri" panose="020F0502020204030204" pitchFamily="34" charset="0"/>
              </a:rPr>
              <a:t>The User is on the Contact </a:t>
            </a:r>
            <a:r>
              <a:rPr lang="en-US" sz="2000" dirty="0" smtClean="0">
                <a:solidFill>
                  <a:schemeClr val="accent6">
                    <a:lumMod val="50000"/>
                  </a:schemeClr>
                </a:solidFill>
                <a:latin typeface="Calibri" panose="020F0502020204030204" pitchFamily="34" charset="0"/>
              </a:rPr>
              <a:t>Section.</a:t>
            </a:r>
            <a:endParaRPr lang="en-US" sz="2000" dirty="0">
              <a:solidFill>
                <a:schemeClr val="accent6">
                  <a:lumMod val="50000"/>
                </a:schemeClr>
              </a:solidFill>
              <a:latin typeface="Calibri" panose="020F0502020204030204" pitchFamily="34" charset="0"/>
            </a:endParaRPr>
          </a:p>
          <a:p>
            <a:r>
              <a:rPr lang="en-US" sz="2000" b="1" dirty="0">
                <a:solidFill>
                  <a:schemeClr val="accent6">
                    <a:lumMod val="50000"/>
                  </a:schemeClr>
                </a:solidFill>
                <a:latin typeface="Calibri" panose="020F0502020204030204" pitchFamily="34" charset="0"/>
              </a:rPr>
              <a:t>Input</a:t>
            </a:r>
          </a:p>
          <a:p>
            <a:r>
              <a:rPr lang="en-US" sz="2000" dirty="0">
                <a:solidFill>
                  <a:schemeClr val="accent6">
                    <a:lumMod val="50000"/>
                  </a:schemeClr>
                </a:solidFill>
                <a:latin typeface="Calibri" panose="020F0502020204030204" pitchFamily="34" charset="0"/>
              </a:rPr>
              <a:t>User has not filled out a receiver email address, a </a:t>
            </a:r>
            <a:endParaRPr lang="en-US" sz="2000" dirty="0" smtClean="0">
              <a:solidFill>
                <a:schemeClr val="accent6">
                  <a:lumMod val="50000"/>
                </a:schemeClr>
              </a:solidFill>
              <a:latin typeface="Calibri" panose="020F0502020204030204" pitchFamily="34" charset="0"/>
            </a:endParaRPr>
          </a:p>
          <a:p>
            <a:r>
              <a:rPr lang="en-US" sz="2000" dirty="0" smtClean="0">
                <a:solidFill>
                  <a:schemeClr val="accent6">
                    <a:lumMod val="50000"/>
                  </a:schemeClr>
                </a:solidFill>
                <a:latin typeface="Calibri" panose="020F0502020204030204" pitchFamily="34" charset="0"/>
              </a:rPr>
              <a:t>subject</a:t>
            </a:r>
            <a:r>
              <a:rPr lang="en-US" sz="2000" dirty="0">
                <a:solidFill>
                  <a:schemeClr val="accent6">
                    <a:lumMod val="50000"/>
                  </a:schemeClr>
                </a:solidFill>
                <a:latin typeface="Calibri" panose="020F0502020204030204" pitchFamily="34" charset="0"/>
              </a:rPr>
              <a:t>, a message body, or all 3. Then user </a:t>
            </a:r>
            <a:endParaRPr lang="en-US" sz="2000" dirty="0" smtClean="0">
              <a:solidFill>
                <a:schemeClr val="accent6">
                  <a:lumMod val="50000"/>
                </a:schemeClr>
              </a:solidFill>
              <a:latin typeface="Calibri" panose="020F0502020204030204" pitchFamily="34" charset="0"/>
            </a:endParaRPr>
          </a:p>
          <a:p>
            <a:r>
              <a:rPr lang="en-US" sz="2000" dirty="0" smtClean="0">
                <a:solidFill>
                  <a:schemeClr val="accent6">
                    <a:lumMod val="50000"/>
                  </a:schemeClr>
                </a:solidFill>
                <a:latin typeface="Calibri" panose="020F0502020204030204" pitchFamily="34" charset="0"/>
              </a:rPr>
              <a:t>presses the </a:t>
            </a:r>
            <a:r>
              <a:rPr lang="en-US" sz="2000" dirty="0">
                <a:solidFill>
                  <a:schemeClr val="accent6">
                    <a:lumMod val="50000"/>
                  </a:schemeClr>
                </a:solidFill>
                <a:latin typeface="Calibri" panose="020F0502020204030204" pitchFamily="34" charset="0"/>
              </a:rPr>
              <a:t>“Send Message” button.</a:t>
            </a:r>
          </a:p>
          <a:p>
            <a:r>
              <a:rPr lang="en-US" sz="2000" b="1" dirty="0">
                <a:solidFill>
                  <a:schemeClr val="accent6">
                    <a:lumMod val="50000"/>
                  </a:schemeClr>
                </a:solidFill>
                <a:latin typeface="Calibri" panose="020F0502020204030204" pitchFamily="34" charset="0"/>
              </a:rPr>
              <a:t>Expected</a:t>
            </a:r>
            <a:r>
              <a:rPr lang="en-US" sz="2000" dirty="0">
                <a:solidFill>
                  <a:schemeClr val="accent6">
                    <a:lumMod val="50000"/>
                  </a:schemeClr>
                </a:solidFill>
                <a:latin typeface="Calibri" panose="020F0502020204030204" pitchFamily="34" charset="0"/>
              </a:rPr>
              <a:t> </a:t>
            </a:r>
            <a:r>
              <a:rPr lang="en-US" sz="2000" b="1" dirty="0">
                <a:solidFill>
                  <a:schemeClr val="accent6">
                    <a:lumMod val="50000"/>
                  </a:schemeClr>
                </a:solidFill>
                <a:latin typeface="Calibri" panose="020F0502020204030204" pitchFamily="34" charset="0"/>
              </a:rPr>
              <a:t>Result</a:t>
            </a:r>
          </a:p>
          <a:p>
            <a:r>
              <a:rPr lang="en-US" sz="2000" dirty="0">
                <a:solidFill>
                  <a:schemeClr val="accent6">
                    <a:lumMod val="50000"/>
                  </a:schemeClr>
                </a:solidFill>
                <a:latin typeface="Calibri" panose="020F0502020204030204" pitchFamily="34" charset="0"/>
              </a:rPr>
              <a:t>The email will not be sent due to a lack of the required </a:t>
            </a:r>
            <a:r>
              <a:rPr lang="en-US" sz="2000" dirty="0" smtClean="0">
                <a:solidFill>
                  <a:schemeClr val="accent6">
                    <a:lumMod val="50000"/>
                  </a:schemeClr>
                </a:solidFill>
                <a:latin typeface="Calibri" panose="020F0502020204030204" pitchFamily="34" charset="0"/>
              </a:rPr>
              <a:t>parameters for message</a:t>
            </a:r>
            <a:r>
              <a:rPr lang="en-US" sz="2000" dirty="0">
                <a:solidFill>
                  <a:schemeClr val="accent6">
                    <a:lumMod val="50000"/>
                  </a:schemeClr>
                </a:solidFill>
                <a:latin typeface="Calibri" panose="020F0502020204030204" pitchFamily="34" charset="0"/>
              </a:rPr>
              <a:t>.</a:t>
            </a:r>
          </a:p>
          <a:p>
            <a:r>
              <a:rPr lang="en-US" sz="2000" b="1" dirty="0">
                <a:solidFill>
                  <a:schemeClr val="accent6">
                    <a:lumMod val="50000"/>
                  </a:schemeClr>
                </a:solidFill>
                <a:latin typeface="Calibri" panose="020F0502020204030204" pitchFamily="34" charset="0"/>
              </a:rPr>
              <a:t>Actual</a:t>
            </a:r>
            <a:r>
              <a:rPr lang="en-US" sz="2000" dirty="0">
                <a:solidFill>
                  <a:schemeClr val="accent6">
                    <a:lumMod val="50000"/>
                  </a:schemeClr>
                </a:solidFill>
                <a:latin typeface="Calibri" panose="020F0502020204030204" pitchFamily="34" charset="0"/>
              </a:rPr>
              <a:t> </a:t>
            </a:r>
            <a:r>
              <a:rPr lang="en-US" sz="2000" b="1" dirty="0">
                <a:solidFill>
                  <a:schemeClr val="accent6">
                    <a:lumMod val="50000"/>
                  </a:schemeClr>
                </a:solidFill>
                <a:latin typeface="Calibri" panose="020F0502020204030204" pitchFamily="34" charset="0"/>
              </a:rPr>
              <a:t>Result</a:t>
            </a:r>
          </a:p>
          <a:p>
            <a:r>
              <a:rPr lang="en-US" sz="2000" dirty="0">
                <a:solidFill>
                  <a:schemeClr val="accent6">
                    <a:lumMod val="50000"/>
                  </a:schemeClr>
                </a:solidFill>
                <a:latin typeface="Calibri" panose="020F0502020204030204" pitchFamily="34" charset="0"/>
              </a:rPr>
              <a:t>Server replied asking for necessary information to send email. </a:t>
            </a:r>
            <a:r>
              <a:rPr lang="en-US" sz="2000" b="1" dirty="0" smtClean="0">
                <a:solidFill>
                  <a:srgbClr val="C00000"/>
                </a:solidFill>
                <a:latin typeface="Calibri" panose="020F0502020204030204" pitchFamily="34" charset="0"/>
              </a:rPr>
              <a:t>PASS</a:t>
            </a:r>
            <a:endParaRPr lang="en-US" sz="2000" b="1" dirty="0">
              <a:solidFill>
                <a:srgbClr val="C00000"/>
              </a:solidFill>
              <a:latin typeface="Calibri" panose="020F0502020204030204" pitchFamily="34" charset="0"/>
            </a:endParaRPr>
          </a:p>
          <a:p>
            <a:endParaRPr lang="en-US" sz="2000" dirty="0">
              <a:solidFill>
                <a:schemeClr val="accent6">
                  <a:lumMod val="50000"/>
                </a:schemeClr>
              </a:solidFill>
              <a:latin typeface="Calibri" panose="020F0502020204030204" pitchFamily="34" charset="0"/>
            </a:endParaRPr>
          </a:p>
        </p:txBody>
      </p:sp>
      <p:pic>
        <p:nvPicPr>
          <p:cNvPr id="17" name="Picture 16"/>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1220340" y="24824126"/>
            <a:ext cx="3943350" cy="4371975"/>
          </a:xfrm>
          <a:prstGeom prst="rect">
            <a:avLst/>
          </a:prstGeom>
        </p:spPr>
      </p:pic>
      <p:sp>
        <p:nvSpPr>
          <p:cNvPr id="21" name="TextBox 20"/>
          <p:cNvSpPr txBox="1"/>
          <p:nvPr/>
        </p:nvSpPr>
        <p:spPr>
          <a:xfrm>
            <a:off x="24356818" y="40374146"/>
            <a:ext cx="2311925" cy="400314"/>
          </a:xfrm>
          <a:prstGeom prst="rect">
            <a:avLst/>
          </a:prstGeom>
          <a:noFill/>
        </p:spPr>
        <p:txBody>
          <a:bodyPr wrap="square" rtlCol="0">
            <a:spAutoFit/>
          </a:bodyPr>
          <a:lstStyle/>
          <a:p>
            <a:r>
              <a:rPr lang="en-US" sz="2000" b="1" dirty="0" smtClean="0">
                <a:solidFill>
                  <a:schemeClr val="accent6">
                    <a:lumMod val="50000"/>
                  </a:schemeClr>
                </a:solidFill>
                <a:latin typeface="Calibri" panose="020F0502020204030204" pitchFamily="34" charset="0"/>
              </a:rPr>
              <a:t>Neat Teacher Dash</a:t>
            </a:r>
            <a:endParaRPr lang="en-US" sz="2000" b="1" dirty="0">
              <a:solidFill>
                <a:schemeClr val="accent6">
                  <a:lumMod val="50000"/>
                </a:schemeClr>
              </a:solidFill>
              <a:latin typeface="Calibri" panose="020F0502020204030204" pitchFamily="34" charset="0"/>
            </a:endParaRPr>
          </a:p>
        </p:txBody>
      </p:sp>
      <p:sp>
        <p:nvSpPr>
          <p:cNvPr id="63" name="TextBox 62"/>
          <p:cNvSpPr txBox="1"/>
          <p:nvPr/>
        </p:nvSpPr>
        <p:spPr>
          <a:xfrm>
            <a:off x="14871732" y="39247756"/>
            <a:ext cx="2311925" cy="400314"/>
          </a:xfrm>
          <a:prstGeom prst="rect">
            <a:avLst/>
          </a:prstGeom>
          <a:noFill/>
        </p:spPr>
        <p:txBody>
          <a:bodyPr wrap="square" rtlCol="0">
            <a:spAutoFit/>
          </a:bodyPr>
          <a:lstStyle/>
          <a:p>
            <a:r>
              <a:rPr lang="en-US" sz="2000" b="1" dirty="0" smtClean="0">
                <a:solidFill>
                  <a:schemeClr val="accent6">
                    <a:lumMod val="50000"/>
                  </a:schemeClr>
                </a:solidFill>
                <a:latin typeface="Calibri" panose="020F0502020204030204" pitchFamily="34" charset="0"/>
              </a:rPr>
              <a:t>Neatstudy.com</a:t>
            </a:r>
            <a:endParaRPr lang="en-US" sz="2000" b="1" dirty="0">
              <a:solidFill>
                <a:schemeClr val="accent6">
                  <a:lumMod val="50000"/>
                </a:schemeClr>
              </a:solidFill>
              <a:latin typeface="Calibri" panose="020F0502020204030204" pitchFamily="34" charset="0"/>
            </a:endParaRPr>
          </a:p>
        </p:txBody>
      </p:sp>
      <p:sp>
        <p:nvSpPr>
          <p:cNvPr id="64" name="TextBox 63"/>
          <p:cNvSpPr txBox="1"/>
          <p:nvPr/>
        </p:nvSpPr>
        <p:spPr>
          <a:xfrm>
            <a:off x="19138374" y="34611660"/>
            <a:ext cx="2311925" cy="400314"/>
          </a:xfrm>
          <a:prstGeom prst="rect">
            <a:avLst/>
          </a:prstGeom>
          <a:noFill/>
        </p:spPr>
        <p:txBody>
          <a:bodyPr wrap="square" rtlCol="0">
            <a:spAutoFit/>
          </a:bodyPr>
          <a:lstStyle/>
          <a:p>
            <a:r>
              <a:rPr lang="en-US" sz="2000" b="1" dirty="0" smtClean="0">
                <a:solidFill>
                  <a:schemeClr val="accent6">
                    <a:lumMod val="50000"/>
                  </a:schemeClr>
                </a:solidFill>
                <a:latin typeface="Calibri" panose="020F0502020204030204" pitchFamily="34" charset="0"/>
              </a:rPr>
              <a:t>Mobile Friendly</a:t>
            </a:r>
            <a:endParaRPr lang="en-US" sz="2000" b="1" dirty="0">
              <a:solidFill>
                <a:schemeClr val="accent6">
                  <a:lumMod val="50000"/>
                </a:schemeClr>
              </a:solidFill>
              <a:latin typeface="Calibri" panose="020F0502020204030204" pitchFamily="34" charset="0"/>
            </a:endParaRPr>
          </a:p>
        </p:txBody>
      </p:sp>
    </p:spTree>
  </p:cSld>
  <p:clrMapOvr>
    <a:masterClrMapping/>
  </p:clrMapOvr>
  <p:transition spd="slow">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UIDATA" val="&lt;database version=&quot;10.0&quot;&gt;&lt;object type=&quot;1&quot; unique_id=&quot;10001&quot;&gt;&lt;object type=&quot;2&quot; unique_id=&quot;10002&quot;&gt;&lt;object type=&quot;3&quot; unique_id=&quot;10003&quot;&gt;&lt;property id=&quot;20148&quot; value=&quot;5&quot;/&gt;&lt;property id=&quot;20300&quot; value=&quot;Slide 1&quot;/&gt;&lt;property id=&quot;20307&quot; value=&quot;256&quot;/&gt;&lt;/object&gt;&lt;/object&gt;&lt;object type=&quot;8&quot; unique_id=&quot;10006&quot;&gt;&lt;/object&gt;&lt;/object&gt;&lt;/database&gt;"/>
  <p:tag name="MMPROD_NEXTUNIQUEID" val="10009"/>
  <p:tag name="SECTOMILLISECCONVERTED" val="1"/>
</p:tagLst>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1371</TotalTime>
  <Words>611</Words>
  <Application>Microsoft Office PowerPoint</Application>
  <PresentationFormat>Custom</PresentationFormat>
  <Paragraphs>94</Paragraphs>
  <Slides>1</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Calibri</vt:lpstr>
      <vt:lpstr>Times New Roman</vt:lpstr>
      <vt:lpstr>Diseño predeterminado</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Justin Lopez</dc:creator>
  <cp:lastModifiedBy>Justin Lopez</cp:lastModifiedBy>
  <cp:revision>53</cp:revision>
  <dcterms:modified xsi:type="dcterms:W3CDTF">2016-11-28T21:05:52Z</dcterms:modified>
</cp:coreProperties>
</file>