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992766"/>
            <a:ext cx="8520600" cy="2736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2.png"/><Relationship Id="rId4" Type="http://schemas.openxmlformats.org/officeDocument/2006/relationships/image" Target="../media/image01.gif"/><Relationship Id="rId5" Type="http://schemas.openxmlformats.org/officeDocument/2006/relationships/image" Target="../media/image00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Shape 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9700" y="566525"/>
            <a:ext cx="2646000" cy="509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45750" y="566525"/>
            <a:ext cx="2646000" cy="509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00"/>
            <a:ext cx="9093200" cy="681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