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2A3EC9D3-47BE-4069-9C74-35E9D70F28FF}">
  <a:tblStyle styleId="{2A3EC9D3-47BE-4069-9C74-35E9D70F28FF}" styleName="Table_0"/>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Clr>
                <a:schemeClr val="dk1"/>
              </a:buClr>
              <a:buFont typeface="Calibri"/>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Clr>
                <a:schemeClr val="dk1"/>
              </a:buClr>
              <a:buFont typeface="Calibri"/>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1"/>
              </a:buClr>
              <a:buFont typeface="Arial"/>
              <a:buNone/>
              <a:defRPr b="0" i="0" sz="1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3" name="Shape 63"/>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7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64" name="Shape 6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8" name="Shape 138"/>
        <p:cNvGrpSpPr/>
        <p:nvPr/>
      </p:nvGrpSpPr>
      <p:grpSpPr>
        <a:xfrm>
          <a:off x="0" y="0"/>
          <a:ext cx="0" cy="0"/>
          <a:chOff x="0" y="0"/>
          <a:chExt cx="0" cy="0"/>
        </a:xfrm>
      </p:grpSpPr>
      <p:sp>
        <p:nvSpPr>
          <p:cNvPr id="139" name="Shape 1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0" name="Shape 14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41" name="Shape 14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8" name="Shape 14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49" name="Shape 14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5" name="Shape 155"/>
        <p:cNvGrpSpPr/>
        <p:nvPr/>
      </p:nvGrpSpPr>
      <p:grpSpPr>
        <a:xfrm>
          <a:off x="0" y="0"/>
          <a:ext cx="0" cy="0"/>
          <a:chOff x="0" y="0"/>
          <a:chExt cx="0" cy="0"/>
        </a:xfrm>
      </p:grpSpPr>
      <p:sp>
        <p:nvSpPr>
          <p:cNvPr id="156" name="Shape 15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7" name="Shape 15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58" name="Shape 15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3" name="Shape 163"/>
        <p:cNvGrpSpPr/>
        <p:nvPr/>
      </p:nvGrpSpPr>
      <p:grpSpPr>
        <a:xfrm>
          <a:off x="0" y="0"/>
          <a:ext cx="0" cy="0"/>
          <a:chOff x="0" y="0"/>
          <a:chExt cx="0" cy="0"/>
        </a:xfrm>
      </p:grpSpPr>
      <p:sp>
        <p:nvSpPr>
          <p:cNvPr id="164" name="Shape 1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5" name="Shape 16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66" name="Shape 16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4" name="Shape 17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75" name="Shape 17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2" name="Shape 18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83" name="Shape 18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8" name="Shape 188"/>
        <p:cNvGrpSpPr/>
        <p:nvPr/>
      </p:nvGrpSpPr>
      <p:grpSpPr>
        <a:xfrm>
          <a:off x="0" y="0"/>
          <a:ext cx="0" cy="0"/>
          <a:chOff x="0" y="0"/>
          <a:chExt cx="0" cy="0"/>
        </a:xfrm>
      </p:grpSpPr>
      <p:sp>
        <p:nvSpPr>
          <p:cNvPr id="189" name="Shape 1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0" name="Shape 19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A description of verification process and Test Suites and Test Cases for one of the use cases.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 Automated test scripts for the implemented use cases (if any)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91" name="Shape 19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A description of verification process and Test Suites and Test Cases for one of the use cases.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 Automated test scripts for the implemented use cases (if any)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99" name="Shape 19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6" name="Shape 20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Summarize your contribution, mention your effort for Scrum, Mingle, Github, Google Drive Documentation and minutes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207" name="Shape 20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1" name="Shape 71"/>
        <p:cNvGrpSpPr/>
        <p:nvPr/>
      </p:nvGrpSpPr>
      <p:grpSpPr>
        <a:xfrm>
          <a:off x="0" y="0"/>
          <a:ext cx="0" cy="0"/>
          <a:chOff x="0" y="0"/>
          <a:chExt cx="0" cy="0"/>
        </a:xfrm>
      </p:grpSpPr>
      <p:sp>
        <p:nvSpPr>
          <p:cNvPr id="72" name="Shape 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3" name="Shape 7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Introduce the problem that the whole project (in all versions) tackles with GIF or screenshot. </a:t>
            </a:r>
          </a:p>
          <a:p>
            <a:pPr indent="0" lvl="0" marL="0" marR="0" rtl="0" algn="l">
              <a:lnSpc>
                <a:spcPct val="100000"/>
              </a:lnSpc>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74" name="Shape 74"/>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0" name="Shape 80"/>
        <p:cNvGrpSpPr/>
        <p:nvPr/>
      </p:nvGrpSpPr>
      <p:grpSpPr>
        <a:xfrm>
          <a:off x="0" y="0"/>
          <a:ext cx="0" cy="0"/>
          <a:chOff x="0" y="0"/>
          <a:chExt cx="0" cy="0"/>
        </a:xfrm>
      </p:grpSpPr>
      <p:sp>
        <p:nvSpPr>
          <p:cNvPr id="81" name="Shape 8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2" name="Shape 8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Show the Use Case Diagram for the whole project.</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Highlight your use cases.</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83" name="Shape 8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90" name="Shape 9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System design: Highlight the parts that you contributed to them.</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Clr>
                <a:schemeClr val="dk1"/>
              </a:buClr>
              <a:buSzPct val="25000"/>
              <a:buFont typeface="Calibri"/>
              <a:buNone/>
            </a:pPr>
            <a:br>
              <a:rPr b="0" i="0" lang="en-US" sz="1200" u="none" cap="none" strike="noStrike">
                <a:solidFill>
                  <a:schemeClr val="dk1"/>
                </a:solidFill>
                <a:latin typeface="Calibri"/>
                <a:ea typeface="Calibri"/>
                <a:cs typeface="Calibri"/>
                <a:sym typeface="Calibri"/>
              </a:rPr>
            </a:b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91" name="Shape 9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98" name="Shape 9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System design: Highlight the parts that you contributed to them.</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Clr>
                <a:schemeClr val="dk1"/>
              </a:buClr>
              <a:buSzPct val="25000"/>
              <a:buFont typeface="Calibri"/>
              <a:buNone/>
            </a:pPr>
            <a:br>
              <a:rPr b="0" i="0" lang="en-US" sz="1200" u="none" cap="none" strike="noStrike">
                <a:solidFill>
                  <a:schemeClr val="dk1"/>
                </a:solidFill>
                <a:latin typeface="Calibri"/>
                <a:ea typeface="Calibri"/>
                <a:cs typeface="Calibri"/>
                <a:sym typeface="Calibri"/>
              </a:rPr>
            </a:b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99" name="Shape 9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4" name="Shape 104"/>
        <p:cNvGrpSpPr/>
        <p:nvPr/>
      </p:nvGrpSpPr>
      <p:grpSpPr>
        <a:xfrm>
          <a:off x="0" y="0"/>
          <a:ext cx="0" cy="0"/>
          <a:chOff x="0" y="0"/>
          <a:chExt cx="0" cy="0"/>
        </a:xfrm>
      </p:grpSpPr>
      <p:sp>
        <p:nvSpPr>
          <p:cNvPr id="105" name="Shape 1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6" name="Shape 10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Identify the design patterns used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07" name="Shape 10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2" name="Shape 112"/>
        <p:cNvGrpSpPr/>
        <p:nvPr/>
      </p:nvGrpSpPr>
      <p:grpSpPr>
        <a:xfrm>
          <a:off x="0" y="0"/>
          <a:ext cx="0" cy="0"/>
          <a:chOff x="0" y="0"/>
          <a:chExt cx="0" cy="0"/>
        </a:xfrm>
      </p:grpSpPr>
      <p:sp>
        <p:nvSpPr>
          <p:cNvPr id="113" name="Shape 1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4" name="Shape 11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seconds.</a:t>
            </a:r>
          </a:p>
          <a:p>
            <a:pPr indent="0" lvl="0" marL="0" marR="0" rtl="0" algn="l">
              <a:spcBef>
                <a:spcPts val="0"/>
              </a:spcBef>
              <a:spcAft>
                <a:spcPts val="0"/>
              </a:spcAft>
              <a:buClr>
                <a:schemeClr val="dk1"/>
              </a:buClr>
              <a:buSzPct val="25000"/>
              <a:buFont typeface="Arial"/>
              <a:buNone/>
            </a:pPr>
            <a:r>
              <a:rPr b="0" i="0" lang="en-US" sz="1200" u="none" cap="none" strike="noStrike">
                <a:solidFill>
                  <a:schemeClr val="dk1"/>
                </a:solidFill>
                <a:latin typeface="Calibri"/>
                <a:ea typeface="Calibri"/>
                <a:cs typeface="Calibri"/>
                <a:sym typeface="Calibri"/>
              </a:rPr>
              <a:t>List the user stories that you worked on them.(put in order of importance). Stay focused on the parts that you have been working. </a:t>
            </a:r>
          </a:p>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15" name="Shape 11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2" name="Shape 12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23" name="Shape 12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9" name="Shape 129"/>
        <p:cNvGrpSpPr/>
        <p:nvPr/>
      </p:nvGrpSpPr>
      <p:grpSpPr>
        <a:xfrm>
          <a:off x="0" y="0"/>
          <a:ext cx="0" cy="0"/>
          <a:chOff x="0" y="0"/>
          <a:chExt cx="0" cy="0"/>
        </a:xfrm>
      </p:grpSpPr>
      <p:sp>
        <p:nvSpPr>
          <p:cNvPr id="130" name="Shape 13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31" name="Shape 131"/>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132" name="Shape 13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sp>
        <p:nvSpPr>
          <p:cNvPr id="14" name="Shape 14"/>
          <p:cNvSpPr txBox="1"/>
          <p:nvPr>
            <p:ph type="ctrTitle"/>
          </p:nvPr>
        </p:nvSpPr>
        <p:spPr>
          <a:xfrm>
            <a:off x="311708" y="992766"/>
            <a:ext cx="8520600" cy="2736900"/>
          </a:xfrm>
          <a:prstGeom prst="rect">
            <a:avLst/>
          </a:prstGeom>
        </p:spPr>
        <p:txBody>
          <a:bodyPr anchorCtr="0" anchor="b" bIns="91425" lIns="91425" rIns="91425" tIns="91425"/>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p:txBody>
      </p:sp>
      <p:sp>
        <p:nvSpPr>
          <p:cNvPr id="15" name="Shape 15"/>
          <p:cNvSpPr txBox="1"/>
          <p:nvPr>
            <p:ph idx="1" type="subTitle"/>
          </p:nvPr>
        </p:nvSpPr>
        <p:spPr>
          <a:xfrm>
            <a:off x="311700" y="3778833"/>
            <a:ext cx="8520600" cy="10569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p:txBody>
      </p:sp>
      <p:sp>
        <p:nvSpPr>
          <p:cNvPr id="16" name="Shape 16"/>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8" name="Shape 48"/>
        <p:cNvGrpSpPr/>
        <p:nvPr/>
      </p:nvGrpSpPr>
      <p:grpSpPr>
        <a:xfrm>
          <a:off x="0" y="0"/>
          <a:ext cx="0" cy="0"/>
          <a:chOff x="0" y="0"/>
          <a:chExt cx="0" cy="0"/>
        </a:xfrm>
      </p:grpSpPr>
      <p:sp>
        <p:nvSpPr>
          <p:cNvPr id="49" name="Shape 49"/>
          <p:cNvSpPr txBox="1"/>
          <p:nvPr>
            <p:ph type="title"/>
          </p:nvPr>
        </p:nvSpPr>
        <p:spPr>
          <a:xfrm>
            <a:off x="311700" y="1474833"/>
            <a:ext cx="8520600" cy="26181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50" name="Shape 50"/>
          <p:cNvSpPr txBox="1"/>
          <p:nvPr>
            <p:ph idx="1" type="body"/>
          </p:nvPr>
        </p:nvSpPr>
        <p:spPr>
          <a:xfrm>
            <a:off x="311700" y="4202966"/>
            <a:ext cx="8520600" cy="17343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1" name="Shape 5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2" name="Shape 52"/>
        <p:cNvGrpSpPr/>
        <p:nvPr/>
      </p:nvGrpSpPr>
      <p:grpSpPr>
        <a:xfrm>
          <a:off x="0" y="0"/>
          <a:ext cx="0" cy="0"/>
          <a:chOff x="0" y="0"/>
          <a:chExt cx="0" cy="0"/>
        </a:xfrm>
      </p:grpSpPr>
      <p:sp>
        <p:nvSpPr>
          <p:cNvPr id="53" name="Shape 53"/>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54" name="Shape 54"/>
        <p:cNvGrpSpPr/>
        <p:nvPr/>
      </p:nvGrpSpPr>
      <p:grpSpPr>
        <a:xfrm>
          <a:off x="0" y="0"/>
          <a:ext cx="0" cy="0"/>
          <a:chOff x="0" y="0"/>
          <a:chExt cx="0" cy="0"/>
        </a:xfrm>
      </p:grpSpPr>
      <p:pic>
        <p:nvPicPr>
          <p:cNvPr descr="Overlay-ContentSlides.png" id="55" name="Shape 55"/>
          <p:cNvPicPr preferRelativeResize="0"/>
          <p:nvPr/>
        </p:nvPicPr>
        <p:blipFill rotWithShape="1">
          <a:blip r:embed="rId2">
            <a:alphaModFix/>
          </a:blip>
          <a:srcRect b="0" l="0" r="0" t="0"/>
          <a:stretch/>
        </p:blipFill>
        <p:spPr>
          <a:xfrm>
            <a:off x="150812" y="187325"/>
            <a:ext cx="8828100" cy="6481800"/>
          </a:xfrm>
          <a:prstGeom prst="rect">
            <a:avLst/>
          </a:prstGeom>
          <a:noFill/>
          <a:ln>
            <a:noFill/>
          </a:ln>
        </p:spPr>
      </p:pic>
      <p:sp>
        <p:nvSpPr>
          <p:cNvPr id="56" name="Shape 56"/>
          <p:cNvSpPr txBox="1"/>
          <p:nvPr>
            <p:ph type="title"/>
          </p:nvPr>
        </p:nvSpPr>
        <p:spPr>
          <a:xfrm>
            <a:off x="779462" y="381000"/>
            <a:ext cx="7583400" cy="10446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57" name="Shape 57"/>
          <p:cNvSpPr txBox="1"/>
          <p:nvPr>
            <p:ph idx="1" type="body"/>
          </p:nvPr>
        </p:nvSpPr>
        <p:spPr>
          <a:xfrm>
            <a:off x="779462" y="1828800"/>
            <a:ext cx="7583400" cy="4208400"/>
          </a:xfrm>
          <a:prstGeom prst="rect">
            <a:avLst/>
          </a:prstGeom>
          <a:noFill/>
          <a:ln>
            <a:noFill/>
          </a:ln>
        </p:spPr>
        <p:txBody>
          <a:bodyPr anchorCtr="0" anchor="t" bIns="91425" lIns="91425" rIns="91425" tIns="91425"/>
          <a:lstStyle>
            <a:lvl1pPr indent="-3175" lvl="0" marL="282575" marR="0" rtl="0" algn="l">
              <a:lnSpc>
                <a:spcPct val="100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00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58" name="Shape 58"/>
          <p:cNvSpPr txBox="1"/>
          <p:nvPr>
            <p:ph idx="10" type="dt"/>
          </p:nvPr>
        </p:nvSpPr>
        <p:spPr>
          <a:xfrm>
            <a:off x="381000" y="6288087"/>
            <a:ext cx="1887600" cy="365099"/>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1" type="ftr"/>
          </p:nvPr>
        </p:nvSpPr>
        <p:spPr>
          <a:xfrm>
            <a:off x="3305175" y="6288087"/>
            <a:ext cx="5238900" cy="365099"/>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60" name="Shape 60"/>
          <p:cNvSpPr txBox="1"/>
          <p:nvPr>
            <p:ph idx="12" type="sldNum"/>
          </p:nvPr>
        </p:nvSpPr>
        <p:spPr>
          <a:xfrm>
            <a:off x="8404225" y="219075"/>
            <a:ext cx="493800" cy="365100"/>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7" name="Shape 17"/>
        <p:cNvGrpSpPr/>
        <p:nvPr/>
      </p:nvGrpSpPr>
      <p:grpSpPr>
        <a:xfrm>
          <a:off x="0" y="0"/>
          <a:ext cx="0" cy="0"/>
          <a:chOff x="0" y="0"/>
          <a:chExt cx="0" cy="0"/>
        </a:xfrm>
      </p:grpSpPr>
      <p:sp>
        <p:nvSpPr>
          <p:cNvPr id="18" name="Shape 18"/>
          <p:cNvSpPr txBox="1"/>
          <p:nvPr>
            <p:ph type="title"/>
          </p:nvPr>
        </p:nvSpPr>
        <p:spPr>
          <a:xfrm>
            <a:off x="311700" y="2867800"/>
            <a:ext cx="8520600" cy="11223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9" name="Shape 19"/>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0" name="Shape 20"/>
        <p:cNvGrpSpPr/>
        <p:nvPr/>
      </p:nvGrpSpPr>
      <p:grpSpPr>
        <a:xfrm>
          <a:off x="0" y="0"/>
          <a:ext cx="0" cy="0"/>
          <a:chOff x="0" y="0"/>
          <a:chExt cx="0" cy="0"/>
        </a:xfrm>
      </p:grpSpPr>
      <p:sp>
        <p:nvSpPr>
          <p:cNvPr id="21" name="Shape 21"/>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536633"/>
            <a:ext cx="8520600" cy="4555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3" name="Shape 23"/>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4" name="Shape 24"/>
        <p:cNvGrpSpPr/>
        <p:nvPr/>
      </p:nvGrpSpPr>
      <p:grpSpPr>
        <a:xfrm>
          <a:off x="0" y="0"/>
          <a:ext cx="0" cy="0"/>
          <a:chOff x="0" y="0"/>
          <a:chExt cx="0" cy="0"/>
        </a:xfrm>
      </p:grpSpPr>
      <p:sp>
        <p:nvSpPr>
          <p:cNvPr id="25" name="Shape 25"/>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 type="body"/>
          </p:nvPr>
        </p:nvSpPr>
        <p:spPr>
          <a:xfrm>
            <a:off x="311700" y="1536633"/>
            <a:ext cx="3999900" cy="4555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2" type="body"/>
          </p:nvPr>
        </p:nvSpPr>
        <p:spPr>
          <a:xfrm>
            <a:off x="4832400" y="1536633"/>
            <a:ext cx="3999900" cy="4555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8" name="Shape 28"/>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9" name="Shape 29"/>
        <p:cNvGrpSpPr/>
        <p:nvPr/>
      </p:nvGrpSpPr>
      <p:grpSpPr>
        <a:xfrm>
          <a:off x="0" y="0"/>
          <a:ext cx="0" cy="0"/>
          <a:chOff x="0" y="0"/>
          <a:chExt cx="0" cy="0"/>
        </a:xfrm>
      </p:grpSpPr>
      <p:sp>
        <p:nvSpPr>
          <p:cNvPr id="30" name="Shape 30"/>
          <p:cNvSpPr txBox="1"/>
          <p:nvPr>
            <p:ph type="title"/>
          </p:nvPr>
        </p:nvSpPr>
        <p:spPr>
          <a:xfrm>
            <a:off x="311700" y="593366"/>
            <a:ext cx="8520600" cy="7635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2" name="Shape 32"/>
        <p:cNvGrpSpPr/>
        <p:nvPr/>
      </p:nvGrpSpPr>
      <p:grpSpPr>
        <a:xfrm>
          <a:off x="0" y="0"/>
          <a:ext cx="0" cy="0"/>
          <a:chOff x="0" y="0"/>
          <a:chExt cx="0" cy="0"/>
        </a:xfrm>
      </p:grpSpPr>
      <p:sp>
        <p:nvSpPr>
          <p:cNvPr id="33" name="Shape 33"/>
          <p:cNvSpPr txBox="1"/>
          <p:nvPr>
            <p:ph type="title"/>
          </p:nvPr>
        </p:nvSpPr>
        <p:spPr>
          <a:xfrm>
            <a:off x="311700" y="740800"/>
            <a:ext cx="2808000" cy="1007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4" name="Shape 34"/>
          <p:cNvSpPr txBox="1"/>
          <p:nvPr>
            <p:ph idx="1" type="body"/>
          </p:nvPr>
        </p:nvSpPr>
        <p:spPr>
          <a:xfrm>
            <a:off x="311700" y="1852800"/>
            <a:ext cx="2808000" cy="42393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5" name="Shape 35"/>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spTree>
      <p:nvGrpSpPr>
        <p:cNvPr id="36" name="Shape 36"/>
        <p:cNvGrpSpPr/>
        <p:nvPr/>
      </p:nvGrpSpPr>
      <p:grpSpPr>
        <a:xfrm>
          <a:off x="0" y="0"/>
          <a:ext cx="0" cy="0"/>
          <a:chOff x="0" y="0"/>
          <a:chExt cx="0" cy="0"/>
        </a:xfrm>
      </p:grpSpPr>
      <p:sp>
        <p:nvSpPr>
          <p:cNvPr id="37" name="Shape 37"/>
          <p:cNvSpPr txBox="1"/>
          <p:nvPr>
            <p:ph type="title"/>
          </p:nvPr>
        </p:nvSpPr>
        <p:spPr>
          <a:xfrm>
            <a:off x="490250" y="600200"/>
            <a:ext cx="6367800" cy="5454300"/>
          </a:xfrm>
          <a:prstGeom prst="rect">
            <a:avLst/>
          </a:prstGeom>
        </p:spPr>
        <p:txBody>
          <a:bodyPr anchorCtr="0" anchor="ctr" bIns="91425" lIns="91425" rIns="91425" tIns="91425"/>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p:txBody>
      </p:sp>
      <p:sp>
        <p:nvSpPr>
          <p:cNvPr id="38" name="Shape 38"/>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9" name="Shape 39"/>
        <p:cNvGrpSpPr/>
        <p:nvPr/>
      </p:nvGrpSpPr>
      <p:grpSpPr>
        <a:xfrm>
          <a:off x="0" y="0"/>
          <a:ext cx="0" cy="0"/>
          <a:chOff x="0" y="0"/>
          <a:chExt cx="0" cy="0"/>
        </a:xfrm>
      </p:grpSpPr>
      <p:sp>
        <p:nvSpPr>
          <p:cNvPr id="40" name="Shape 40"/>
          <p:cNvSpPr/>
          <p:nvPr/>
        </p:nvSpPr>
        <p:spPr>
          <a:xfrm>
            <a:off x="4572000" y="-166"/>
            <a:ext cx="4572000" cy="68580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41" name="Shape 41"/>
          <p:cNvSpPr txBox="1"/>
          <p:nvPr>
            <p:ph type="title"/>
          </p:nvPr>
        </p:nvSpPr>
        <p:spPr>
          <a:xfrm>
            <a:off x="265500" y="1644233"/>
            <a:ext cx="4045200" cy="19764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2" name="Shape 42"/>
          <p:cNvSpPr txBox="1"/>
          <p:nvPr>
            <p:ph idx="1" type="subTitle"/>
          </p:nvPr>
        </p:nvSpPr>
        <p:spPr>
          <a:xfrm>
            <a:off x="265500" y="3737433"/>
            <a:ext cx="4045200" cy="16467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3" name="Shape 43"/>
          <p:cNvSpPr txBox="1"/>
          <p:nvPr>
            <p:ph idx="2" type="body"/>
          </p:nvPr>
        </p:nvSpPr>
        <p:spPr>
          <a:xfrm>
            <a:off x="4939500" y="965433"/>
            <a:ext cx="3837000" cy="4926900"/>
          </a:xfrm>
          <a:prstGeom prst="rect">
            <a:avLst/>
          </a:prstGeom>
        </p:spPr>
        <p:txBody>
          <a:bodyPr anchorCtr="0" anchor="ctr"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44" name="Shape 44"/>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5" name="Shape 45"/>
        <p:cNvGrpSpPr/>
        <p:nvPr/>
      </p:nvGrpSpPr>
      <p:grpSpPr>
        <a:xfrm>
          <a:off x="0" y="0"/>
          <a:ext cx="0" cy="0"/>
          <a:chOff x="0" y="0"/>
          <a:chExt cx="0" cy="0"/>
        </a:xfrm>
      </p:grpSpPr>
      <p:sp>
        <p:nvSpPr>
          <p:cNvPr id="46" name="Shape 46"/>
          <p:cNvSpPr txBox="1"/>
          <p:nvPr>
            <p:ph idx="1" type="body"/>
          </p:nvPr>
        </p:nvSpPr>
        <p:spPr>
          <a:xfrm>
            <a:off x="311700" y="5640766"/>
            <a:ext cx="5998800" cy="8067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7" name="Shape 47"/>
          <p:cNvSpPr txBox="1"/>
          <p:nvPr>
            <p:ph idx="12" type="sldNum"/>
          </p:nvPr>
        </p:nvSpPr>
        <p:spPr>
          <a:xfrm>
            <a:off x="8472457" y="6217622"/>
            <a:ext cx="548700" cy="524700"/>
          </a:xfrm>
          <a:prstGeom prst="rect">
            <a:avLst/>
          </a:prstGeom>
        </p:spPr>
        <p:txBody>
          <a:bodyPr anchorCtr="0" anchor="ctr" bIns="91425" lIns="91425" rIns="91425" tIns="91425">
            <a:noAutofit/>
          </a:bodyPr>
          <a:lstStyle/>
          <a:p>
            <a:pPr lvl="0">
              <a:spcBef>
                <a:spcPts val="0"/>
              </a:spcBef>
              <a:buNone/>
            </a:pPr>
            <a:fld id="{00000000-1234-1234-1234-123412341234}" type="slidenum">
              <a:rPr lang="en-US"/>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311700" y="593366"/>
            <a:ext cx="8520600" cy="763500"/>
          </a:xfrm>
          <a:prstGeom prst="rect">
            <a:avLst/>
          </a:prstGeom>
          <a:noFill/>
          <a:ln>
            <a:noFill/>
          </a:ln>
        </p:spPr>
        <p:txBody>
          <a:bodyPr anchorCtr="0" anchor="t" bIns="91425" lIns="91425" rIns="91425" tIns="91425"/>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p:txBody>
      </p:sp>
      <p:sp>
        <p:nvSpPr>
          <p:cNvPr id="11" name="Shape 11"/>
          <p:cNvSpPr txBox="1"/>
          <p:nvPr>
            <p:ph idx="1" type="body"/>
          </p:nvPr>
        </p:nvSpPr>
        <p:spPr>
          <a:xfrm>
            <a:off x="311700" y="1536633"/>
            <a:ext cx="8520600" cy="4555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p:txBody>
      </p:sp>
      <p:sp>
        <p:nvSpPr>
          <p:cNvPr id="12" name="Shape 12"/>
          <p:cNvSpPr txBox="1"/>
          <p:nvPr>
            <p:ph idx="12" type="sldNum"/>
          </p:nvPr>
        </p:nvSpPr>
        <p:spPr>
          <a:xfrm>
            <a:off x="8472457" y="6217622"/>
            <a:ext cx="548700" cy="5247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US" sz="1000">
                <a:solidFill>
                  <a:schemeClr val="dk2"/>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9.jpg"/><Relationship Id="rId4" Type="http://schemas.openxmlformats.org/officeDocument/2006/relationships/image" Target="../media/image02.png"/><Relationship Id="rId5" Type="http://schemas.openxmlformats.org/officeDocument/2006/relationships/image" Target="../media/image0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09.jpg"/><Relationship Id="rId4" Type="http://schemas.openxmlformats.org/officeDocument/2006/relationships/image" Target="../media/image0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09.jpg"/><Relationship Id="rId4" Type="http://schemas.openxmlformats.org/officeDocument/2006/relationships/image" Target="../media/image22.png"/><Relationship Id="rId5" Type="http://schemas.openxmlformats.org/officeDocument/2006/relationships/image" Target="../media/image16.png"/><Relationship Id="rId6" Type="http://schemas.openxmlformats.org/officeDocument/2006/relationships/image" Target="../media/image0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09.jpg"/><Relationship Id="rId4" Type="http://schemas.openxmlformats.org/officeDocument/2006/relationships/image" Target="../media/image0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09.jpg"/><Relationship Id="rId4" Type="http://schemas.openxmlformats.org/officeDocument/2006/relationships/image" Target="../media/image05.png"/><Relationship Id="rId5" Type="http://schemas.openxmlformats.org/officeDocument/2006/relationships/image" Target="../media/image14.png"/><Relationship Id="rId6"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09.jpg"/><Relationship Id="rId4" Type="http://schemas.openxmlformats.org/officeDocument/2006/relationships/image" Target="../media/image18.gif"/><Relationship Id="rId5" Type="http://schemas.openxmlformats.org/officeDocument/2006/relationships/image" Target="../media/image0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09.jpg"/><Relationship Id="rId4" Type="http://schemas.openxmlformats.org/officeDocument/2006/relationships/image" Target="../media/image10.gif"/><Relationship Id="rId5" Type="http://schemas.openxmlformats.org/officeDocument/2006/relationships/image" Target="../media/image0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09.jpg"/><Relationship Id="rId4" Type="http://schemas.openxmlformats.org/officeDocument/2006/relationships/image" Target="../media/image0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09.jpg"/><Relationship Id="rId4" Type="http://schemas.openxmlformats.org/officeDocument/2006/relationships/image" Target="../media/image05.png"/></Relationships>
</file>

<file path=ppt/slides/_rels/slide18.xml.rels><?xml version="1.0" encoding="UTF-8" standalone="yes"?><Relationships xmlns="http://schemas.openxmlformats.org/package/2006/relationships"><Relationship Id="rId11" Type="http://schemas.openxmlformats.org/officeDocument/2006/relationships/image" Target="../media/image05.png"/><Relationship Id="rId10"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09.jpg"/><Relationship Id="rId4" Type="http://schemas.openxmlformats.org/officeDocument/2006/relationships/hyperlink" Target="mailto:aniet009@fiu.edu" TargetMode="External"/><Relationship Id="rId9" Type="http://schemas.openxmlformats.org/officeDocument/2006/relationships/image" Target="../media/image24.png"/><Relationship Id="rId5" Type="http://schemas.openxmlformats.org/officeDocument/2006/relationships/image" Target="../media/image13.png"/><Relationship Id="rId6" Type="http://schemas.openxmlformats.org/officeDocument/2006/relationships/image" Target="../media/image12.png"/><Relationship Id="rId7" Type="http://schemas.openxmlformats.org/officeDocument/2006/relationships/image" Target="../media/image17.png"/><Relationship Id="rId8"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09.jpg"/><Relationship Id="rId4" Type="http://schemas.openxmlformats.org/officeDocument/2006/relationships/image" Target="../media/image04.png"/><Relationship Id="rId5" Type="http://schemas.openxmlformats.org/officeDocument/2006/relationships/image" Target="../media/image0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09.jpg"/><Relationship Id="rId4" Type="http://schemas.openxmlformats.org/officeDocument/2006/relationships/image" Target="../media/image01.png"/><Relationship Id="rId5" Type="http://schemas.openxmlformats.org/officeDocument/2006/relationships/image" Target="../media/image0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09.jpg"/><Relationship Id="rId4" Type="http://schemas.openxmlformats.org/officeDocument/2006/relationships/image" Target="../media/image08.png"/><Relationship Id="rId5" Type="http://schemas.openxmlformats.org/officeDocument/2006/relationships/image" Target="../media/image0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09.jpg"/><Relationship Id="rId4" Type="http://schemas.openxmlformats.org/officeDocument/2006/relationships/image" Target="../media/image06.png"/><Relationship Id="rId5" Type="http://schemas.openxmlformats.org/officeDocument/2006/relationships/image" Target="../media/image0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09.jpg"/><Relationship Id="rId4" Type="http://schemas.openxmlformats.org/officeDocument/2006/relationships/image" Target="../media/image07.png"/><Relationship Id="rId5" Type="http://schemas.openxmlformats.org/officeDocument/2006/relationships/image" Target="../media/image0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09.jpg"/><Relationship Id="rId4" Type="http://schemas.openxmlformats.org/officeDocument/2006/relationships/image" Target="../media/image0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09.jpg"/><Relationship Id="rId4" Type="http://schemas.openxmlformats.org/officeDocument/2006/relationships/image" Target="../media/image11.png"/><Relationship Id="rId5" Type="http://schemas.openxmlformats.org/officeDocument/2006/relationships/image" Target="../media/image0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09.jp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0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65" name="Shape 65"/>
        <p:cNvGrpSpPr/>
        <p:nvPr/>
      </p:nvGrpSpPr>
      <p:grpSpPr>
        <a:xfrm>
          <a:off x="0" y="0"/>
          <a:ext cx="0" cy="0"/>
          <a:chOff x="0" y="0"/>
          <a:chExt cx="0" cy="0"/>
        </a:xfrm>
      </p:grpSpPr>
      <p:sp>
        <p:nvSpPr>
          <p:cNvPr id="66" name="Shape 66"/>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rgbClr val="001D4D"/>
              </a:buClr>
              <a:buSzPct val="25000"/>
              <a:buFont typeface="Trebuchet MS"/>
              <a:buNone/>
            </a:pPr>
            <a:r>
              <a:rPr b="0" i="0" lang="en-US" sz="4400" u="none" cap="none" strike="noStrike">
                <a:solidFill>
                  <a:srgbClr val="FFFFFF"/>
                </a:solidFill>
                <a:latin typeface="Trebuchet MS"/>
                <a:ea typeface="Trebuchet MS"/>
                <a:cs typeface="Trebuchet MS"/>
                <a:sym typeface="Trebuchet MS"/>
              </a:rPr>
              <a:t>Antibiotic Drug Prescription</a:t>
            </a:r>
            <a:br>
              <a:rPr b="0" i="0" lang="en-US" sz="4400" u="none" cap="none" strike="noStrike">
                <a:solidFill>
                  <a:srgbClr val="FFFFFF"/>
                </a:solidFill>
                <a:latin typeface="Trebuchet MS"/>
                <a:ea typeface="Trebuchet MS"/>
                <a:cs typeface="Trebuchet MS"/>
                <a:sym typeface="Trebuchet MS"/>
              </a:rPr>
            </a:br>
            <a:r>
              <a:rPr b="0" i="0" lang="en-US" sz="2900" u="none" cap="none" strike="noStrike">
                <a:solidFill>
                  <a:srgbClr val="FFFFFF"/>
                </a:solidFill>
                <a:latin typeface="Trebuchet MS"/>
                <a:ea typeface="Trebuchet MS"/>
                <a:cs typeface="Trebuchet MS"/>
                <a:sym typeface="Trebuchet MS"/>
              </a:rPr>
              <a:t>Name: Alan Nieto</a:t>
            </a:r>
          </a:p>
          <a:p>
            <a:pPr indent="0" lvl="0" marL="0" marR="0" rtl="0" algn="ctr">
              <a:lnSpc>
                <a:spcPct val="100000"/>
              </a:lnSpc>
              <a:spcBef>
                <a:spcPts val="0"/>
              </a:spcBef>
              <a:spcAft>
                <a:spcPts val="0"/>
              </a:spcAft>
              <a:buClr>
                <a:srgbClr val="001D4D"/>
              </a:buClr>
              <a:buSzPct val="25000"/>
              <a:buFont typeface="Trebuchet MS"/>
              <a:buNone/>
            </a:pPr>
            <a:r>
              <a:t/>
            </a:r>
            <a:endParaRPr b="0" i="0" sz="2900" u="none" cap="none" strike="noStrike">
              <a:solidFill>
                <a:srgbClr val="FFFFFF"/>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001D4D"/>
              </a:buClr>
              <a:buSzPct val="25000"/>
              <a:buFont typeface="Trebuchet MS"/>
              <a:buNone/>
            </a:pPr>
            <a:r>
              <a:rPr b="0" i="0" lang="en-US" sz="2500" u="none" cap="none" strike="noStrike">
                <a:solidFill>
                  <a:srgbClr val="FFFFFF"/>
                </a:solidFill>
                <a:latin typeface="Trebuchet MS"/>
                <a:ea typeface="Trebuchet MS"/>
                <a:cs typeface="Trebuchet MS"/>
                <a:sym typeface="Trebuchet MS"/>
              </a:rPr>
              <a:t>Team Member(s): Sean Iamartino</a:t>
            </a:r>
            <a:br>
              <a:rPr b="0" i="0" lang="en-US" sz="2500" u="none" cap="none" strike="noStrike">
                <a:solidFill>
                  <a:srgbClr val="FFFFFF"/>
                </a:solidFill>
                <a:latin typeface="Trebuchet MS"/>
                <a:ea typeface="Trebuchet MS"/>
                <a:cs typeface="Trebuchet MS"/>
                <a:sym typeface="Trebuchet MS"/>
              </a:rPr>
            </a:br>
            <a:r>
              <a:rPr b="0" i="0" lang="en-US" sz="2500" u="none" cap="none" strike="noStrike">
                <a:solidFill>
                  <a:srgbClr val="FFFFFF"/>
                </a:solidFill>
                <a:latin typeface="Trebuchet MS"/>
                <a:ea typeface="Trebuchet MS"/>
                <a:cs typeface="Trebuchet MS"/>
                <a:sym typeface="Trebuchet MS"/>
              </a:rPr>
              <a:t>Product Owner(s):Giri Narasimhan</a:t>
            </a:r>
          </a:p>
          <a:p>
            <a:pPr indent="0" lvl="0" marL="0" marR="0" rtl="0" algn="ctr">
              <a:lnSpc>
                <a:spcPct val="100000"/>
              </a:lnSpc>
              <a:spcBef>
                <a:spcPts val="0"/>
              </a:spcBef>
              <a:spcAft>
                <a:spcPts val="0"/>
              </a:spcAft>
              <a:buClr>
                <a:srgbClr val="001D4D"/>
              </a:buClr>
              <a:buSzPct val="25000"/>
              <a:buFont typeface="Trebuchet MS"/>
              <a:buNone/>
            </a:pPr>
            <a:r>
              <a:rPr b="0" i="0" lang="en-US" sz="2500" u="none" cap="none" strike="noStrike">
                <a:solidFill>
                  <a:srgbClr val="FFFFFF"/>
                </a:solidFill>
                <a:latin typeface="Trebuchet MS"/>
                <a:ea typeface="Trebuchet MS"/>
                <a:cs typeface="Trebuchet MS"/>
                <a:sym typeface="Trebuchet MS"/>
              </a:rPr>
              <a:t>Instructor: Masoud Sadjadi</a:t>
            </a:r>
            <a:br>
              <a:rPr b="0" i="0" lang="en-US" sz="2800" u="none" cap="none" strike="noStrike">
                <a:solidFill>
                  <a:srgbClr val="FFFFFF"/>
                </a:solidFill>
                <a:latin typeface="Trebuchet MS"/>
                <a:ea typeface="Trebuchet MS"/>
                <a:cs typeface="Trebuchet MS"/>
                <a:sym typeface="Trebuchet MS"/>
              </a:rPr>
            </a:br>
            <a:br>
              <a:rPr b="0" i="0" lang="en-US" sz="44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School of Computing and Information Sciences</a:t>
            </a:r>
            <a:br>
              <a:rPr b="0" i="0" lang="en-US" sz="1800" u="none" cap="none" strike="noStrike">
                <a:solidFill>
                  <a:srgbClr val="FFFFFF"/>
                </a:solidFill>
                <a:latin typeface="Trebuchet MS"/>
                <a:ea typeface="Trebuchet MS"/>
                <a:cs typeface="Trebuchet MS"/>
                <a:sym typeface="Trebuchet MS"/>
              </a:rPr>
            </a:br>
            <a:r>
              <a:rPr b="0" i="0" lang="en-US" sz="1800" u="none" cap="none" strike="noStrike">
                <a:solidFill>
                  <a:srgbClr val="FFFFFF"/>
                </a:solidFill>
                <a:latin typeface="Trebuchet MS"/>
                <a:ea typeface="Trebuchet MS"/>
                <a:cs typeface="Trebuchet MS"/>
                <a:sym typeface="Trebuchet MS"/>
              </a:rPr>
              <a:t>Florida International University</a:t>
            </a:r>
          </a:p>
        </p:txBody>
      </p:sp>
      <p:sp>
        <p:nvSpPr>
          <p:cNvPr id="67" name="Shape 67"/>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lt1"/>
              </a:buClr>
              <a:buSzPct val="25000"/>
              <a:buFont typeface="Noto Sans Symbols"/>
              <a:buNone/>
            </a:pPr>
            <a:r>
              <a:rPr lang="en-US">
                <a:solidFill>
                  <a:srgbClr val="FFFFFF"/>
                </a:solidFill>
              </a:rPr>
              <a:t>08-05-2016</a:t>
            </a:r>
          </a:p>
        </p:txBody>
      </p:sp>
      <p:sp>
        <p:nvSpPr>
          <p:cNvPr id="68" name="Shape 68"/>
          <p:cNvSpPr txBox="1"/>
          <p:nvPr/>
        </p:nvSpPr>
        <p:spPr>
          <a:xfrm>
            <a:off x="135925" y="556025"/>
            <a:ext cx="8686800" cy="722699"/>
          </a:xfrm>
          <a:prstGeom prst="rect">
            <a:avLst/>
          </a:prstGeom>
          <a:noFill/>
          <a:ln>
            <a:noFill/>
          </a:ln>
        </p:spPr>
        <p:txBody>
          <a:bodyPr anchorCtr="0" anchor="b" bIns="45700" lIns="91425" rIns="91425" tIns="45700">
            <a:noAutofit/>
          </a:bodyPr>
          <a:lstStyle/>
          <a:p>
            <a:pPr indent="0" lvl="0" marL="0" marR="0" rtl="0" algn="ctr">
              <a:lnSpc>
                <a:spcPct val="100000"/>
              </a:lnSpc>
              <a:spcBef>
                <a:spcPts val="0"/>
              </a:spcBef>
              <a:spcAft>
                <a:spcPts val="0"/>
              </a:spcAft>
              <a:buClr>
                <a:srgbClr val="001D4D"/>
              </a:buClr>
              <a:buSzPct val="25000"/>
              <a:buFont typeface="Trebuchet MS"/>
              <a:buNone/>
            </a:pPr>
            <a:r>
              <a:rPr b="0" i="0" lang="en-US" sz="3600" u="none" cap="none" strike="noStrike">
                <a:solidFill>
                  <a:srgbClr val="FFFFFF"/>
                </a:solidFill>
                <a:latin typeface="Trebuchet MS"/>
                <a:ea typeface="Trebuchet MS"/>
                <a:cs typeface="Trebuchet MS"/>
                <a:sym typeface="Trebuchet MS"/>
              </a:rPr>
              <a:t>Senior Project Final Presentation</a:t>
            </a:r>
          </a:p>
          <a:p>
            <a:pPr indent="0" lvl="0" marL="0" marR="0" rtl="0" algn="ctr">
              <a:lnSpc>
                <a:spcPct val="100000"/>
              </a:lnSpc>
              <a:spcBef>
                <a:spcPts val="0"/>
              </a:spcBef>
              <a:spcAft>
                <a:spcPts val="0"/>
              </a:spcAft>
              <a:buClr>
                <a:schemeClr val="dk1"/>
              </a:buClr>
              <a:buSzPct val="25000"/>
              <a:buFont typeface="Arial"/>
              <a:buNone/>
            </a:pPr>
            <a:r>
              <a:rPr b="0" i="0" lang="en-US" sz="2600" u="none" cap="none" strike="noStrike">
                <a:solidFill>
                  <a:srgbClr val="FFFFFF"/>
                </a:solidFill>
                <a:latin typeface="Trebuchet MS"/>
                <a:ea typeface="Trebuchet MS"/>
                <a:cs typeface="Trebuchet MS"/>
                <a:sym typeface="Trebuchet MS"/>
              </a:rPr>
              <a:t>Summer 2016</a:t>
            </a:r>
          </a:p>
        </p:txBody>
      </p:sp>
      <p:pic>
        <p:nvPicPr>
          <p:cNvPr id="69" name="Shape 69"/>
          <p:cNvPicPr preferRelativeResize="0"/>
          <p:nvPr/>
        </p:nvPicPr>
        <p:blipFill>
          <a:blip r:embed="rId4">
            <a:alphaModFix/>
          </a:blip>
          <a:stretch>
            <a:fillRect/>
          </a:stretch>
        </p:blipFill>
        <p:spPr>
          <a:xfrm>
            <a:off x="228600" y="5923350"/>
            <a:ext cx="1913874" cy="850625"/>
          </a:xfrm>
          <a:prstGeom prst="rect">
            <a:avLst/>
          </a:prstGeom>
          <a:noFill/>
          <a:ln>
            <a:noFill/>
          </a:ln>
        </p:spPr>
      </p:pic>
      <p:pic>
        <p:nvPicPr>
          <p:cNvPr id="70" name="Shape 70"/>
          <p:cNvPicPr preferRelativeResize="0"/>
          <p:nvPr/>
        </p:nvPicPr>
        <p:blipFill>
          <a:blip r:embed="rId5">
            <a:alphaModFix/>
          </a:blip>
          <a:stretch>
            <a:fillRect/>
          </a:stretch>
        </p:blipFill>
        <p:spPr>
          <a:xfrm>
            <a:off x="6431800" y="5987312"/>
            <a:ext cx="2624050" cy="7226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42" name="Shape 142"/>
        <p:cNvGrpSpPr/>
        <p:nvPr/>
      </p:nvGrpSpPr>
      <p:grpSpPr>
        <a:xfrm>
          <a:off x="0" y="0"/>
          <a:ext cx="0" cy="0"/>
          <a:chOff x="0" y="0"/>
          <a:chExt cx="0" cy="0"/>
        </a:xfrm>
      </p:grpSpPr>
      <p:sp>
        <p:nvSpPr>
          <p:cNvPr id="143" name="Shape 143"/>
          <p:cNvSpPr txBox="1"/>
          <p:nvPr>
            <p:ph type="title"/>
          </p:nvPr>
        </p:nvSpPr>
        <p:spPr>
          <a:xfrm>
            <a:off x="780312" y="555650"/>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#663 Develop prescribe antibiotic</a:t>
            </a:r>
          </a:p>
        </p:txBody>
      </p:sp>
      <p:sp>
        <p:nvSpPr>
          <p:cNvPr id="144" name="Shape 144"/>
          <p:cNvSpPr txBox="1"/>
          <p:nvPr>
            <p:ph idx="1" type="body"/>
          </p:nvPr>
        </p:nvSpPr>
        <p:spPr>
          <a:xfrm>
            <a:off x="780312" y="2341100"/>
            <a:ext cx="7583400" cy="4208400"/>
          </a:xfrm>
          <a:prstGeom prst="rect">
            <a:avLst/>
          </a:prstGeom>
          <a:noFill/>
          <a:ln>
            <a:noFill/>
          </a:ln>
        </p:spPr>
        <p:txBody>
          <a:bodyPr anchorCtr="0" anchor="t" bIns="45700" lIns="91425" rIns="91425" tIns="45700">
            <a:noAutofit/>
          </a:bodyPr>
          <a:lstStyle/>
          <a:p>
            <a:pPr indent="-381000" lvl="0" marL="457200" marR="0" rtl="0" algn="l">
              <a:lnSpc>
                <a:spcPct val="150000"/>
              </a:lnSpc>
              <a:spcBef>
                <a:spcPts val="0"/>
              </a:spcBef>
              <a:spcAft>
                <a:spcPts val="0"/>
              </a:spcAft>
              <a:buClr>
                <a:srgbClr val="F3F3F3"/>
              </a:buClr>
              <a:buSzPct val="100000"/>
              <a:buFont typeface="Trebuchet MS"/>
            </a:pPr>
            <a:r>
              <a:rPr lang="en-US" sz="2400">
                <a:solidFill>
                  <a:srgbClr val="F3F3F3"/>
                </a:solidFill>
              </a:rPr>
              <a:t>Base of the inference engine</a:t>
            </a:r>
          </a:p>
          <a:p>
            <a:pPr indent="-381000" lvl="0" marL="457200" marR="0" rtl="0" algn="l">
              <a:lnSpc>
                <a:spcPct val="150000"/>
              </a:lnSpc>
              <a:spcBef>
                <a:spcPts val="0"/>
              </a:spcBef>
              <a:spcAft>
                <a:spcPts val="0"/>
              </a:spcAft>
              <a:buClr>
                <a:srgbClr val="F3F3F3"/>
              </a:buClr>
              <a:buSzPct val="100000"/>
            </a:pPr>
            <a:r>
              <a:rPr lang="en-US" sz="2400">
                <a:solidFill>
                  <a:srgbClr val="F3F3F3"/>
                </a:solidFill>
              </a:rPr>
              <a:t>Required input from doctor</a:t>
            </a:r>
          </a:p>
          <a:p>
            <a:pPr indent="-381000" lvl="1" marL="914400" marR="0" rtl="0" algn="l">
              <a:lnSpc>
                <a:spcPct val="150000"/>
              </a:lnSpc>
              <a:spcBef>
                <a:spcPts val="0"/>
              </a:spcBef>
              <a:spcAft>
                <a:spcPts val="0"/>
              </a:spcAft>
              <a:buClr>
                <a:srgbClr val="F3F3F3"/>
              </a:buClr>
              <a:buSzPct val="100000"/>
            </a:pPr>
            <a:r>
              <a:rPr lang="en-US" sz="2400">
                <a:solidFill>
                  <a:srgbClr val="F3F3F3"/>
                </a:solidFill>
              </a:rPr>
              <a:t>Affected area</a:t>
            </a:r>
          </a:p>
          <a:p>
            <a:pPr indent="-381000" lvl="1" marL="914400" marR="0" rtl="0" algn="l">
              <a:lnSpc>
                <a:spcPct val="150000"/>
              </a:lnSpc>
              <a:spcBef>
                <a:spcPts val="0"/>
              </a:spcBef>
              <a:spcAft>
                <a:spcPts val="0"/>
              </a:spcAft>
              <a:buClr>
                <a:srgbClr val="F3F3F3"/>
              </a:buClr>
              <a:buSzPct val="100000"/>
            </a:pPr>
            <a:r>
              <a:rPr lang="en-US" sz="2400">
                <a:solidFill>
                  <a:srgbClr val="F3F3F3"/>
                </a:solidFill>
              </a:rPr>
              <a:t>Type of infection</a:t>
            </a:r>
          </a:p>
        </p:txBody>
      </p:sp>
      <p:pic>
        <p:nvPicPr>
          <p:cNvPr id="145" name="Shape 145"/>
          <p:cNvPicPr preferRelativeResize="0"/>
          <p:nvPr/>
        </p:nvPicPr>
        <p:blipFill>
          <a:blip r:embed="rId4">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50" name="Shape 150"/>
        <p:cNvGrpSpPr/>
        <p:nvPr/>
      </p:nvGrpSpPr>
      <p:grpSpPr>
        <a:xfrm>
          <a:off x="0" y="0"/>
          <a:ext cx="0" cy="0"/>
          <a:chOff x="0" y="0"/>
          <a:chExt cx="0" cy="0"/>
        </a:xfrm>
      </p:grpSpPr>
      <p:sp>
        <p:nvSpPr>
          <p:cNvPr id="151" name="Shape 151"/>
          <p:cNvSpPr txBox="1"/>
          <p:nvPr>
            <p:ph type="title"/>
          </p:nvPr>
        </p:nvSpPr>
        <p:spPr>
          <a:xfrm>
            <a:off x="780312" y="555650"/>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#663 Develop prescribe antibiotic</a:t>
            </a:r>
          </a:p>
        </p:txBody>
      </p:sp>
      <p:pic>
        <p:nvPicPr>
          <p:cNvPr id="152" name="Shape 152"/>
          <p:cNvPicPr preferRelativeResize="0"/>
          <p:nvPr/>
        </p:nvPicPr>
        <p:blipFill>
          <a:blip r:embed="rId4">
            <a:alphaModFix/>
          </a:blip>
          <a:stretch>
            <a:fillRect/>
          </a:stretch>
        </p:blipFill>
        <p:spPr>
          <a:xfrm>
            <a:off x="532048" y="1314300"/>
            <a:ext cx="4139725" cy="5077975"/>
          </a:xfrm>
          <a:prstGeom prst="rect">
            <a:avLst/>
          </a:prstGeom>
          <a:noFill/>
          <a:ln>
            <a:noFill/>
          </a:ln>
        </p:spPr>
      </p:pic>
      <p:pic>
        <p:nvPicPr>
          <p:cNvPr id="153" name="Shape 153"/>
          <p:cNvPicPr preferRelativeResize="0"/>
          <p:nvPr/>
        </p:nvPicPr>
        <p:blipFill>
          <a:blip r:embed="rId5">
            <a:alphaModFix/>
          </a:blip>
          <a:stretch>
            <a:fillRect/>
          </a:stretch>
        </p:blipFill>
        <p:spPr>
          <a:xfrm>
            <a:off x="3773525" y="2604649"/>
            <a:ext cx="5214650" cy="3228724"/>
          </a:xfrm>
          <a:prstGeom prst="rect">
            <a:avLst/>
          </a:prstGeom>
          <a:noFill/>
          <a:ln>
            <a:noFill/>
          </a:ln>
        </p:spPr>
      </p:pic>
      <p:pic>
        <p:nvPicPr>
          <p:cNvPr id="154" name="Shape 154"/>
          <p:cNvPicPr preferRelativeResize="0"/>
          <p:nvPr/>
        </p:nvPicPr>
        <p:blipFill>
          <a:blip r:embed="rId6">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59" name="Shape 159"/>
        <p:cNvGrpSpPr/>
        <p:nvPr/>
      </p:nvGrpSpPr>
      <p:grpSpPr>
        <a:xfrm>
          <a:off x="0" y="0"/>
          <a:ext cx="0" cy="0"/>
          <a:chOff x="0" y="0"/>
          <a:chExt cx="0" cy="0"/>
        </a:xfrm>
      </p:grpSpPr>
      <p:sp>
        <p:nvSpPr>
          <p:cNvPr id="160" name="Shape 160"/>
          <p:cNvSpPr txBox="1"/>
          <p:nvPr>
            <p:ph type="title"/>
          </p:nvPr>
        </p:nvSpPr>
        <p:spPr>
          <a:xfrm>
            <a:off x="779462" y="555650"/>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#667 Develop selected patient</a:t>
            </a:r>
          </a:p>
        </p:txBody>
      </p:sp>
      <p:sp>
        <p:nvSpPr>
          <p:cNvPr id="161" name="Shape 161"/>
          <p:cNvSpPr txBox="1"/>
          <p:nvPr/>
        </p:nvSpPr>
        <p:spPr>
          <a:xfrm>
            <a:off x="1082850" y="2573200"/>
            <a:ext cx="5891700" cy="3248400"/>
          </a:xfrm>
          <a:prstGeom prst="rect">
            <a:avLst/>
          </a:prstGeom>
          <a:noFill/>
          <a:ln>
            <a:noFill/>
          </a:ln>
        </p:spPr>
        <p:txBody>
          <a:bodyPr anchorCtr="0" anchor="t" bIns="91425" lIns="91425" rIns="91425" tIns="91425">
            <a:noAutofit/>
          </a:bodyPr>
          <a:lstStyle/>
          <a:p>
            <a:pPr indent="-381000" lvl="0" marL="457200" rtl="0">
              <a:lnSpc>
                <a:spcPct val="150000"/>
              </a:lnSpc>
              <a:spcBef>
                <a:spcPts val="0"/>
              </a:spcBef>
              <a:buClr>
                <a:srgbClr val="FFFFFF"/>
              </a:buClr>
              <a:buSzPct val="100000"/>
              <a:buChar char="●"/>
            </a:pPr>
            <a:r>
              <a:rPr lang="en-US" sz="2400">
                <a:solidFill>
                  <a:srgbClr val="FFFFFF"/>
                </a:solidFill>
              </a:rPr>
              <a:t>Select patient</a:t>
            </a:r>
          </a:p>
          <a:p>
            <a:pPr indent="-381000" lvl="0" marL="457200" rtl="0">
              <a:lnSpc>
                <a:spcPct val="150000"/>
              </a:lnSpc>
              <a:spcBef>
                <a:spcPts val="0"/>
              </a:spcBef>
              <a:buClr>
                <a:srgbClr val="FFFFFF"/>
              </a:buClr>
              <a:buSzPct val="100000"/>
              <a:buChar char="●"/>
            </a:pPr>
            <a:r>
              <a:rPr lang="en-US" sz="2400">
                <a:solidFill>
                  <a:srgbClr val="FFFFFF"/>
                </a:solidFill>
              </a:rPr>
              <a:t>Display patient information</a:t>
            </a:r>
          </a:p>
          <a:p>
            <a:pPr indent="-381000" lvl="0" marL="457200">
              <a:lnSpc>
                <a:spcPct val="150000"/>
              </a:lnSpc>
              <a:spcBef>
                <a:spcPts val="0"/>
              </a:spcBef>
              <a:buClr>
                <a:srgbClr val="FFFFFF"/>
              </a:buClr>
              <a:buSzPct val="100000"/>
              <a:buChar char="●"/>
            </a:pPr>
            <a:r>
              <a:rPr lang="en-US" sz="2400">
                <a:solidFill>
                  <a:srgbClr val="FFFFFF"/>
                </a:solidFill>
              </a:rPr>
              <a:t>Required for inference engine</a:t>
            </a:r>
          </a:p>
        </p:txBody>
      </p:sp>
      <p:pic>
        <p:nvPicPr>
          <p:cNvPr id="162" name="Shape 162"/>
          <p:cNvPicPr preferRelativeResize="0"/>
          <p:nvPr/>
        </p:nvPicPr>
        <p:blipFill>
          <a:blip r:embed="rId4">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67" name="Shape 167"/>
        <p:cNvGrpSpPr/>
        <p:nvPr/>
      </p:nvGrpSpPr>
      <p:grpSpPr>
        <a:xfrm>
          <a:off x="0" y="0"/>
          <a:ext cx="0" cy="0"/>
          <a:chOff x="0" y="0"/>
          <a:chExt cx="0" cy="0"/>
        </a:xfrm>
      </p:grpSpPr>
      <p:pic>
        <p:nvPicPr>
          <p:cNvPr id="168" name="Shape 168"/>
          <p:cNvPicPr preferRelativeResize="0"/>
          <p:nvPr/>
        </p:nvPicPr>
        <p:blipFill>
          <a:blip r:embed="rId4">
            <a:alphaModFix/>
          </a:blip>
          <a:stretch>
            <a:fillRect/>
          </a:stretch>
        </p:blipFill>
        <p:spPr>
          <a:xfrm>
            <a:off x="6291350" y="5987312"/>
            <a:ext cx="2624050" cy="722699"/>
          </a:xfrm>
          <a:prstGeom prst="rect">
            <a:avLst/>
          </a:prstGeom>
          <a:noFill/>
          <a:ln>
            <a:noFill/>
          </a:ln>
        </p:spPr>
      </p:pic>
      <p:sp>
        <p:nvSpPr>
          <p:cNvPr id="169" name="Shape 169"/>
          <p:cNvSpPr txBox="1"/>
          <p:nvPr>
            <p:ph type="title"/>
          </p:nvPr>
        </p:nvSpPr>
        <p:spPr>
          <a:xfrm>
            <a:off x="779462" y="555650"/>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#667 Develop selected patient</a:t>
            </a:r>
          </a:p>
        </p:txBody>
      </p:sp>
      <p:pic>
        <p:nvPicPr>
          <p:cNvPr id="170" name="Shape 170"/>
          <p:cNvPicPr preferRelativeResize="0"/>
          <p:nvPr/>
        </p:nvPicPr>
        <p:blipFill>
          <a:blip r:embed="rId5">
            <a:alphaModFix/>
          </a:blip>
          <a:stretch>
            <a:fillRect/>
          </a:stretch>
        </p:blipFill>
        <p:spPr>
          <a:xfrm>
            <a:off x="552175" y="1706825"/>
            <a:ext cx="4939974" cy="2752625"/>
          </a:xfrm>
          <a:prstGeom prst="rect">
            <a:avLst/>
          </a:prstGeom>
          <a:noFill/>
          <a:ln>
            <a:noFill/>
          </a:ln>
        </p:spPr>
      </p:pic>
      <p:pic>
        <p:nvPicPr>
          <p:cNvPr id="171" name="Shape 171"/>
          <p:cNvPicPr preferRelativeResize="0"/>
          <p:nvPr/>
        </p:nvPicPr>
        <p:blipFill>
          <a:blip r:embed="rId6">
            <a:alphaModFix/>
          </a:blip>
          <a:stretch>
            <a:fillRect/>
          </a:stretch>
        </p:blipFill>
        <p:spPr>
          <a:xfrm>
            <a:off x="2888124" y="3087724"/>
            <a:ext cx="4680975" cy="26988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76" name="Shape 176"/>
        <p:cNvGrpSpPr/>
        <p:nvPr/>
      </p:nvGrpSpPr>
      <p:grpSpPr>
        <a:xfrm>
          <a:off x="0" y="0"/>
          <a:ext cx="0" cy="0"/>
          <a:chOff x="0" y="0"/>
          <a:chExt cx="0" cy="0"/>
        </a:xfrm>
      </p:grpSpPr>
      <p:sp>
        <p:nvSpPr>
          <p:cNvPr id="177" name="Shape 177"/>
          <p:cNvSpPr txBox="1"/>
          <p:nvPr>
            <p:ph type="title"/>
          </p:nvPr>
        </p:nvSpPr>
        <p:spPr>
          <a:xfrm>
            <a:off x="779462" y="613875"/>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#701 Improve Android UI/UX</a:t>
            </a:r>
          </a:p>
        </p:txBody>
      </p:sp>
      <p:pic>
        <p:nvPicPr>
          <p:cNvPr id="178" name="Shape 178"/>
          <p:cNvPicPr preferRelativeResize="0"/>
          <p:nvPr/>
        </p:nvPicPr>
        <p:blipFill>
          <a:blip r:embed="rId4">
            <a:alphaModFix/>
          </a:blip>
          <a:stretch>
            <a:fillRect/>
          </a:stretch>
        </p:blipFill>
        <p:spPr>
          <a:xfrm>
            <a:off x="2645199" y="1508450"/>
            <a:ext cx="3452848" cy="5108525"/>
          </a:xfrm>
          <a:prstGeom prst="rect">
            <a:avLst/>
          </a:prstGeom>
          <a:noFill/>
          <a:ln>
            <a:noFill/>
          </a:ln>
        </p:spPr>
      </p:pic>
      <p:pic>
        <p:nvPicPr>
          <p:cNvPr id="179" name="Shape 179"/>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84" name="Shape 184"/>
        <p:cNvGrpSpPr/>
        <p:nvPr/>
      </p:nvGrpSpPr>
      <p:grpSpPr>
        <a:xfrm>
          <a:off x="0" y="0"/>
          <a:ext cx="0" cy="0"/>
          <a:chOff x="0" y="0"/>
          <a:chExt cx="0" cy="0"/>
        </a:xfrm>
      </p:grpSpPr>
      <p:sp>
        <p:nvSpPr>
          <p:cNvPr id="185" name="Shape 185"/>
          <p:cNvSpPr txBox="1"/>
          <p:nvPr>
            <p:ph type="title"/>
          </p:nvPr>
        </p:nvSpPr>
        <p:spPr>
          <a:xfrm>
            <a:off x="780312" y="590575"/>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#712 Create iOS UI/UX</a:t>
            </a:r>
          </a:p>
        </p:txBody>
      </p:sp>
      <p:pic>
        <p:nvPicPr>
          <p:cNvPr id="186" name="Shape 186"/>
          <p:cNvPicPr preferRelativeResize="0"/>
          <p:nvPr/>
        </p:nvPicPr>
        <p:blipFill>
          <a:blip r:embed="rId4">
            <a:alphaModFix/>
          </a:blip>
          <a:stretch>
            <a:fillRect/>
          </a:stretch>
        </p:blipFill>
        <p:spPr>
          <a:xfrm>
            <a:off x="2861400" y="1581150"/>
            <a:ext cx="2942249" cy="4903749"/>
          </a:xfrm>
          <a:prstGeom prst="rect">
            <a:avLst/>
          </a:prstGeom>
          <a:noFill/>
          <a:ln>
            <a:noFill/>
          </a:ln>
        </p:spPr>
      </p:pic>
      <p:pic>
        <p:nvPicPr>
          <p:cNvPr id="187" name="Shape 187"/>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92" name="Shape 192"/>
        <p:cNvGrpSpPr/>
        <p:nvPr/>
      </p:nvGrpSpPr>
      <p:grpSpPr>
        <a:xfrm>
          <a:off x="0" y="0"/>
          <a:ext cx="0" cy="0"/>
          <a:chOff x="0" y="0"/>
          <a:chExt cx="0" cy="0"/>
        </a:xfrm>
      </p:grpSpPr>
      <p:sp>
        <p:nvSpPr>
          <p:cNvPr id="193" name="Shape 193"/>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lvl="0" rtl="0">
              <a:spcBef>
                <a:spcPts val="0"/>
              </a:spcBef>
              <a:buClr>
                <a:schemeClr val="dk1"/>
              </a:buClr>
              <a:buSzPct val="28947"/>
              <a:buFont typeface="Arial"/>
              <a:buNone/>
            </a:pPr>
            <a:r>
              <a:rPr lang="en-US">
                <a:solidFill>
                  <a:schemeClr val="lt1"/>
                </a:solidFill>
                <a:latin typeface="Arial"/>
                <a:ea typeface="Arial"/>
                <a:cs typeface="Arial"/>
                <a:sym typeface="Arial"/>
              </a:rPr>
              <a:t>Sunny Test Case</a:t>
            </a:r>
          </a:p>
        </p:txBody>
      </p:sp>
      <p:graphicFrame>
        <p:nvGraphicFramePr>
          <p:cNvPr id="194" name="Shape 194"/>
          <p:cNvGraphicFramePr/>
          <p:nvPr/>
        </p:nvGraphicFramePr>
        <p:xfrm>
          <a:off x="343600" y="2083012"/>
          <a:ext cx="3000000" cy="3000000"/>
        </p:xfrm>
        <a:graphic>
          <a:graphicData uri="http://schemas.openxmlformats.org/drawingml/2006/table">
            <a:tbl>
              <a:tblPr>
                <a:noFill/>
                <a:tableStyleId>{2A3EC9D3-47BE-4069-9C74-35E9D70F28FF}</a:tableStyleId>
              </a:tblPr>
              <a:tblGrid>
                <a:gridCol w="2693025"/>
                <a:gridCol w="5409050"/>
              </a:tblGrid>
              <a:tr h="730125">
                <a:tc>
                  <a:txBody>
                    <a:bodyPr>
                      <a:noAutofit/>
                    </a:bodyPr>
                    <a:lstStyle/>
                    <a:p>
                      <a:pPr lvl="0" rtl="0">
                        <a:spcBef>
                          <a:spcPts val="0"/>
                        </a:spcBef>
                        <a:buNone/>
                      </a:pPr>
                      <a:r>
                        <a:rPr lang="en-US" sz="2400">
                          <a:solidFill>
                            <a:srgbClr val="FFFFFF"/>
                          </a:solidFill>
                        </a:rPr>
                        <a:t>Purpose</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Rule engine return proper antibiotic</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r h="730125">
                <a:tc>
                  <a:txBody>
                    <a:bodyPr>
                      <a:noAutofit/>
                    </a:bodyPr>
                    <a:lstStyle/>
                    <a:p>
                      <a:pPr lvl="0" rtl="0">
                        <a:spcBef>
                          <a:spcPts val="0"/>
                        </a:spcBef>
                        <a:buNone/>
                      </a:pPr>
                      <a:r>
                        <a:rPr lang="en-US" sz="2400">
                          <a:solidFill>
                            <a:srgbClr val="FFFFFF"/>
                          </a:solidFill>
                        </a:rPr>
                        <a:t>Precondition</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Patient exists in the database</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r h="1436750">
                <a:tc>
                  <a:txBody>
                    <a:bodyPr>
                      <a:noAutofit/>
                    </a:bodyPr>
                    <a:lstStyle/>
                    <a:p>
                      <a:pPr lvl="0" rtl="0">
                        <a:spcBef>
                          <a:spcPts val="0"/>
                        </a:spcBef>
                        <a:buNone/>
                      </a:pPr>
                      <a:r>
                        <a:rPr lang="en-US" sz="2400">
                          <a:solidFill>
                            <a:srgbClr val="FFFFFF"/>
                          </a:solidFill>
                        </a:rPr>
                        <a:t>Input</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a:t>
                      </a:r>
                      <a:r>
                        <a:rPr lang="en-US" sz="2400">
                          <a:solidFill>
                            <a:srgbClr val="FFFFFF"/>
                          </a:solidFill>
                          <a:latin typeface="Times New Roman"/>
                          <a:ea typeface="Times New Roman"/>
                          <a:cs typeface="Times New Roman"/>
                          <a:sym typeface="Times New Roman"/>
                        </a:rPr>
                        <a:t>  	</a:t>
                      </a:r>
                      <a:r>
                        <a:rPr lang="en-US" sz="2400">
                          <a:solidFill>
                            <a:srgbClr val="FFFFFF"/>
                          </a:solidFill>
                        </a:rPr>
                        <a:t>Area: “Abdominal”</a:t>
                      </a:r>
                    </a:p>
                    <a:p>
                      <a:pPr lvl="0" rtl="0">
                        <a:spcBef>
                          <a:spcPts val="0"/>
                        </a:spcBef>
                        <a:buNone/>
                      </a:pPr>
                      <a:r>
                        <a:rPr lang="en-US" sz="2400">
                          <a:solidFill>
                            <a:srgbClr val="FFFFFF"/>
                          </a:solidFill>
                        </a:rPr>
                        <a:t>·</a:t>
                      </a:r>
                      <a:r>
                        <a:rPr lang="en-US" sz="2400">
                          <a:solidFill>
                            <a:srgbClr val="FFFFFF"/>
                          </a:solidFill>
                          <a:latin typeface="Times New Roman"/>
                          <a:ea typeface="Times New Roman"/>
                          <a:cs typeface="Times New Roman"/>
                          <a:sym typeface="Times New Roman"/>
                        </a:rPr>
                        <a:t>  	</a:t>
                      </a:r>
                      <a:r>
                        <a:rPr lang="en-US" sz="2400">
                          <a:solidFill>
                            <a:srgbClr val="FFFFFF"/>
                          </a:solidFill>
                        </a:rPr>
                        <a:t>Infection: “Biliary Tract”</a:t>
                      </a:r>
                    </a:p>
                    <a:p>
                      <a:pPr lvl="0" rtl="0">
                        <a:spcBef>
                          <a:spcPts val="0"/>
                        </a:spcBef>
                        <a:buNone/>
                      </a:pPr>
                      <a:r>
                        <a:rPr lang="en-US" sz="2400">
                          <a:solidFill>
                            <a:srgbClr val="FFFFFF"/>
                          </a:solidFill>
                        </a:rPr>
                        <a:t>·</a:t>
                      </a:r>
                      <a:r>
                        <a:rPr lang="en-US" sz="2400">
                          <a:solidFill>
                            <a:srgbClr val="FFFFFF"/>
                          </a:solidFill>
                          <a:latin typeface="Times New Roman"/>
                          <a:ea typeface="Times New Roman"/>
                          <a:cs typeface="Times New Roman"/>
                          <a:sym typeface="Times New Roman"/>
                        </a:rPr>
                        <a:t>  	</a:t>
                      </a:r>
                      <a:r>
                        <a:rPr lang="en-US" sz="2400">
                          <a:solidFill>
                            <a:srgbClr val="FFFFFF"/>
                          </a:solidFill>
                        </a:rPr>
                        <a:t>Patient: “Sergio Medina”</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r h="730125">
                <a:tc>
                  <a:txBody>
                    <a:bodyPr>
                      <a:noAutofit/>
                    </a:bodyPr>
                    <a:lstStyle/>
                    <a:p>
                      <a:pPr lvl="0" rtl="0">
                        <a:spcBef>
                          <a:spcPts val="0"/>
                        </a:spcBef>
                        <a:buNone/>
                      </a:pPr>
                      <a:r>
                        <a:rPr lang="en-US" sz="2400">
                          <a:solidFill>
                            <a:srgbClr val="FFFFFF"/>
                          </a:solidFill>
                        </a:rPr>
                        <a:t>Expected Result</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Antibiotic Prescribed: “</a:t>
                      </a:r>
                      <a:r>
                        <a:rPr lang="en-US" sz="2400">
                          <a:solidFill>
                            <a:srgbClr val="FFFFFF"/>
                          </a:solidFill>
                        </a:rPr>
                        <a:t>Ceftriaxone</a:t>
                      </a:r>
                      <a:r>
                        <a:rPr lang="en-US" sz="2400">
                          <a:solidFill>
                            <a:srgbClr val="FFFFFF"/>
                          </a:solidFill>
                        </a:rPr>
                        <a:t>”</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bl>
          </a:graphicData>
        </a:graphic>
      </p:graphicFrame>
      <p:pic>
        <p:nvPicPr>
          <p:cNvPr id="195" name="Shape 195"/>
          <p:cNvPicPr preferRelativeResize="0"/>
          <p:nvPr/>
        </p:nvPicPr>
        <p:blipFill>
          <a:blip r:embed="rId4">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200" name="Shape 200"/>
        <p:cNvGrpSpPr/>
        <p:nvPr/>
      </p:nvGrpSpPr>
      <p:grpSpPr>
        <a:xfrm>
          <a:off x="0" y="0"/>
          <a:ext cx="0" cy="0"/>
          <a:chOff x="0" y="0"/>
          <a:chExt cx="0" cy="0"/>
        </a:xfrm>
      </p:grpSpPr>
      <p:sp>
        <p:nvSpPr>
          <p:cNvPr id="201" name="Shape 20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lang="en-US">
                <a:solidFill>
                  <a:srgbClr val="FFFFFF"/>
                </a:solidFill>
              </a:rPr>
              <a:t>Rainy Test Case</a:t>
            </a:r>
          </a:p>
        </p:txBody>
      </p:sp>
      <p:graphicFrame>
        <p:nvGraphicFramePr>
          <p:cNvPr id="202" name="Shape 202"/>
          <p:cNvGraphicFramePr/>
          <p:nvPr/>
        </p:nvGraphicFramePr>
        <p:xfrm>
          <a:off x="367362" y="2109875"/>
          <a:ext cx="3000000" cy="3000000"/>
        </p:xfrm>
        <a:graphic>
          <a:graphicData uri="http://schemas.openxmlformats.org/drawingml/2006/table">
            <a:tbl>
              <a:tblPr>
                <a:noFill/>
                <a:tableStyleId>{2A3EC9D3-47BE-4069-9C74-35E9D70F28FF}</a:tableStyleId>
              </a:tblPr>
              <a:tblGrid>
                <a:gridCol w="2808925"/>
                <a:gridCol w="5378900"/>
              </a:tblGrid>
              <a:tr h="935900">
                <a:tc>
                  <a:txBody>
                    <a:bodyPr>
                      <a:noAutofit/>
                    </a:bodyPr>
                    <a:lstStyle/>
                    <a:p>
                      <a:pPr lvl="0" rtl="0">
                        <a:spcBef>
                          <a:spcPts val="0"/>
                        </a:spcBef>
                        <a:buNone/>
                      </a:pPr>
                      <a:r>
                        <a:rPr lang="en-US" sz="2400">
                          <a:solidFill>
                            <a:srgbClr val="FFFFFF"/>
                          </a:solidFill>
                        </a:rPr>
                        <a:t>Purpose</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Rule engine alert doctor of missing information</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r h="647525">
                <a:tc>
                  <a:txBody>
                    <a:bodyPr>
                      <a:noAutofit/>
                    </a:bodyPr>
                    <a:lstStyle/>
                    <a:p>
                      <a:pPr lvl="0" rtl="0">
                        <a:spcBef>
                          <a:spcPts val="0"/>
                        </a:spcBef>
                        <a:buNone/>
                      </a:pPr>
                      <a:r>
                        <a:rPr lang="en-US" sz="2400">
                          <a:solidFill>
                            <a:srgbClr val="FFFFFF"/>
                          </a:solidFill>
                        </a:rPr>
                        <a:t>Precondition</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Patient exists in the database</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r h="1309500">
                <a:tc>
                  <a:txBody>
                    <a:bodyPr>
                      <a:noAutofit/>
                    </a:bodyPr>
                    <a:lstStyle/>
                    <a:p>
                      <a:pPr lvl="0" rtl="0">
                        <a:spcBef>
                          <a:spcPts val="0"/>
                        </a:spcBef>
                        <a:buNone/>
                      </a:pPr>
                      <a:r>
                        <a:rPr lang="en-US" sz="2400">
                          <a:solidFill>
                            <a:srgbClr val="FFFFFF"/>
                          </a:solidFill>
                        </a:rPr>
                        <a:t>Input</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a:t>
                      </a:r>
                      <a:r>
                        <a:rPr lang="en-US" sz="2400">
                          <a:solidFill>
                            <a:srgbClr val="FFFFFF"/>
                          </a:solidFill>
                          <a:latin typeface="Times New Roman"/>
                          <a:ea typeface="Times New Roman"/>
                          <a:cs typeface="Times New Roman"/>
                          <a:sym typeface="Times New Roman"/>
                        </a:rPr>
                        <a:t>  	</a:t>
                      </a:r>
                      <a:r>
                        <a:rPr lang="en-US" sz="2400">
                          <a:solidFill>
                            <a:srgbClr val="FFFFFF"/>
                          </a:solidFill>
                        </a:rPr>
                        <a:t>Area: “Abdominal”</a:t>
                      </a:r>
                    </a:p>
                    <a:p>
                      <a:pPr lvl="0" rtl="0">
                        <a:spcBef>
                          <a:spcPts val="0"/>
                        </a:spcBef>
                        <a:buNone/>
                      </a:pPr>
                      <a:r>
                        <a:rPr lang="en-US" sz="2400">
                          <a:solidFill>
                            <a:srgbClr val="FFFFFF"/>
                          </a:solidFill>
                        </a:rPr>
                        <a:t>·</a:t>
                      </a:r>
                      <a:r>
                        <a:rPr lang="en-US" sz="2400">
                          <a:solidFill>
                            <a:srgbClr val="FFFFFF"/>
                          </a:solidFill>
                          <a:latin typeface="Times New Roman"/>
                          <a:ea typeface="Times New Roman"/>
                          <a:cs typeface="Times New Roman"/>
                          <a:sym typeface="Times New Roman"/>
                        </a:rPr>
                        <a:t>  	</a:t>
                      </a:r>
                      <a:r>
                        <a:rPr lang="en-US" sz="2400">
                          <a:solidFill>
                            <a:srgbClr val="FFFFFF"/>
                          </a:solidFill>
                        </a:rPr>
                        <a:t>Infection: “Biliary Tract”</a:t>
                      </a:r>
                    </a:p>
                    <a:p>
                      <a:pPr lvl="0" rtl="0">
                        <a:spcBef>
                          <a:spcPts val="0"/>
                        </a:spcBef>
                        <a:buNone/>
                      </a:pPr>
                      <a:r>
                        <a:rPr lang="en-US" sz="2400">
                          <a:solidFill>
                            <a:srgbClr val="FFFFFF"/>
                          </a:solidFill>
                        </a:rPr>
                        <a:t>·</a:t>
                      </a:r>
                      <a:r>
                        <a:rPr lang="en-US" sz="2400">
                          <a:solidFill>
                            <a:srgbClr val="FFFFFF"/>
                          </a:solidFill>
                          <a:latin typeface="Times New Roman"/>
                          <a:ea typeface="Times New Roman"/>
                          <a:cs typeface="Times New Roman"/>
                          <a:sym typeface="Times New Roman"/>
                        </a:rPr>
                        <a:t>  	</a:t>
                      </a:r>
                      <a:r>
                        <a:rPr lang="en-US" sz="2400">
                          <a:solidFill>
                            <a:srgbClr val="FFFFFF"/>
                          </a:solidFill>
                        </a:rPr>
                        <a:t>Patient: “Karla Abad”</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r h="647525">
                <a:tc>
                  <a:txBody>
                    <a:bodyPr>
                      <a:noAutofit/>
                    </a:bodyPr>
                    <a:lstStyle/>
                    <a:p>
                      <a:pPr lvl="0" rtl="0">
                        <a:spcBef>
                          <a:spcPts val="0"/>
                        </a:spcBef>
                        <a:buNone/>
                      </a:pPr>
                      <a:r>
                        <a:rPr lang="en-US" sz="2400">
                          <a:solidFill>
                            <a:srgbClr val="FFFFFF"/>
                          </a:solidFill>
                        </a:rPr>
                        <a:t>Expected Result</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c>
                  <a:txBody>
                    <a:bodyPr>
                      <a:noAutofit/>
                    </a:bodyPr>
                    <a:lstStyle/>
                    <a:p>
                      <a:pPr lvl="0" rtl="0">
                        <a:spcBef>
                          <a:spcPts val="0"/>
                        </a:spcBef>
                        <a:buNone/>
                      </a:pPr>
                      <a:r>
                        <a:rPr lang="en-US" sz="2400">
                          <a:solidFill>
                            <a:srgbClr val="FFFFFF"/>
                          </a:solidFill>
                        </a:rPr>
                        <a:t>Missing information: “PNC allergy”</a:t>
                      </a:r>
                    </a:p>
                  </a:txBody>
                  <a:tcPr marT="91425" marB="91425" marR="68575" marL="68575">
                    <a:lnL cap="flat" cmpd="sng" w="38100">
                      <a:solidFill>
                        <a:srgbClr val="FFFFFF"/>
                      </a:solidFill>
                      <a:prstDash val="solid"/>
                      <a:round/>
                      <a:headEnd len="med" w="med" type="none"/>
                      <a:tailEnd len="med" w="med" type="none"/>
                    </a:lnL>
                    <a:lnR cap="flat" cmpd="sng" w="38100">
                      <a:solidFill>
                        <a:srgbClr val="FFFFFF"/>
                      </a:solidFill>
                      <a:prstDash val="solid"/>
                      <a:round/>
                      <a:headEnd len="med" w="med" type="none"/>
                      <a:tailEnd len="med" w="med" type="none"/>
                    </a:lnR>
                    <a:lnT cap="flat" cmpd="sng" w="38100">
                      <a:solidFill>
                        <a:srgbClr val="FFFFFF"/>
                      </a:solidFill>
                      <a:prstDash val="solid"/>
                      <a:round/>
                      <a:headEnd len="med" w="med" type="none"/>
                      <a:tailEnd len="med" w="med" type="none"/>
                    </a:lnT>
                    <a:lnB cap="flat" cmpd="sng" w="38100">
                      <a:solidFill>
                        <a:srgbClr val="FFFFFF"/>
                      </a:solidFill>
                      <a:prstDash val="solid"/>
                      <a:round/>
                      <a:headEnd len="med" w="med" type="none"/>
                      <a:tailEnd len="med" w="med" type="none"/>
                    </a:lnB>
                  </a:tcPr>
                </a:tc>
              </a:tr>
            </a:tbl>
          </a:graphicData>
        </a:graphic>
      </p:graphicFrame>
      <p:pic>
        <p:nvPicPr>
          <p:cNvPr id="203" name="Shape 203"/>
          <p:cNvPicPr preferRelativeResize="0"/>
          <p:nvPr/>
        </p:nvPicPr>
        <p:blipFill>
          <a:blip r:embed="rId4">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208" name="Shape 208"/>
        <p:cNvGrpSpPr/>
        <p:nvPr/>
      </p:nvGrpSpPr>
      <p:grpSpPr>
        <a:xfrm>
          <a:off x="0" y="0"/>
          <a:ext cx="0" cy="0"/>
          <a:chOff x="0" y="0"/>
          <a:chExt cx="0" cy="0"/>
        </a:xfrm>
      </p:grpSpPr>
      <p:sp>
        <p:nvSpPr>
          <p:cNvPr id="209" name="Shape 209"/>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Summary</a:t>
            </a:r>
          </a:p>
        </p:txBody>
      </p:sp>
      <p:sp>
        <p:nvSpPr>
          <p:cNvPr id="210" name="Shape 210"/>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139700" lvl="0" rtl="0">
              <a:lnSpc>
                <a:spcPct val="150000"/>
              </a:lnSpc>
              <a:spcBef>
                <a:spcPts val="0"/>
              </a:spcBef>
              <a:buClr>
                <a:srgbClr val="F9F9F9"/>
              </a:buClr>
            </a:pPr>
            <a:r>
              <a:rPr lang="en-US">
                <a:solidFill>
                  <a:srgbClr val="F9F9F9"/>
                </a:solidFill>
              </a:rPr>
              <a:t>Ability to change rules</a:t>
            </a:r>
          </a:p>
          <a:p>
            <a:pPr lvl="1" rtl="0">
              <a:lnSpc>
                <a:spcPct val="150000"/>
              </a:lnSpc>
              <a:spcBef>
                <a:spcPts val="0"/>
              </a:spcBef>
              <a:buClr>
                <a:srgbClr val="F9F9F9"/>
              </a:buClr>
            </a:pPr>
            <a:r>
              <a:rPr lang="en-US">
                <a:solidFill>
                  <a:srgbClr val="F9F9F9"/>
                </a:solidFill>
              </a:rPr>
              <a:t>Collected data</a:t>
            </a:r>
          </a:p>
          <a:p>
            <a:pPr lvl="1" rtl="0">
              <a:lnSpc>
                <a:spcPct val="150000"/>
              </a:lnSpc>
              <a:spcBef>
                <a:spcPts val="0"/>
              </a:spcBef>
              <a:buClr>
                <a:srgbClr val="F9F9F9"/>
              </a:buClr>
            </a:pPr>
            <a:r>
              <a:rPr lang="en-US">
                <a:solidFill>
                  <a:srgbClr val="F9F9F9"/>
                </a:solidFill>
              </a:rPr>
              <a:t>Automatically</a:t>
            </a:r>
          </a:p>
          <a:p>
            <a:pPr indent="139700" lvl="0" rtl="0">
              <a:lnSpc>
                <a:spcPct val="150000"/>
              </a:lnSpc>
              <a:spcBef>
                <a:spcPts val="0"/>
              </a:spcBef>
              <a:buClr>
                <a:srgbClr val="F9F9F9"/>
              </a:buClr>
            </a:pPr>
            <a:r>
              <a:rPr lang="en-US">
                <a:solidFill>
                  <a:srgbClr val="F9F9F9"/>
                </a:solidFill>
              </a:rPr>
              <a:t>Contact Information</a:t>
            </a:r>
          </a:p>
          <a:p>
            <a:pPr lvl="1" rtl="0">
              <a:lnSpc>
                <a:spcPct val="150000"/>
              </a:lnSpc>
              <a:spcBef>
                <a:spcPts val="0"/>
              </a:spcBef>
              <a:buClr>
                <a:srgbClr val="F9F9F9"/>
              </a:buClr>
            </a:pPr>
            <a:r>
              <a:rPr lang="en-US">
                <a:solidFill>
                  <a:srgbClr val="F9F9F9"/>
                </a:solidFill>
              </a:rPr>
              <a:t>Email: </a:t>
            </a:r>
            <a:r>
              <a:rPr lang="en-US" u="sng">
                <a:solidFill>
                  <a:srgbClr val="F9F9F9"/>
                </a:solidFill>
                <a:hlinkClick r:id="rId4"/>
              </a:rPr>
              <a:t>aniet009@fiu.edu</a:t>
            </a:r>
          </a:p>
          <a:p>
            <a:pPr lvl="1" rtl="0">
              <a:lnSpc>
                <a:spcPct val="150000"/>
              </a:lnSpc>
              <a:spcBef>
                <a:spcPts val="0"/>
              </a:spcBef>
              <a:buClr>
                <a:srgbClr val="F9F9F9"/>
              </a:buClr>
            </a:pPr>
            <a:r>
              <a:rPr lang="en-US">
                <a:solidFill>
                  <a:srgbClr val="F9F9F9"/>
                </a:solidFill>
              </a:rPr>
              <a:t>Skype ID: ANG360_</a:t>
            </a:r>
          </a:p>
          <a:p>
            <a:pPr indent="139700" lvl="0" rtl="0">
              <a:lnSpc>
                <a:spcPct val="150000"/>
              </a:lnSpc>
              <a:spcBef>
                <a:spcPts val="0"/>
              </a:spcBef>
              <a:buClr>
                <a:srgbClr val="F9F9F9"/>
              </a:buClr>
            </a:pPr>
            <a:r>
              <a:rPr lang="en-US">
                <a:solidFill>
                  <a:srgbClr val="F9F9F9"/>
                </a:solidFill>
              </a:rPr>
              <a:t>Questions?</a:t>
            </a:r>
          </a:p>
          <a:p>
            <a:pPr indent="139700" lvl="0" rtl="0">
              <a:lnSpc>
                <a:spcPct val="150000"/>
              </a:lnSpc>
              <a:spcBef>
                <a:spcPts val="0"/>
              </a:spcBef>
              <a:buClr>
                <a:srgbClr val="F9F9F9"/>
              </a:buClr>
            </a:pPr>
            <a:r>
              <a:rPr lang="en-US">
                <a:solidFill>
                  <a:srgbClr val="F9F9F9"/>
                </a:solidFill>
              </a:rPr>
              <a:t>Thank You!</a:t>
            </a:r>
          </a:p>
          <a:p>
            <a:pPr indent="0" lvl="0" marL="0" marR="0" rtl="0" algn="l">
              <a:lnSpc>
                <a:spcPct val="100000"/>
              </a:lnSpc>
              <a:spcBef>
                <a:spcPts val="2000"/>
              </a:spcBef>
              <a:spcAft>
                <a:spcPts val="0"/>
              </a:spcAft>
              <a:buClr>
                <a:srgbClr val="001D4D"/>
              </a:buClr>
              <a:buSzPct val="25000"/>
              <a:buFont typeface="Noto Sans Symbols"/>
              <a:buNone/>
            </a:pPr>
            <a:r>
              <a:t/>
            </a:r>
            <a:endParaRPr/>
          </a:p>
        </p:txBody>
      </p:sp>
      <p:pic>
        <p:nvPicPr>
          <p:cNvPr id="211" name="Shape 211"/>
          <p:cNvPicPr preferRelativeResize="0"/>
          <p:nvPr/>
        </p:nvPicPr>
        <p:blipFill>
          <a:blip r:embed="rId5">
            <a:alphaModFix/>
          </a:blip>
          <a:stretch>
            <a:fillRect/>
          </a:stretch>
        </p:blipFill>
        <p:spPr>
          <a:xfrm>
            <a:off x="7150936" y="2976561"/>
            <a:ext cx="904875" cy="904874"/>
          </a:xfrm>
          <a:prstGeom prst="rect">
            <a:avLst/>
          </a:prstGeom>
          <a:noFill/>
          <a:ln>
            <a:noFill/>
          </a:ln>
        </p:spPr>
      </p:pic>
      <p:pic>
        <p:nvPicPr>
          <p:cNvPr id="212" name="Shape 212"/>
          <p:cNvPicPr preferRelativeResize="0"/>
          <p:nvPr/>
        </p:nvPicPr>
        <p:blipFill>
          <a:blip r:embed="rId6">
            <a:alphaModFix/>
          </a:blip>
          <a:stretch>
            <a:fillRect/>
          </a:stretch>
        </p:blipFill>
        <p:spPr>
          <a:xfrm>
            <a:off x="4557275" y="2981962"/>
            <a:ext cx="1905000" cy="904875"/>
          </a:xfrm>
          <a:prstGeom prst="rect">
            <a:avLst/>
          </a:prstGeom>
          <a:noFill/>
          <a:ln>
            <a:noFill/>
          </a:ln>
        </p:spPr>
      </p:pic>
      <p:pic>
        <p:nvPicPr>
          <p:cNvPr id="213" name="Shape 213"/>
          <p:cNvPicPr preferRelativeResize="0"/>
          <p:nvPr/>
        </p:nvPicPr>
        <p:blipFill>
          <a:blip r:embed="rId7">
            <a:alphaModFix/>
          </a:blip>
          <a:stretch>
            <a:fillRect/>
          </a:stretch>
        </p:blipFill>
        <p:spPr>
          <a:xfrm>
            <a:off x="6650875" y="1879759"/>
            <a:ext cx="1905000" cy="946352"/>
          </a:xfrm>
          <a:prstGeom prst="rect">
            <a:avLst/>
          </a:prstGeom>
          <a:noFill/>
          <a:ln>
            <a:noFill/>
          </a:ln>
        </p:spPr>
      </p:pic>
      <p:pic>
        <p:nvPicPr>
          <p:cNvPr id="214" name="Shape 214"/>
          <p:cNvPicPr preferRelativeResize="0"/>
          <p:nvPr/>
        </p:nvPicPr>
        <p:blipFill>
          <a:blip r:embed="rId8">
            <a:alphaModFix/>
          </a:blip>
          <a:stretch>
            <a:fillRect/>
          </a:stretch>
        </p:blipFill>
        <p:spPr>
          <a:xfrm>
            <a:off x="6795437" y="4403300"/>
            <a:ext cx="1615874" cy="807949"/>
          </a:xfrm>
          <a:prstGeom prst="rect">
            <a:avLst/>
          </a:prstGeom>
          <a:noFill/>
          <a:ln>
            <a:noFill/>
          </a:ln>
        </p:spPr>
      </p:pic>
      <p:pic>
        <p:nvPicPr>
          <p:cNvPr id="215" name="Shape 215"/>
          <p:cNvPicPr preferRelativeResize="0"/>
          <p:nvPr/>
        </p:nvPicPr>
        <p:blipFill>
          <a:blip r:embed="rId9">
            <a:alphaModFix/>
          </a:blip>
          <a:stretch>
            <a:fillRect/>
          </a:stretch>
        </p:blipFill>
        <p:spPr>
          <a:xfrm>
            <a:off x="4464137" y="4023062"/>
            <a:ext cx="2091273" cy="1568425"/>
          </a:xfrm>
          <a:prstGeom prst="rect">
            <a:avLst/>
          </a:prstGeom>
          <a:noFill/>
          <a:ln>
            <a:noFill/>
          </a:ln>
        </p:spPr>
      </p:pic>
      <p:pic>
        <p:nvPicPr>
          <p:cNvPr id="216" name="Shape 216"/>
          <p:cNvPicPr preferRelativeResize="0"/>
          <p:nvPr/>
        </p:nvPicPr>
        <p:blipFill>
          <a:blip r:embed="rId10">
            <a:alphaModFix/>
          </a:blip>
          <a:stretch>
            <a:fillRect/>
          </a:stretch>
        </p:blipFill>
        <p:spPr>
          <a:xfrm>
            <a:off x="4425825" y="2059649"/>
            <a:ext cx="2167899" cy="586574"/>
          </a:xfrm>
          <a:prstGeom prst="rect">
            <a:avLst/>
          </a:prstGeom>
          <a:noFill/>
          <a:ln>
            <a:noFill/>
          </a:ln>
        </p:spPr>
      </p:pic>
      <p:pic>
        <p:nvPicPr>
          <p:cNvPr id="217" name="Shape 217"/>
          <p:cNvPicPr preferRelativeResize="0"/>
          <p:nvPr/>
        </p:nvPicPr>
        <p:blipFill>
          <a:blip r:embed="rId11">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75" name="Shape 75"/>
        <p:cNvGrpSpPr/>
        <p:nvPr/>
      </p:nvGrpSpPr>
      <p:grpSpPr>
        <a:xfrm>
          <a:off x="0" y="0"/>
          <a:ext cx="0" cy="0"/>
          <a:chOff x="0" y="0"/>
          <a:chExt cx="0" cy="0"/>
        </a:xfrm>
      </p:grpSpPr>
      <p:sp>
        <p:nvSpPr>
          <p:cNvPr id="76" name="Shape 7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Project definition</a:t>
            </a:r>
          </a:p>
        </p:txBody>
      </p:sp>
      <p:sp>
        <p:nvSpPr>
          <p:cNvPr id="77" name="Shape 77"/>
          <p:cNvSpPr txBox="1"/>
          <p:nvPr>
            <p:ph idx="1" type="body"/>
          </p:nvPr>
        </p:nvSpPr>
        <p:spPr>
          <a:xfrm>
            <a:off x="779462" y="1524000"/>
            <a:ext cx="7583400" cy="4208400"/>
          </a:xfrm>
          <a:prstGeom prst="rect">
            <a:avLst/>
          </a:prstGeom>
          <a:noFill/>
          <a:ln>
            <a:noFill/>
          </a:ln>
        </p:spPr>
        <p:txBody>
          <a:bodyPr anchorCtr="0" anchor="t" bIns="45700" lIns="91425" rIns="91425" tIns="45700">
            <a:noAutofit/>
          </a:bodyPr>
          <a:lstStyle/>
          <a:p>
            <a:pPr indent="-38100" lvl="0" rtl="0">
              <a:lnSpc>
                <a:spcPct val="150000"/>
              </a:lnSpc>
              <a:spcBef>
                <a:spcPts val="0"/>
              </a:spcBef>
              <a:buClr>
                <a:srgbClr val="F9F9F9"/>
              </a:buClr>
              <a:buSzPct val="100000"/>
              <a:buFont typeface="Noto Sans Symbols"/>
              <a:buChar char="●"/>
            </a:pPr>
            <a:r>
              <a:rPr lang="en-US" sz="2400">
                <a:solidFill>
                  <a:srgbClr val="F9F9F9"/>
                </a:solidFill>
              </a:rPr>
              <a:t>Guide doctors to find the correct antibiotic for their patients</a:t>
            </a:r>
          </a:p>
          <a:p>
            <a:pPr lvl="2" rtl="0">
              <a:lnSpc>
                <a:spcPct val="150000"/>
              </a:lnSpc>
              <a:spcBef>
                <a:spcPts val="0"/>
              </a:spcBef>
              <a:buClr>
                <a:srgbClr val="F9F9F9"/>
              </a:buClr>
              <a:buSzPct val="100000"/>
            </a:pPr>
            <a:r>
              <a:rPr lang="en-US" sz="2400">
                <a:solidFill>
                  <a:srgbClr val="F9F9F9"/>
                </a:solidFill>
              </a:rPr>
              <a:t>Accurate</a:t>
            </a:r>
          </a:p>
          <a:p>
            <a:pPr lvl="2" rtl="0">
              <a:lnSpc>
                <a:spcPct val="150000"/>
              </a:lnSpc>
              <a:spcBef>
                <a:spcPts val="0"/>
              </a:spcBef>
              <a:buClr>
                <a:srgbClr val="F9F9F9"/>
              </a:buClr>
              <a:buSzPct val="100000"/>
            </a:pPr>
            <a:r>
              <a:rPr lang="en-US" sz="2400">
                <a:solidFill>
                  <a:srgbClr val="F9F9F9"/>
                </a:solidFill>
              </a:rPr>
              <a:t>Cross platform</a:t>
            </a:r>
          </a:p>
          <a:p>
            <a:pPr lvl="2" rtl="0">
              <a:lnSpc>
                <a:spcPct val="150000"/>
              </a:lnSpc>
              <a:spcBef>
                <a:spcPts val="0"/>
              </a:spcBef>
              <a:buClr>
                <a:srgbClr val="F9F9F9"/>
              </a:buClr>
              <a:buSzPct val="100000"/>
            </a:pPr>
            <a:r>
              <a:rPr lang="en-US" sz="2400">
                <a:solidFill>
                  <a:srgbClr val="F9F9F9"/>
                </a:solidFill>
              </a:rPr>
              <a:t>Friendly UI/UX</a:t>
            </a:r>
          </a:p>
          <a:p>
            <a:pPr lvl="2" rtl="0">
              <a:lnSpc>
                <a:spcPct val="150000"/>
              </a:lnSpc>
              <a:spcBef>
                <a:spcPts val="0"/>
              </a:spcBef>
              <a:buClr>
                <a:srgbClr val="F9F9F9"/>
              </a:buClr>
              <a:buSzPct val="100000"/>
            </a:pPr>
            <a:r>
              <a:rPr lang="en-US" sz="2400">
                <a:solidFill>
                  <a:srgbClr val="F9F9F9"/>
                </a:solidFill>
              </a:rPr>
              <a:t>Freeware</a:t>
            </a:r>
          </a:p>
        </p:txBody>
      </p:sp>
      <p:pic>
        <p:nvPicPr>
          <p:cNvPr id="78" name="Shape 78"/>
          <p:cNvPicPr preferRelativeResize="0"/>
          <p:nvPr/>
        </p:nvPicPr>
        <p:blipFill>
          <a:blip r:embed="rId4">
            <a:alphaModFix/>
          </a:blip>
          <a:stretch>
            <a:fillRect/>
          </a:stretch>
        </p:blipFill>
        <p:spPr>
          <a:xfrm>
            <a:off x="4390524" y="2375249"/>
            <a:ext cx="2936150" cy="2955925"/>
          </a:xfrm>
          <a:prstGeom prst="rect">
            <a:avLst/>
          </a:prstGeom>
          <a:noFill/>
          <a:ln>
            <a:noFill/>
          </a:ln>
        </p:spPr>
      </p:pic>
      <p:pic>
        <p:nvPicPr>
          <p:cNvPr id="79" name="Shape 79"/>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84" name="Shape 84"/>
        <p:cNvGrpSpPr/>
        <p:nvPr/>
      </p:nvGrpSpPr>
      <p:grpSpPr>
        <a:xfrm>
          <a:off x="0" y="0"/>
          <a:ext cx="0" cy="0"/>
          <a:chOff x="0" y="0"/>
          <a:chExt cx="0" cy="0"/>
        </a:xfrm>
      </p:grpSpPr>
      <p:sp>
        <p:nvSpPr>
          <p:cNvPr id="85" name="Shape 85"/>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Requirements: Use Cases</a:t>
            </a:r>
          </a:p>
        </p:txBody>
      </p:sp>
      <p:pic>
        <p:nvPicPr>
          <p:cNvPr id="86" name="Shape 86"/>
          <p:cNvPicPr preferRelativeResize="0"/>
          <p:nvPr/>
        </p:nvPicPr>
        <p:blipFill>
          <a:blip r:embed="rId4">
            <a:alphaModFix/>
          </a:blip>
          <a:stretch>
            <a:fillRect/>
          </a:stretch>
        </p:blipFill>
        <p:spPr>
          <a:xfrm>
            <a:off x="419450" y="1665025"/>
            <a:ext cx="7943400" cy="4804622"/>
          </a:xfrm>
          <a:prstGeom prst="rect">
            <a:avLst/>
          </a:prstGeom>
          <a:noFill/>
          <a:ln>
            <a:noFill/>
          </a:ln>
        </p:spPr>
      </p:pic>
      <p:pic>
        <p:nvPicPr>
          <p:cNvPr id="87" name="Shape 87"/>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92" name="Shape 92"/>
        <p:cNvGrpSpPr/>
        <p:nvPr/>
      </p:nvGrpSpPr>
      <p:grpSpPr>
        <a:xfrm>
          <a:off x="0" y="0"/>
          <a:ext cx="0" cy="0"/>
          <a:chOff x="0" y="0"/>
          <a:chExt cx="0" cy="0"/>
        </a:xfrm>
      </p:grpSpPr>
      <p:sp>
        <p:nvSpPr>
          <p:cNvPr id="93" name="Shape 93"/>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System Design: Architecture</a:t>
            </a:r>
          </a:p>
        </p:txBody>
      </p:sp>
      <p:pic>
        <p:nvPicPr>
          <p:cNvPr id="94" name="Shape 94"/>
          <p:cNvPicPr preferRelativeResize="0"/>
          <p:nvPr/>
        </p:nvPicPr>
        <p:blipFill>
          <a:blip r:embed="rId4">
            <a:alphaModFix/>
          </a:blip>
          <a:stretch>
            <a:fillRect/>
          </a:stretch>
        </p:blipFill>
        <p:spPr>
          <a:xfrm>
            <a:off x="244500" y="2491700"/>
            <a:ext cx="8520576" cy="2938050"/>
          </a:xfrm>
          <a:prstGeom prst="rect">
            <a:avLst/>
          </a:prstGeom>
          <a:noFill/>
          <a:ln>
            <a:noFill/>
          </a:ln>
        </p:spPr>
      </p:pic>
      <p:pic>
        <p:nvPicPr>
          <p:cNvPr id="95" name="Shape 95"/>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00" name="Shape 100"/>
        <p:cNvGrpSpPr/>
        <p:nvPr/>
      </p:nvGrpSpPr>
      <p:grpSpPr>
        <a:xfrm>
          <a:off x="0" y="0"/>
          <a:ext cx="0" cy="0"/>
          <a:chOff x="0" y="0"/>
          <a:chExt cx="0" cy="0"/>
        </a:xfrm>
      </p:grpSpPr>
      <p:sp>
        <p:nvSpPr>
          <p:cNvPr id="101" name="Shape 10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System Design: </a:t>
            </a:r>
            <a:r>
              <a:rPr lang="en-US">
                <a:solidFill>
                  <a:srgbClr val="FFFFFF"/>
                </a:solidFill>
              </a:rPr>
              <a:t>Deployment</a:t>
            </a:r>
          </a:p>
        </p:txBody>
      </p:sp>
      <p:pic>
        <p:nvPicPr>
          <p:cNvPr id="102" name="Shape 102"/>
          <p:cNvPicPr preferRelativeResize="0"/>
          <p:nvPr/>
        </p:nvPicPr>
        <p:blipFill>
          <a:blip r:embed="rId4">
            <a:alphaModFix/>
          </a:blip>
          <a:stretch>
            <a:fillRect/>
          </a:stretch>
        </p:blipFill>
        <p:spPr>
          <a:xfrm>
            <a:off x="-59075" y="2177076"/>
            <a:ext cx="9144000" cy="3432797"/>
          </a:xfrm>
          <a:prstGeom prst="rect">
            <a:avLst/>
          </a:prstGeom>
          <a:noFill/>
          <a:ln>
            <a:noFill/>
          </a:ln>
        </p:spPr>
      </p:pic>
      <p:pic>
        <p:nvPicPr>
          <p:cNvPr id="103" name="Shape 103"/>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08" name="Shape 108"/>
        <p:cNvGrpSpPr/>
        <p:nvPr/>
      </p:nvGrpSpPr>
      <p:grpSpPr>
        <a:xfrm>
          <a:off x="0" y="0"/>
          <a:ext cx="0" cy="0"/>
          <a:chOff x="0" y="0"/>
          <a:chExt cx="0" cy="0"/>
        </a:xfrm>
      </p:grpSpPr>
      <p:sp>
        <p:nvSpPr>
          <p:cNvPr id="109" name="Shape 109"/>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Minimal Class Diagram</a:t>
            </a:r>
          </a:p>
        </p:txBody>
      </p:sp>
      <p:pic>
        <p:nvPicPr>
          <p:cNvPr id="110" name="Shape 110"/>
          <p:cNvPicPr preferRelativeResize="0"/>
          <p:nvPr/>
        </p:nvPicPr>
        <p:blipFill>
          <a:blip r:embed="rId4">
            <a:alphaModFix/>
          </a:blip>
          <a:stretch>
            <a:fillRect/>
          </a:stretch>
        </p:blipFill>
        <p:spPr>
          <a:xfrm>
            <a:off x="577650" y="1425600"/>
            <a:ext cx="5965550" cy="5210999"/>
          </a:xfrm>
          <a:prstGeom prst="rect">
            <a:avLst/>
          </a:prstGeom>
          <a:noFill/>
          <a:ln>
            <a:noFill/>
          </a:ln>
        </p:spPr>
      </p:pic>
      <p:pic>
        <p:nvPicPr>
          <p:cNvPr id="111" name="Shape 111"/>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16" name="Shape 116"/>
        <p:cNvGrpSpPr/>
        <p:nvPr/>
      </p:nvGrpSpPr>
      <p:grpSpPr>
        <a:xfrm>
          <a:off x="0" y="0"/>
          <a:ext cx="0" cy="0"/>
          <a:chOff x="0" y="0"/>
          <a:chExt cx="0" cy="0"/>
        </a:xfrm>
      </p:grpSpPr>
      <p:sp>
        <p:nvSpPr>
          <p:cNvPr id="117" name="Shape 117"/>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FFFFFF"/>
                </a:solidFill>
                <a:latin typeface="Trebuchet MS"/>
                <a:ea typeface="Trebuchet MS"/>
                <a:cs typeface="Trebuchet MS"/>
                <a:sym typeface="Trebuchet MS"/>
              </a:rPr>
              <a:t>User Stories </a:t>
            </a:r>
          </a:p>
        </p:txBody>
      </p:sp>
      <p:sp>
        <p:nvSpPr>
          <p:cNvPr id="118" name="Shape 118"/>
          <p:cNvSpPr txBox="1"/>
          <p:nvPr>
            <p:ph idx="1" type="body"/>
          </p:nvPr>
        </p:nvSpPr>
        <p:spPr>
          <a:xfrm>
            <a:off x="779462" y="1216000"/>
            <a:ext cx="7583400" cy="4208400"/>
          </a:xfrm>
          <a:prstGeom prst="rect">
            <a:avLst/>
          </a:prstGeom>
          <a:noFill/>
          <a:ln>
            <a:noFill/>
          </a:ln>
        </p:spPr>
        <p:txBody>
          <a:bodyPr anchorCtr="0" anchor="t" bIns="45700" lIns="91425" rIns="91425" tIns="45700">
            <a:noAutofit/>
          </a:bodyPr>
          <a:lstStyle/>
          <a:p>
            <a:pPr indent="0" lvl="0" marL="0" rtl="0">
              <a:lnSpc>
                <a:spcPct val="150000"/>
              </a:lnSpc>
              <a:spcBef>
                <a:spcPts val="0"/>
              </a:spcBef>
              <a:buNone/>
            </a:pPr>
            <a:r>
              <a:t/>
            </a:r>
            <a:endParaRPr sz="2400">
              <a:solidFill>
                <a:srgbClr val="F9F9F9"/>
              </a:solidFill>
            </a:endParaRPr>
          </a:p>
          <a:p>
            <a:pPr indent="-381000" lvl="0" marL="457200" rtl="0">
              <a:lnSpc>
                <a:spcPct val="150000"/>
              </a:lnSpc>
              <a:spcBef>
                <a:spcPts val="0"/>
              </a:spcBef>
              <a:buClr>
                <a:srgbClr val="F9F9F9"/>
              </a:buClr>
              <a:buSzPct val="100000"/>
              <a:buAutoNum type="arabicPeriod"/>
            </a:pPr>
            <a:r>
              <a:rPr lang="en-US" sz="2400">
                <a:solidFill>
                  <a:srgbClr val="F9F9F9"/>
                </a:solidFill>
              </a:rPr>
              <a:t>#711 Develop knowledge base</a:t>
            </a:r>
          </a:p>
          <a:p>
            <a:pPr indent="-381000" lvl="0" marL="457200">
              <a:lnSpc>
                <a:spcPct val="150000"/>
              </a:lnSpc>
              <a:spcBef>
                <a:spcPts val="0"/>
              </a:spcBef>
              <a:buClr>
                <a:srgbClr val="F9F9F9"/>
              </a:buClr>
              <a:buSzPct val="100000"/>
              <a:buAutoNum type="arabicPeriod"/>
            </a:pPr>
            <a:r>
              <a:rPr lang="en-US" sz="2400">
                <a:solidFill>
                  <a:srgbClr val="F9F9F9"/>
                </a:solidFill>
              </a:rPr>
              <a:t>#663 Develop prescribe antibiotic</a:t>
            </a:r>
          </a:p>
          <a:p>
            <a:pPr indent="-381000" lvl="0" marL="457200" rtl="0">
              <a:lnSpc>
                <a:spcPct val="150000"/>
              </a:lnSpc>
              <a:spcBef>
                <a:spcPts val="0"/>
              </a:spcBef>
              <a:buClr>
                <a:srgbClr val="F9F9F9"/>
              </a:buClr>
              <a:buSzPct val="100000"/>
              <a:buAutoNum type="arabicPeriod"/>
            </a:pPr>
            <a:r>
              <a:rPr lang="en-US" sz="2400">
                <a:solidFill>
                  <a:srgbClr val="F9F9F9"/>
                </a:solidFill>
              </a:rPr>
              <a:t>#667 Develop selected patient</a:t>
            </a:r>
          </a:p>
          <a:p>
            <a:pPr indent="-381000" lvl="0" marL="457200" rtl="0">
              <a:lnSpc>
                <a:spcPct val="150000"/>
              </a:lnSpc>
              <a:spcBef>
                <a:spcPts val="0"/>
              </a:spcBef>
              <a:buClr>
                <a:srgbClr val="F9F9F9"/>
              </a:buClr>
              <a:buSzPct val="100000"/>
              <a:buAutoNum type="arabicPeriod"/>
            </a:pPr>
            <a:r>
              <a:rPr lang="en-US" sz="2400">
                <a:solidFill>
                  <a:srgbClr val="F9F9F9"/>
                </a:solidFill>
              </a:rPr>
              <a:t>#701 Improve Android UI/UX</a:t>
            </a:r>
          </a:p>
          <a:p>
            <a:pPr indent="-381000" lvl="0" marL="457200" rtl="0">
              <a:lnSpc>
                <a:spcPct val="150000"/>
              </a:lnSpc>
              <a:spcBef>
                <a:spcPts val="0"/>
              </a:spcBef>
              <a:buClr>
                <a:srgbClr val="F9F9F9"/>
              </a:buClr>
              <a:buSzPct val="100000"/>
              <a:buAutoNum type="arabicPeriod"/>
            </a:pPr>
            <a:r>
              <a:rPr lang="en-US" sz="2400">
                <a:solidFill>
                  <a:srgbClr val="F9F9F9"/>
                </a:solidFill>
              </a:rPr>
              <a:t>#712 Create iOS UI/UX</a:t>
            </a:r>
          </a:p>
        </p:txBody>
      </p:sp>
      <p:pic>
        <p:nvPicPr>
          <p:cNvPr id="119" name="Shape 119"/>
          <p:cNvPicPr preferRelativeResize="0"/>
          <p:nvPr/>
        </p:nvPicPr>
        <p:blipFill>
          <a:blip r:embed="rId4">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24" name="Shape 124"/>
        <p:cNvGrpSpPr/>
        <p:nvPr/>
      </p:nvGrpSpPr>
      <p:grpSpPr>
        <a:xfrm>
          <a:off x="0" y="0"/>
          <a:ext cx="0" cy="0"/>
          <a:chOff x="0" y="0"/>
          <a:chExt cx="0" cy="0"/>
        </a:xfrm>
      </p:grpSpPr>
      <p:sp>
        <p:nvSpPr>
          <p:cNvPr id="125" name="Shape 125"/>
          <p:cNvSpPr txBox="1"/>
          <p:nvPr>
            <p:ph type="title"/>
          </p:nvPr>
        </p:nvSpPr>
        <p:spPr>
          <a:xfrm>
            <a:off x="779462" y="602225"/>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#711 Develop knowledge base</a:t>
            </a:r>
          </a:p>
        </p:txBody>
      </p:sp>
      <p:sp>
        <p:nvSpPr>
          <p:cNvPr id="126" name="Shape 126"/>
          <p:cNvSpPr txBox="1"/>
          <p:nvPr/>
        </p:nvSpPr>
        <p:spPr>
          <a:xfrm>
            <a:off x="617075" y="0"/>
            <a:ext cx="7451700" cy="4424400"/>
          </a:xfrm>
          <a:prstGeom prst="rect">
            <a:avLst/>
          </a:prstGeom>
          <a:noFill/>
          <a:ln>
            <a:noFill/>
          </a:ln>
        </p:spPr>
        <p:txBody>
          <a:bodyPr anchorCtr="0" anchor="ctr" bIns="91425" lIns="91425" rIns="91425" tIns="91425">
            <a:noAutofit/>
          </a:bodyPr>
          <a:lstStyle/>
          <a:p>
            <a:pPr indent="0" lvl="0" marL="0" rtl="0">
              <a:lnSpc>
                <a:spcPct val="150000"/>
              </a:lnSpc>
              <a:spcBef>
                <a:spcPts val="2000"/>
              </a:spcBef>
              <a:buNone/>
            </a:pPr>
            <a:r>
              <a:t/>
            </a:r>
            <a:endParaRPr sz="1800">
              <a:solidFill>
                <a:schemeClr val="lt1"/>
              </a:solidFill>
              <a:latin typeface="Trebuchet MS"/>
              <a:ea typeface="Trebuchet MS"/>
              <a:cs typeface="Trebuchet MS"/>
              <a:sym typeface="Trebuchet MS"/>
            </a:endParaRPr>
          </a:p>
          <a:p>
            <a:pPr indent="-381000" lvl="0" marL="457200" rtl="0">
              <a:lnSpc>
                <a:spcPct val="150000"/>
              </a:lnSpc>
              <a:spcBef>
                <a:spcPts val="2000"/>
              </a:spcBef>
              <a:buClr>
                <a:schemeClr val="lt1"/>
              </a:buClr>
              <a:buSzPct val="100000"/>
              <a:buFont typeface="Noto Sans Symbols"/>
              <a:buChar char="●"/>
            </a:pPr>
            <a:r>
              <a:rPr lang="en-US" sz="2400">
                <a:solidFill>
                  <a:schemeClr val="lt1"/>
                </a:solidFill>
                <a:latin typeface="Trebuchet MS"/>
                <a:ea typeface="Trebuchet MS"/>
                <a:cs typeface="Trebuchet MS"/>
                <a:sym typeface="Trebuchet MS"/>
              </a:rPr>
              <a:t>Transform base knowledge for inference engine</a:t>
            </a:r>
          </a:p>
          <a:p>
            <a:pPr indent="-381000" lvl="1" marL="914400" marR="0" rtl="0" algn="l">
              <a:lnSpc>
                <a:spcPct val="150000"/>
              </a:lnSpc>
              <a:spcBef>
                <a:spcPts val="2000"/>
              </a:spcBef>
              <a:spcAft>
                <a:spcPts val="0"/>
              </a:spcAft>
              <a:buClr>
                <a:schemeClr val="lt1"/>
              </a:buClr>
              <a:buSzPct val="100000"/>
              <a:buFont typeface="Noto Sans Symbols"/>
              <a:buChar char="●"/>
            </a:pPr>
            <a:r>
              <a:rPr lang="en-US" sz="2400">
                <a:solidFill>
                  <a:schemeClr val="lt1"/>
                </a:solidFill>
                <a:latin typeface="Trebuchet MS"/>
                <a:ea typeface="Trebuchet MS"/>
                <a:cs typeface="Trebuchet MS"/>
                <a:sym typeface="Trebuchet MS"/>
              </a:rPr>
              <a:t>Regular expressions</a:t>
            </a:r>
          </a:p>
          <a:p>
            <a:pPr indent="-381000" lvl="1" marL="914400" marR="0" rtl="0" algn="l">
              <a:lnSpc>
                <a:spcPct val="150000"/>
              </a:lnSpc>
              <a:spcBef>
                <a:spcPts val="2000"/>
              </a:spcBef>
              <a:spcAft>
                <a:spcPts val="0"/>
              </a:spcAft>
              <a:buClr>
                <a:schemeClr val="lt1"/>
              </a:buClr>
              <a:buSzPct val="100000"/>
              <a:buFont typeface="Noto Sans Symbols"/>
              <a:buChar char="●"/>
            </a:pPr>
            <a:r>
              <a:rPr lang="en-US" sz="2400">
                <a:solidFill>
                  <a:schemeClr val="lt1"/>
                </a:solidFill>
                <a:latin typeface="Trebuchet MS"/>
                <a:ea typeface="Trebuchet MS"/>
                <a:cs typeface="Trebuchet MS"/>
                <a:sym typeface="Trebuchet MS"/>
              </a:rPr>
              <a:t>Dictionary</a:t>
            </a:r>
          </a:p>
        </p:txBody>
      </p:sp>
      <p:pic>
        <p:nvPicPr>
          <p:cNvPr id="127" name="Shape 127"/>
          <p:cNvPicPr preferRelativeResize="0"/>
          <p:nvPr/>
        </p:nvPicPr>
        <p:blipFill>
          <a:blip r:embed="rId4">
            <a:alphaModFix/>
          </a:blip>
          <a:stretch>
            <a:fillRect/>
          </a:stretch>
        </p:blipFill>
        <p:spPr>
          <a:xfrm>
            <a:off x="779449" y="3676600"/>
            <a:ext cx="6929226" cy="2238650"/>
          </a:xfrm>
          <a:prstGeom prst="rect">
            <a:avLst/>
          </a:prstGeom>
          <a:noFill/>
          <a:ln>
            <a:noFill/>
          </a:ln>
        </p:spPr>
      </p:pic>
      <p:pic>
        <p:nvPicPr>
          <p:cNvPr id="128" name="Shape 128"/>
          <p:cNvPicPr preferRelativeResize="0"/>
          <p:nvPr/>
        </p:nvPicPr>
        <p:blipFill>
          <a:blip r:embed="rId5">
            <a:alphaModFix/>
          </a:blip>
          <a:stretch>
            <a:fillRect/>
          </a:stretch>
        </p:blipFill>
        <p:spPr>
          <a:xfrm>
            <a:off x="6291350" y="5987312"/>
            <a:ext cx="2624050" cy="7226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a:blip r:embed="rId3">
            <a:alphaModFix/>
          </a:blip>
          <a:stretch>
            <a:fillRect/>
          </a:stretch>
        </a:blipFill>
      </p:bgPr>
    </p:bg>
    <p:spTree>
      <p:nvGrpSpPr>
        <p:cNvPr id="133" name="Shape 133"/>
        <p:cNvGrpSpPr/>
        <p:nvPr/>
      </p:nvGrpSpPr>
      <p:grpSpPr>
        <a:xfrm>
          <a:off x="0" y="0"/>
          <a:ext cx="0" cy="0"/>
          <a:chOff x="0" y="0"/>
          <a:chExt cx="0" cy="0"/>
        </a:xfrm>
      </p:grpSpPr>
      <p:sp>
        <p:nvSpPr>
          <p:cNvPr id="134" name="Shape 134"/>
          <p:cNvSpPr txBox="1"/>
          <p:nvPr>
            <p:ph type="title"/>
          </p:nvPr>
        </p:nvSpPr>
        <p:spPr>
          <a:xfrm>
            <a:off x="779462" y="602225"/>
            <a:ext cx="7583400" cy="1044600"/>
          </a:xfrm>
          <a:prstGeom prst="rect">
            <a:avLst/>
          </a:prstGeom>
          <a:noFill/>
          <a:ln>
            <a:noFill/>
          </a:ln>
        </p:spPr>
        <p:txBody>
          <a:bodyPr anchorCtr="0" anchor="b" bIns="45700" lIns="91425" rIns="91425" tIns="45700">
            <a:noAutofit/>
          </a:bodyPr>
          <a:lstStyle/>
          <a:p>
            <a:pPr lvl="0" rtl="0">
              <a:lnSpc>
                <a:spcPct val="150000"/>
              </a:lnSpc>
              <a:spcBef>
                <a:spcPts val="2000"/>
              </a:spcBef>
              <a:buNone/>
            </a:pPr>
            <a:r>
              <a:rPr lang="en-US">
                <a:solidFill>
                  <a:srgbClr val="F9F9F9"/>
                </a:solidFill>
              </a:rPr>
              <a:t>#711 Develop knowledge base</a:t>
            </a:r>
          </a:p>
        </p:txBody>
      </p:sp>
      <p:pic>
        <p:nvPicPr>
          <p:cNvPr id="135" name="Shape 135"/>
          <p:cNvPicPr preferRelativeResize="0"/>
          <p:nvPr/>
        </p:nvPicPr>
        <p:blipFill>
          <a:blip r:embed="rId4">
            <a:alphaModFix/>
          </a:blip>
          <a:stretch>
            <a:fillRect/>
          </a:stretch>
        </p:blipFill>
        <p:spPr>
          <a:xfrm>
            <a:off x="548475" y="1707624"/>
            <a:ext cx="4464951" cy="2342250"/>
          </a:xfrm>
          <a:prstGeom prst="rect">
            <a:avLst/>
          </a:prstGeom>
          <a:noFill/>
          <a:ln>
            <a:noFill/>
          </a:ln>
        </p:spPr>
      </p:pic>
      <p:pic>
        <p:nvPicPr>
          <p:cNvPr id="136" name="Shape 136"/>
          <p:cNvPicPr preferRelativeResize="0"/>
          <p:nvPr/>
        </p:nvPicPr>
        <p:blipFill>
          <a:blip r:embed="rId5">
            <a:alphaModFix/>
          </a:blip>
          <a:stretch>
            <a:fillRect/>
          </a:stretch>
        </p:blipFill>
        <p:spPr>
          <a:xfrm>
            <a:off x="3806274" y="3499024"/>
            <a:ext cx="4743349" cy="2488300"/>
          </a:xfrm>
          <a:prstGeom prst="rect">
            <a:avLst/>
          </a:prstGeom>
          <a:noFill/>
          <a:ln>
            <a:noFill/>
          </a:ln>
        </p:spPr>
      </p:pic>
      <p:pic>
        <p:nvPicPr>
          <p:cNvPr id="137" name="Shape 137"/>
          <p:cNvPicPr preferRelativeResize="0"/>
          <p:nvPr/>
        </p:nvPicPr>
        <p:blipFill>
          <a:blip r:embed="rId6">
            <a:alphaModFix/>
          </a:blip>
          <a:stretch>
            <a:fillRect/>
          </a:stretch>
        </p:blipFill>
        <p:spPr>
          <a:xfrm>
            <a:off x="6291350" y="5987312"/>
            <a:ext cx="2624050" cy="7226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