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embedTrueTypeFonts="1"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Lst>
  <p:sldSz cy="6858000" cx="9144000"/>
  <p:notesSz cx="6858000" cy="9144000"/>
  <p:embeddedFontLst>
    <p:embeddedFont>
      <p:font typeface="Proxima Nova"/>
      <p:regular r:id="rId35"/>
      <p:bold r:id="rId36"/>
      <p:italic r:id="rId37"/>
      <p:boldItalic r:id="rId3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tableStyles.xml><?xml version="1.0" encoding="utf-8"?>
<a:tblStyleLst xmlns:a="http://schemas.openxmlformats.org/drawingml/2006/main" xmlns:r="http://schemas.openxmlformats.org/officeDocument/2006/relationships" def="{30827888-C9E1-4B6E-B269-8BFDDCBA73DA}">
  <a:tblStyle styleId="{30827888-C9E1-4B6E-B269-8BFDDCBA73DA}" styleName="Table_0">
    <a:wholeTbl>
      <a:tcStyle>
        <a:tcBdr>
          <a:left>
            <a:ln cap="flat" cmpd="sng" w="9525">
              <a:solidFill>
                <a:srgbClr val="9E9E9E"/>
              </a:solidFill>
              <a:prstDash val="solid"/>
              <a:round/>
              <a:headEnd len="med" w="med" type="none"/>
              <a:tailEnd len="med" w="med" type="none"/>
            </a:ln>
          </a:left>
          <a:right>
            <a:ln cap="flat" cmpd="sng" w="9525">
              <a:solidFill>
                <a:srgbClr val="9E9E9E"/>
              </a:solidFill>
              <a:prstDash val="solid"/>
              <a:round/>
              <a:headEnd len="med" w="med" type="none"/>
              <a:tailEnd len="med" w="med" type="none"/>
            </a:ln>
          </a:right>
          <a:top>
            <a:ln cap="flat" cmpd="sng" w="9525">
              <a:solidFill>
                <a:srgbClr val="9E9E9E"/>
              </a:solidFill>
              <a:prstDash val="solid"/>
              <a:round/>
              <a:headEnd len="med" w="med" type="none"/>
              <a:tailEnd len="med" w="med" type="none"/>
            </a:ln>
          </a:top>
          <a:bottom>
            <a:ln cap="flat" cmpd="sng" w="9525">
              <a:solidFill>
                <a:srgbClr val="9E9E9E"/>
              </a:solidFill>
              <a:prstDash val="solid"/>
              <a:round/>
              <a:headEnd len="med" w="med" type="none"/>
              <a:tailEnd len="med" w="med" type="none"/>
            </a:ln>
          </a:bottom>
          <a:insideH>
            <a:ln cap="flat" cmpd="sng" w="9525">
              <a:solidFill>
                <a:srgbClr val="9E9E9E"/>
              </a:solidFill>
              <a:prstDash val="solid"/>
              <a:round/>
              <a:headEnd len="med" w="med" type="none"/>
              <a:tailEnd len="med" w="med" type="none"/>
            </a:ln>
          </a:insideH>
          <a:insideV>
            <a:ln cap="flat" cmpd="sng" w="9525">
              <a:solidFill>
                <a:srgbClr val="9E9E9E"/>
              </a:solidFill>
              <a:prstDash val="solid"/>
              <a:round/>
              <a:headEnd len="med" w="med" type="none"/>
              <a:tailEnd len="med" w="med" type="none"/>
            </a:ln>
          </a:insideV>
        </a:tcBdr>
      </a:tcStyle>
    </a:wholeTbl>
  </a:tblStyle>
</a:tblStyleLst>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font" Target="fonts/ProximaNova-regular.fntdata"/><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font" Target="fonts/ProximaNova-italic.fntdata"/><Relationship Id="rId14" Type="http://schemas.openxmlformats.org/officeDocument/2006/relationships/slide" Target="slides/slide9.xml"/><Relationship Id="rId36" Type="http://schemas.openxmlformats.org/officeDocument/2006/relationships/font" Target="fonts/ProximaNova-bold.fntdata"/><Relationship Id="rId17" Type="http://schemas.openxmlformats.org/officeDocument/2006/relationships/slide" Target="slides/slide12.xml"/><Relationship Id="rId16" Type="http://schemas.openxmlformats.org/officeDocument/2006/relationships/slide" Target="slides/slide11.xml"/><Relationship Id="rId38" Type="http://schemas.openxmlformats.org/officeDocument/2006/relationships/font" Target="fonts/ProximaNova-boldItalic.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12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lvl="0" marL="0" marR="0" rtl="0" algn="r">
              <a:lnSpc>
                <a:spcPct val="100000"/>
              </a:lnSpc>
              <a:spcBef>
                <a:spcPts val="0"/>
              </a:spcBef>
              <a:spcAft>
                <a:spcPts val="0"/>
              </a:spcAft>
              <a:buClr>
                <a:schemeClr val="dk1"/>
              </a:buClr>
              <a:buFont typeface="Arial"/>
              <a:buNone/>
              <a:defRPr b="0" i="0" sz="12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5" name="Shape 5"/>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6" name="Shape 6"/>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indent="0" lvl="0" marL="0" marR="0" rtl="0" algn="l">
              <a:spcBef>
                <a:spcPts val="360"/>
              </a:spcBef>
              <a:spcAft>
                <a:spcPts val="0"/>
              </a:spcAft>
              <a:buClr>
                <a:schemeClr val="dk1"/>
              </a:buClr>
              <a:buFont typeface="Calibri"/>
              <a:buNone/>
              <a:defRPr b="0" i="0" sz="1200" u="none" cap="none" strike="noStrike">
                <a:solidFill>
                  <a:schemeClr val="dk1"/>
                </a:solidFill>
                <a:latin typeface="Calibri"/>
                <a:ea typeface="Calibri"/>
                <a:cs typeface="Calibri"/>
                <a:sym typeface="Calibri"/>
              </a:defRPr>
            </a:lvl1pPr>
            <a:lvl2pPr indent="0" lvl="1" marL="457200" marR="0" rtl="0" algn="l">
              <a:spcBef>
                <a:spcPts val="360"/>
              </a:spcBef>
              <a:spcAft>
                <a:spcPts val="0"/>
              </a:spcAft>
              <a:buClr>
                <a:schemeClr val="dk1"/>
              </a:buClr>
              <a:buFont typeface="Calibri"/>
              <a:buNone/>
              <a:defRPr b="0" i="0" sz="1200" u="none" cap="none" strike="noStrike">
                <a:solidFill>
                  <a:schemeClr val="dk1"/>
                </a:solidFill>
                <a:latin typeface="Calibri"/>
                <a:ea typeface="Calibri"/>
                <a:cs typeface="Calibri"/>
                <a:sym typeface="Calibri"/>
              </a:defRPr>
            </a:lvl2pPr>
            <a:lvl3pPr indent="0" lvl="2" marL="914400" marR="0" rtl="0" algn="l">
              <a:spcBef>
                <a:spcPts val="360"/>
              </a:spcBef>
              <a:spcAft>
                <a:spcPts val="0"/>
              </a:spcAft>
              <a:buClr>
                <a:schemeClr val="dk1"/>
              </a:buClr>
              <a:buFont typeface="Calibri"/>
              <a:buNone/>
              <a:defRPr b="0" i="0" sz="1200" u="none" cap="none" strike="noStrike">
                <a:solidFill>
                  <a:schemeClr val="dk1"/>
                </a:solidFill>
                <a:latin typeface="Calibri"/>
                <a:ea typeface="Calibri"/>
                <a:cs typeface="Calibri"/>
                <a:sym typeface="Calibri"/>
              </a:defRPr>
            </a:lvl3pPr>
            <a:lvl4pPr indent="0" lvl="3" marL="1371600" marR="0" rtl="0" algn="l">
              <a:spcBef>
                <a:spcPts val="360"/>
              </a:spcBef>
              <a:spcAft>
                <a:spcPts val="0"/>
              </a:spcAft>
              <a:buClr>
                <a:schemeClr val="dk1"/>
              </a:buClr>
              <a:buFont typeface="Calibri"/>
              <a:buNone/>
              <a:defRPr b="0" i="0" sz="1200" u="none" cap="none" strike="noStrike">
                <a:solidFill>
                  <a:schemeClr val="dk1"/>
                </a:solidFill>
                <a:latin typeface="Calibri"/>
                <a:ea typeface="Calibri"/>
                <a:cs typeface="Calibri"/>
                <a:sym typeface="Calibri"/>
              </a:defRPr>
            </a:lvl4pPr>
            <a:lvl5pPr indent="0" lvl="4" marL="1828800" marR="0" rtl="0" algn="l">
              <a:spcBef>
                <a:spcPts val="360"/>
              </a:spcBef>
              <a:spcAft>
                <a:spcPts val="0"/>
              </a:spcAft>
              <a:buClr>
                <a:schemeClr val="dk1"/>
              </a:buClr>
              <a:buFont typeface="Calibri"/>
              <a:buNone/>
              <a:defRPr b="0" i="0" sz="1200" u="none" cap="none" strike="noStrike">
                <a:solidFill>
                  <a:schemeClr val="dk1"/>
                </a:solidFill>
                <a:latin typeface="Calibri"/>
                <a:ea typeface="Calibri"/>
                <a:cs typeface="Calibri"/>
                <a:sym typeface="Calibri"/>
              </a:defRPr>
            </a:lvl5pPr>
            <a:lvl6pPr indent="0" lvl="5" marL="2286000" marR="0" rtl="0" algn="l">
              <a:spcBef>
                <a:spcPts val="0"/>
              </a:spcBef>
              <a:buClr>
                <a:schemeClr val="dk1"/>
              </a:buClr>
              <a:buFont typeface="Calibri"/>
              <a:buNone/>
              <a:defRPr b="0" i="0" sz="1200" u="none" cap="none" strike="noStrike">
                <a:solidFill>
                  <a:schemeClr val="dk1"/>
                </a:solidFill>
                <a:latin typeface="Calibri"/>
                <a:ea typeface="Calibri"/>
                <a:cs typeface="Calibri"/>
                <a:sym typeface="Calibri"/>
              </a:defRPr>
            </a:lvl6pPr>
            <a:lvl7pPr indent="0" lvl="6" marL="2743200" marR="0" rtl="0" algn="l">
              <a:spcBef>
                <a:spcPts val="0"/>
              </a:spcBef>
              <a:buClr>
                <a:schemeClr val="dk1"/>
              </a:buClr>
              <a:buFont typeface="Calibri"/>
              <a:buNone/>
              <a:defRPr b="0" i="0" sz="1200" u="none" cap="none" strike="noStrike">
                <a:solidFill>
                  <a:schemeClr val="dk1"/>
                </a:solidFill>
                <a:latin typeface="Calibri"/>
                <a:ea typeface="Calibri"/>
                <a:cs typeface="Calibri"/>
                <a:sym typeface="Calibri"/>
              </a:defRPr>
            </a:lvl7pPr>
            <a:lvl8pPr indent="0" lvl="7" marL="3200400" marR="0" rtl="0" algn="l">
              <a:spcBef>
                <a:spcPts val="0"/>
              </a:spcBef>
              <a:buClr>
                <a:schemeClr val="dk1"/>
              </a:buClr>
              <a:buFont typeface="Calibri"/>
              <a:buNone/>
              <a:defRPr b="0" i="0" sz="1200" u="none" cap="none" strike="noStrike">
                <a:solidFill>
                  <a:schemeClr val="dk1"/>
                </a:solidFill>
                <a:latin typeface="Calibri"/>
                <a:ea typeface="Calibri"/>
                <a:cs typeface="Calibri"/>
                <a:sym typeface="Calibri"/>
              </a:defRPr>
            </a:lvl8pPr>
            <a:lvl9pPr indent="0" lvl="8" marL="3657600" marR="0" rtl="0" algn="l">
              <a:spcBef>
                <a:spcPts val="0"/>
              </a:spcBef>
              <a:buClr>
                <a:schemeClr val="dk1"/>
              </a:buClr>
              <a:buFont typeface="Calibri"/>
              <a:buNone/>
              <a:defRPr b="0" i="0" sz="1200" u="none" cap="none" strike="noStrike">
                <a:solidFill>
                  <a:schemeClr val="dk1"/>
                </a:solidFill>
                <a:latin typeface="Calibri"/>
                <a:ea typeface="Calibri"/>
                <a:cs typeface="Calibri"/>
                <a:sym typeface="Calibri"/>
              </a:defRPr>
            </a:lvl9pPr>
          </a:lstStyle>
          <a:p/>
        </p:txBody>
      </p:sp>
      <p:sp>
        <p:nvSpPr>
          <p:cNvPr id="7" name="Shape 7"/>
          <p:cNvSpPr txBox="1"/>
          <p:nvPr>
            <p:ph idx="11" type="ftr"/>
          </p:nvPr>
        </p:nvSpPr>
        <p:spPr>
          <a:xfrm>
            <a:off x="0" y="8685213"/>
            <a:ext cx="2971799" cy="457200"/>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Clr>
                <a:schemeClr val="dk1"/>
              </a:buClr>
              <a:buFont typeface="Arial"/>
              <a:buNone/>
              <a:defRPr b="0" i="0" sz="12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8" name="Shape 8"/>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6" name="Shape 66"/>
        <p:cNvGrpSpPr/>
        <p:nvPr/>
      </p:nvGrpSpPr>
      <p:grpSpPr>
        <a:xfrm>
          <a:off x="0" y="0"/>
          <a:ext cx="0" cy="0"/>
          <a:chOff x="0" y="0"/>
          <a:chExt cx="0" cy="0"/>
        </a:xfrm>
      </p:grpSpPr>
      <p:sp>
        <p:nvSpPr>
          <p:cNvPr id="67" name="Shape 6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68" name="Shape 68"/>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69" name="Shape 69"/>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9" name="Shape 129"/>
        <p:cNvGrpSpPr/>
        <p:nvPr/>
      </p:nvGrpSpPr>
      <p:grpSpPr>
        <a:xfrm>
          <a:off x="0" y="0"/>
          <a:ext cx="0" cy="0"/>
          <a:chOff x="0" y="0"/>
          <a:chExt cx="0" cy="0"/>
        </a:xfrm>
      </p:grpSpPr>
      <p:sp>
        <p:nvSpPr>
          <p:cNvPr id="130" name="Shape 13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131" name="Shape 13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
        <p:nvSpPr>
          <p:cNvPr id="132" name="Shape 132"/>
          <p:cNvSpPr txBox="1"/>
          <p:nvPr>
            <p:ph idx="12" type="sldNum"/>
          </p:nvPr>
        </p:nvSpPr>
        <p:spPr>
          <a:xfrm>
            <a:off x="3884612" y="8685213"/>
            <a:ext cx="2971799" cy="457200"/>
          </a:xfrm>
          <a:prstGeom prst="rect">
            <a:avLst/>
          </a:prstGeom>
        </p:spPr>
        <p:txBody>
          <a:bodyPr anchorCtr="0" anchor="b" bIns="45700" lIns="91425" rIns="91425" tIns="45700">
            <a:noAutofit/>
          </a:bodyPr>
          <a:lstStyle/>
          <a:p>
            <a:pPr lvl="0" rtl="0">
              <a:spcBef>
                <a:spcPts val="0"/>
              </a:spcBef>
              <a:buNone/>
            </a:pPr>
            <a:fld id="{00000000-1234-1234-1234-123412341234}" type="slidenum">
              <a:rPr lang="en-US"/>
              <a:t>‹#›</a:t>
            </a:fld>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6" name="Shape 136"/>
        <p:cNvGrpSpPr/>
        <p:nvPr/>
      </p:nvGrpSpPr>
      <p:grpSpPr>
        <a:xfrm>
          <a:off x="0" y="0"/>
          <a:ext cx="0" cy="0"/>
          <a:chOff x="0" y="0"/>
          <a:chExt cx="0" cy="0"/>
        </a:xfrm>
      </p:grpSpPr>
      <p:sp>
        <p:nvSpPr>
          <p:cNvPr id="137" name="Shape 13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138" name="Shape 13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
        <p:nvSpPr>
          <p:cNvPr id="139" name="Shape 139"/>
          <p:cNvSpPr txBox="1"/>
          <p:nvPr>
            <p:ph idx="12" type="sldNum"/>
          </p:nvPr>
        </p:nvSpPr>
        <p:spPr>
          <a:xfrm>
            <a:off x="3884612" y="8685213"/>
            <a:ext cx="2971799" cy="457200"/>
          </a:xfrm>
          <a:prstGeom prst="rect">
            <a:avLst/>
          </a:prstGeom>
        </p:spPr>
        <p:txBody>
          <a:bodyPr anchorCtr="0" anchor="b" bIns="45700" lIns="91425" rIns="91425" tIns="45700">
            <a:noAutofit/>
          </a:bodyPr>
          <a:lstStyle/>
          <a:p>
            <a:pPr lvl="0" rtl="0">
              <a:spcBef>
                <a:spcPts val="0"/>
              </a:spcBef>
              <a:buNone/>
            </a:pPr>
            <a:fld id="{00000000-1234-1234-1234-123412341234}" type="slidenum">
              <a:rPr lang="en-US"/>
              <a:t>‹#›</a:t>
            </a:fld>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3" name="Shape 143"/>
        <p:cNvGrpSpPr/>
        <p:nvPr/>
      </p:nvGrpSpPr>
      <p:grpSpPr>
        <a:xfrm>
          <a:off x="0" y="0"/>
          <a:ext cx="0" cy="0"/>
          <a:chOff x="0" y="0"/>
          <a:chExt cx="0" cy="0"/>
        </a:xfrm>
      </p:grpSpPr>
      <p:sp>
        <p:nvSpPr>
          <p:cNvPr id="144" name="Shape 14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145" name="Shape 14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
        <p:nvSpPr>
          <p:cNvPr id="146" name="Shape 146"/>
          <p:cNvSpPr txBox="1"/>
          <p:nvPr>
            <p:ph idx="12" type="sldNum"/>
          </p:nvPr>
        </p:nvSpPr>
        <p:spPr>
          <a:xfrm>
            <a:off x="3884612" y="8685213"/>
            <a:ext cx="2971799" cy="457200"/>
          </a:xfrm>
          <a:prstGeom prst="rect">
            <a:avLst/>
          </a:prstGeom>
        </p:spPr>
        <p:txBody>
          <a:bodyPr anchorCtr="0" anchor="b" bIns="45700" lIns="91425" rIns="91425" tIns="45700">
            <a:noAutofit/>
          </a:bodyPr>
          <a:lstStyle/>
          <a:p>
            <a:pPr lvl="0" rtl="0">
              <a:spcBef>
                <a:spcPts val="0"/>
              </a:spcBef>
              <a:buNone/>
            </a:pPr>
            <a:fld id="{00000000-1234-1234-1234-123412341234}" type="slidenum">
              <a:rPr lang="en-US"/>
              <a:t>‹#›</a:t>
            </a:fld>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0" name="Shape 150"/>
        <p:cNvGrpSpPr/>
        <p:nvPr/>
      </p:nvGrpSpPr>
      <p:grpSpPr>
        <a:xfrm>
          <a:off x="0" y="0"/>
          <a:ext cx="0" cy="0"/>
          <a:chOff x="0" y="0"/>
          <a:chExt cx="0" cy="0"/>
        </a:xfrm>
      </p:grpSpPr>
      <p:sp>
        <p:nvSpPr>
          <p:cNvPr id="151" name="Shape 15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152" name="Shape 15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
        <p:nvSpPr>
          <p:cNvPr id="153" name="Shape 153"/>
          <p:cNvSpPr txBox="1"/>
          <p:nvPr>
            <p:ph idx="12" type="sldNum"/>
          </p:nvPr>
        </p:nvSpPr>
        <p:spPr>
          <a:xfrm>
            <a:off x="3884612" y="8685213"/>
            <a:ext cx="2971799" cy="457200"/>
          </a:xfrm>
          <a:prstGeom prst="rect">
            <a:avLst/>
          </a:prstGeom>
        </p:spPr>
        <p:txBody>
          <a:bodyPr anchorCtr="0" anchor="b" bIns="45700" lIns="91425" rIns="91425" tIns="45700">
            <a:noAutofit/>
          </a:bodyPr>
          <a:lstStyle/>
          <a:p>
            <a:pPr lvl="0" rtl="0">
              <a:spcBef>
                <a:spcPts val="0"/>
              </a:spcBef>
              <a:buNone/>
            </a:pPr>
            <a:fld id="{00000000-1234-1234-1234-123412341234}" type="slidenum">
              <a:rPr lang="en-US"/>
              <a:t>‹#›</a:t>
            </a:fld>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7" name="Shape 157"/>
        <p:cNvGrpSpPr/>
        <p:nvPr/>
      </p:nvGrpSpPr>
      <p:grpSpPr>
        <a:xfrm>
          <a:off x="0" y="0"/>
          <a:ext cx="0" cy="0"/>
          <a:chOff x="0" y="0"/>
          <a:chExt cx="0" cy="0"/>
        </a:xfrm>
      </p:grpSpPr>
      <p:sp>
        <p:nvSpPr>
          <p:cNvPr id="158" name="Shape 15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159" name="Shape 15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
        <p:nvSpPr>
          <p:cNvPr id="160" name="Shape 160"/>
          <p:cNvSpPr txBox="1"/>
          <p:nvPr>
            <p:ph idx="12" type="sldNum"/>
          </p:nvPr>
        </p:nvSpPr>
        <p:spPr>
          <a:xfrm>
            <a:off x="3884612" y="8685213"/>
            <a:ext cx="2971799" cy="457200"/>
          </a:xfrm>
          <a:prstGeom prst="rect">
            <a:avLst/>
          </a:prstGeom>
        </p:spPr>
        <p:txBody>
          <a:bodyPr anchorCtr="0" anchor="b" bIns="45700" lIns="91425" rIns="91425" tIns="45700">
            <a:noAutofit/>
          </a:bodyPr>
          <a:lstStyle/>
          <a:p>
            <a:pPr lvl="0" rtl="0">
              <a:spcBef>
                <a:spcPts val="0"/>
              </a:spcBef>
              <a:buNone/>
            </a:pPr>
            <a:fld id="{00000000-1234-1234-1234-123412341234}" type="slidenum">
              <a:rPr lang="en-US"/>
              <a:t>‹#›</a:t>
            </a:fld>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4" name="Shape 164"/>
        <p:cNvGrpSpPr/>
        <p:nvPr/>
      </p:nvGrpSpPr>
      <p:grpSpPr>
        <a:xfrm>
          <a:off x="0" y="0"/>
          <a:ext cx="0" cy="0"/>
          <a:chOff x="0" y="0"/>
          <a:chExt cx="0" cy="0"/>
        </a:xfrm>
      </p:grpSpPr>
      <p:sp>
        <p:nvSpPr>
          <p:cNvPr id="165" name="Shape 16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166" name="Shape 16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
        <p:nvSpPr>
          <p:cNvPr id="167" name="Shape 167"/>
          <p:cNvSpPr txBox="1"/>
          <p:nvPr>
            <p:ph idx="12" type="sldNum"/>
          </p:nvPr>
        </p:nvSpPr>
        <p:spPr>
          <a:xfrm>
            <a:off x="3884612" y="8685213"/>
            <a:ext cx="2971799" cy="457200"/>
          </a:xfrm>
          <a:prstGeom prst="rect">
            <a:avLst/>
          </a:prstGeom>
        </p:spPr>
        <p:txBody>
          <a:bodyPr anchorCtr="0" anchor="b" bIns="45700" lIns="91425" rIns="91425" tIns="45700">
            <a:noAutofit/>
          </a:bodyPr>
          <a:lstStyle/>
          <a:p>
            <a:pPr lvl="0" rtl="0">
              <a:spcBef>
                <a:spcPts val="0"/>
              </a:spcBef>
              <a:buNone/>
            </a:pPr>
            <a:fld id="{00000000-1234-1234-1234-123412341234}" type="slidenum">
              <a:rPr lang="en-US"/>
              <a:t>‹#›</a:t>
            </a:fld>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1" name="Shape 171"/>
        <p:cNvGrpSpPr/>
        <p:nvPr/>
      </p:nvGrpSpPr>
      <p:grpSpPr>
        <a:xfrm>
          <a:off x="0" y="0"/>
          <a:ext cx="0" cy="0"/>
          <a:chOff x="0" y="0"/>
          <a:chExt cx="0" cy="0"/>
        </a:xfrm>
      </p:grpSpPr>
      <p:sp>
        <p:nvSpPr>
          <p:cNvPr id="172" name="Shape 17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173" name="Shape 17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
        <p:nvSpPr>
          <p:cNvPr id="174" name="Shape 174"/>
          <p:cNvSpPr txBox="1"/>
          <p:nvPr>
            <p:ph idx="12" type="sldNum"/>
          </p:nvPr>
        </p:nvSpPr>
        <p:spPr>
          <a:xfrm>
            <a:off x="3884612" y="8685213"/>
            <a:ext cx="2971799" cy="457200"/>
          </a:xfrm>
          <a:prstGeom prst="rect">
            <a:avLst/>
          </a:prstGeom>
        </p:spPr>
        <p:txBody>
          <a:bodyPr anchorCtr="0" anchor="b" bIns="45700" lIns="91425" rIns="91425" tIns="45700">
            <a:noAutofit/>
          </a:bodyPr>
          <a:lstStyle/>
          <a:p>
            <a:pPr lvl="0" rtl="0">
              <a:spcBef>
                <a:spcPts val="0"/>
              </a:spcBef>
              <a:buNone/>
            </a:pPr>
            <a:fld id="{00000000-1234-1234-1234-123412341234}" type="slidenum">
              <a:rPr lang="en-US"/>
              <a:t>‹#›</a:t>
            </a:fld>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8" name="Shape 178"/>
        <p:cNvGrpSpPr/>
        <p:nvPr/>
      </p:nvGrpSpPr>
      <p:grpSpPr>
        <a:xfrm>
          <a:off x="0" y="0"/>
          <a:ext cx="0" cy="0"/>
          <a:chOff x="0" y="0"/>
          <a:chExt cx="0" cy="0"/>
        </a:xfrm>
      </p:grpSpPr>
      <p:sp>
        <p:nvSpPr>
          <p:cNvPr id="179" name="Shape 17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180" name="Shape 18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
        <p:nvSpPr>
          <p:cNvPr id="181" name="Shape 181"/>
          <p:cNvSpPr txBox="1"/>
          <p:nvPr>
            <p:ph idx="12" type="sldNum"/>
          </p:nvPr>
        </p:nvSpPr>
        <p:spPr>
          <a:xfrm>
            <a:off x="3884612" y="8685213"/>
            <a:ext cx="2971799" cy="457200"/>
          </a:xfrm>
          <a:prstGeom prst="rect">
            <a:avLst/>
          </a:prstGeom>
        </p:spPr>
        <p:txBody>
          <a:bodyPr anchorCtr="0" anchor="b" bIns="45700" lIns="91425" rIns="91425" tIns="45700">
            <a:noAutofit/>
          </a:bodyPr>
          <a:lstStyle/>
          <a:p>
            <a:pPr lvl="0" rtl="0">
              <a:spcBef>
                <a:spcPts val="0"/>
              </a:spcBef>
              <a:buNone/>
            </a:pPr>
            <a:fld id="{00000000-1234-1234-1234-123412341234}" type="slidenum">
              <a:rPr lang="en-US"/>
              <a:t>‹#›</a:t>
            </a:fld>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5" name="Shape 185"/>
        <p:cNvGrpSpPr/>
        <p:nvPr/>
      </p:nvGrpSpPr>
      <p:grpSpPr>
        <a:xfrm>
          <a:off x="0" y="0"/>
          <a:ext cx="0" cy="0"/>
          <a:chOff x="0" y="0"/>
          <a:chExt cx="0" cy="0"/>
        </a:xfrm>
      </p:grpSpPr>
      <p:sp>
        <p:nvSpPr>
          <p:cNvPr id="186" name="Shape 18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187" name="Shape 18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
        <p:nvSpPr>
          <p:cNvPr id="188" name="Shape 188"/>
          <p:cNvSpPr txBox="1"/>
          <p:nvPr>
            <p:ph idx="12" type="sldNum"/>
          </p:nvPr>
        </p:nvSpPr>
        <p:spPr>
          <a:xfrm>
            <a:off x="3884612" y="8685213"/>
            <a:ext cx="2971799" cy="457200"/>
          </a:xfrm>
          <a:prstGeom prst="rect">
            <a:avLst/>
          </a:prstGeom>
        </p:spPr>
        <p:txBody>
          <a:bodyPr anchorCtr="0" anchor="b" bIns="45700" lIns="91425" rIns="91425" tIns="45700">
            <a:noAutofit/>
          </a:bodyPr>
          <a:lstStyle/>
          <a:p>
            <a:pPr lvl="0" rtl="0">
              <a:spcBef>
                <a:spcPts val="0"/>
              </a:spcBef>
              <a:buNone/>
            </a:pPr>
            <a:fld id="{00000000-1234-1234-1234-123412341234}" type="slidenum">
              <a:rPr lang="en-US"/>
              <a:t>‹#›</a:t>
            </a:fld>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2" name="Shape 192"/>
        <p:cNvGrpSpPr/>
        <p:nvPr/>
      </p:nvGrpSpPr>
      <p:grpSpPr>
        <a:xfrm>
          <a:off x="0" y="0"/>
          <a:ext cx="0" cy="0"/>
          <a:chOff x="0" y="0"/>
          <a:chExt cx="0" cy="0"/>
        </a:xfrm>
      </p:grpSpPr>
      <p:sp>
        <p:nvSpPr>
          <p:cNvPr id="193" name="Shape 19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194" name="Shape 19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
        <p:nvSpPr>
          <p:cNvPr id="195" name="Shape 195"/>
          <p:cNvSpPr txBox="1"/>
          <p:nvPr>
            <p:ph idx="12" type="sldNum"/>
          </p:nvPr>
        </p:nvSpPr>
        <p:spPr>
          <a:xfrm>
            <a:off x="3884612" y="8685213"/>
            <a:ext cx="2971799" cy="457200"/>
          </a:xfrm>
          <a:prstGeom prst="rect">
            <a:avLst/>
          </a:prstGeom>
        </p:spPr>
        <p:txBody>
          <a:bodyPr anchorCtr="0" anchor="b" bIns="45700" lIns="91425" rIns="91425" tIns="45700">
            <a:noAutofit/>
          </a:bodyPr>
          <a:lstStyle/>
          <a:p>
            <a:pPr lvl="0" rtl="0">
              <a:spcBef>
                <a:spcPts val="0"/>
              </a:spcBef>
              <a:buNone/>
            </a:pPr>
            <a:fld id="{00000000-1234-1234-1234-123412341234}" type="slidenum">
              <a:rPr lang="en-US"/>
              <a:t>‹#›</a:t>
            </a:fld>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3" name="Shape 73"/>
        <p:cNvGrpSpPr/>
        <p:nvPr/>
      </p:nvGrpSpPr>
      <p:grpSpPr>
        <a:xfrm>
          <a:off x="0" y="0"/>
          <a:ext cx="0" cy="0"/>
          <a:chOff x="0" y="0"/>
          <a:chExt cx="0" cy="0"/>
        </a:xfrm>
      </p:grpSpPr>
      <p:sp>
        <p:nvSpPr>
          <p:cNvPr id="74" name="Shape 7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75" name="Shape 75"/>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Introduce the problem that the whole project tackles and stay focused on the parts that you have been working. Indicate if there is an existing previous system, enumerate its problems/limitations, etc.</a:t>
            </a: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76" name="Shape 76"/>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9" name="Shape 199"/>
        <p:cNvGrpSpPr/>
        <p:nvPr/>
      </p:nvGrpSpPr>
      <p:grpSpPr>
        <a:xfrm>
          <a:off x="0" y="0"/>
          <a:ext cx="0" cy="0"/>
          <a:chOff x="0" y="0"/>
          <a:chExt cx="0" cy="0"/>
        </a:xfrm>
      </p:grpSpPr>
      <p:sp>
        <p:nvSpPr>
          <p:cNvPr id="200" name="Shape 20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01" name="Shape 20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
        <p:nvSpPr>
          <p:cNvPr id="202" name="Shape 202"/>
          <p:cNvSpPr txBox="1"/>
          <p:nvPr>
            <p:ph idx="12" type="sldNum"/>
          </p:nvPr>
        </p:nvSpPr>
        <p:spPr>
          <a:xfrm>
            <a:off x="3884612" y="8685213"/>
            <a:ext cx="2971799" cy="457200"/>
          </a:xfrm>
          <a:prstGeom prst="rect">
            <a:avLst/>
          </a:prstGeom>
        </p:spPr>
        <p:txBody>
          <a:bodyPr anchorCtr="0" anchor="b" bIns="45700" lIns="91425" rIns="91425" tIns="45700">
            <a:noAutofit/>
          </a:bodyPr>
          <a:lstStyle/>
          <a:p>
            <a:pPr lvl="0" rtl="0">
              <a:spcBef>
                <a:spcPts val="0"/>
              </a:spcBef>
              <a:buNone/>
            </a:pPr>
            <a:fld id="{00000000-1234-1234-1234-123412341234}" type="slidenum">
              <a:rPr lang="en-US"/>
              <a:t>‹#›</a:t>
            </a:fld>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6" name="Shape 206"/>
        <p:cNvGrpSpPr/>
        <p:nvPr/>
      </p:nvGrpSpPr>
      <p:grpSpPr>
        <a:xfrm>
          <a:off x="0" y="0"/>
          <a:ext cx="0" cy="0"/>
          <a:chOff x="0" y="0"/>
          <a:chExt cx="0" cy="0"/>
        </a:xfrm>
      </p:grpSpPr>
      <p:sp>
        <p:nvSpPr>
          <p:cNvPr id="207" name="Shape 20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08" name="Shape 20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09" name="Shape 209"/>
          <p:cNvSpPr txBox="1"/>
          <p:nvPr>
            <p:ph idx="12" type="sldNum"/>
          </p:nvPr>
        </p:nvSpPr>
        <p:spPr>
          <a:xfrm>
            <a:off x="3884612" y="8685213"/>
            <a:ext cx="2971799" cy="457200"/>
          </a:xfrm>
          <a:prstGeom prst="rect">
            <a:avLst/>
          </a:prstGeom>
        </p:spPr>
        <p:txBody>
          <a:bodyPr anchorCtr="0" anchor="b" bIns="45700" lIns="91425" rIns="91425" tIns="45700">
            <a:noAutofit/>
          </a:bodyPr>
          <a:lstStyle/>
          <a:p>
            <a:pPr lvl="0">
              <a:spcBef>
                <a:spcPts val="0"/>
              </a:spcBef>
              <a:buClr>
                <a:schemeClr val="dk1"/>
              </a:buClr>
              <a:buSzPct val="25000"/>
              <a:buFont typeface="Arial"/>
              <a:buNone/>
            </a:pPr>
            <a:fld id="{00000000-1234-1234-1234-123412341234}" type="slidenum">
              <a:rPr lang="en-US"/>
              <a:t>‹#›</a:t>
            </a:fld>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3" name="Shape 213"/>
        <p:cNvGrpSpPr/>
        <p:nvPr/>
      </p:nvGrpSpPr>
      <p:grpSpPr>
        <a:xfrm>
          <a:off x="0" y="0"/>
          <a:ext cx="0" cy="0"/>
          <a:chOff x="0" y="0"/>
          <a:chExt cx="0" cy="0"/>
        </a:xfrm>
      </p:grpSpPr>
      <p:sp>
        <p:nvSpPr>
          <p:cNvPr id="214" name="Shape 21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15" name="Shape 21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16" name="Shape 216"/>
          <p:cNvSpPr txBox="1"/>
          <p:nvPr>
            <p:ph idx="12" type="sldNum"/>
          </p:nvPr>
        </p:nvSpPr>
        <p:spPr>
          <a:xfrm>
            <a:off x="3884612" y="8685213"/>
            <a:ext cx="2971799" cy="457200"/>
          </a:xfrm>
          <a:prstGeom prst="rect">
            <a:avLst/>
          </a:prstGeom>
        </p:spPr>
        <p:txBody>
          <a:bodyPr anchorCtr="0" anchor="b" bIns="45700" lIns="91425" rIns="91425" tIns="45700">
            <a:noAutofit/>
          </a:bodyPr>
          <a:lstStyle/>
          <a:p>
            <a:pPr lvl="0">
              <a:spcBef>
                <a:spcPts val="0"/>
              </a:spcBef>
              <a:buClr>
                <a:schemeClr val="dk1"/>
              </a:buClr>
              <a:buSzPct val="25000"/>
              <a:buFont typeface="Arial"/>
              <a:buNone/>
            </a:pPr>
            <a:fld id="{00000000-1234-1234-1234-123412341234}" type="slidenum">
              <a:rPr lang="en-US"/>
              <a:t>‹#›</a:t>
            </a:fld>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0" name="Shape 220"/>
        <p:cNvGrpSpPr/>
        <p:nvPr/>
      </p:nvGrpSpPr>
      <p:grpSpPr>
        <a:xfrm>
          <a:off x="0" y="0"/>
          <a:ext cx="0" cy="0"/>
          <a:chOff x="0" y="0"/>
          <a:chExt cx="0" cy="0"/>
        </a:xfrm>
      </p:grpSpPr>
      <p:sp>
        <p:nvSpPr>
          <p:cNvPr id="221" name="Shape 22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22" name="Shape 22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23" name="Shape 223"/>
          <p:cNvSpPr txBox="1"/>
          <p:nvPr>
            <p:ph idx="12" type="sldNum"/>
          </p:nvPr>
        </p:nvSpPr>
        <p:spPr>
          <a:xfrm>
            <a:off x="3884612" y="8685213"/>
            <a:ext cx="2971799" cy="457200"/>
          </a:xfrm>
          <a:prstGeom prst="rect">
            <a:avLst/>
          </a:prstGeom>
        </p:spPr>
        <p:txBody>
          <a:bodyPr anchorCtr="0" anchor="b" bIns="45700" lIns="91425" rIns="91425" tIns="45700">
            <a:noAutofit/>
          </a:bodyPr>
          <a:lstStyle/>
          <a:p>
            <a:pPr lvl="0">
              <a:spcBef>
                <a:spcPts val="0"/>
              </a:spcBef>
              <a:buClr>
                <a:schemeClr val="dk1"/>
              </a:buClr>
              <a:buSzPct val="25000"/>
              <a:buFont typeface="Arial"/>
              <a:buNone/>
            </a:pPr>
            <a:fld id="{00000000-1234-1234-1234-123412341234}" type="slidenum">
              <a:rPr lang="en-US"/>
              <a:t>‹#›</a:t>
            </a:fld>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8" name="Shape 228"/>
        <p:cNvGrpSpPr/>
        <p:nvPr/>
      </p:nvGrpSpPr>
      <p:grpSpPr>
        <a:xfrm>
          <a:off x="0" y="0"/>
          <a:ext cx="0" cy="0"/>
          <a:chOff x="0" y="0"/>
          <a:chExt cx="0" cy="0"/>
        </a:xfrm>
      </p:grpSpPr>
      <p:sp>
        <p:nvSpPr>
          <p:cNvPr id="229" name="Shape 22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30" name="Shape 23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31" name="Shape 231"/>
          <p:cNvSpPr txBox="1"/>
          <p:nvPr>
            <p:ph idx="12" type="sldNum"/>
          </p:nvPr>
        </p:nvSpPr>
        <p:spPr>
          <a:xfrm>
            <a:off x="3884612" y="8685213"/>
            <a:ext cx="2971799" cy="457200"/>
          </a:xfrm>
          <a:prstGeom prst="rect">
            <a:avLst/>
          </a:prstGeom>
        </p:spPr>
        <p:txBody>
          <a:bodyPr anchorCtr="0" anchor="b" bIns="45700" lIns="91425" rIns="91425" tIns="45700">
            <a:noAutofit/>
          </a:bodyPr>
          <a:lstStyle/>
          <a:p>
            <a:pPr lvl="0">
              <a:spcBef>
                <a:spcPts val="0"/>
              </a:spcBef>
              <a:buClr>
                <a:schemeClr val="dk1"/>
              </a:buClr>
              <a:buSzPct val="25000"/>
              <a:buFont typeface="Arial"/>
              <a:buNone/>
            </a:pPr>
            <a:fld id="{00000000-1234-1234-1234-123412341234}" type="slidenum">
              <a:rPr lang="en-US"/>
              <a:t>‹#›</a:t>
            </a:fld>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5" name="Shape 235"/>
        <p:cNvGrpSpPr/>
        <p:nvPr/>
      </p:nvGrpSpPr>
      <p:grpSpPr>
        <a:xfrm>
          <a:off x="0" y="0"/>
          <a:ext cx="0" cy="0"/>
          <a:chOff x="0" y="0"/>
          <a:chExt cx="0" cy="0"/>
        </a:xfrm>
      </p:grpSpPr>
      <p:sp>
        <p:nvSpPr>
          <p:cNvPr id="236" name="Shape 23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37" name="Shape 23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38" name="Shape 238"/>
          <p:cNvSpPr txBox="1"/>
          <p:nvPr>
            <p:ph idx="12" type="sldNum"/>
          </p:nvPr>
        </p:nvSpPr>
        <p:spPr>
          <a:xfrm>
            <a:off x="3884612" y="8685213"/>
            <a:ext cx="2971799" cy="457200"/>
          </a:xfrm>
          <a:prstGeom prst="rect">
            <a:avLst/>
          </a:prstGeom>
        </p:spPr>
        <p:txBody>
          <a:bodyPr anchorCtr="0" anchor="b" bIns="45700" lIns="91425" rIns="91425" tIns="45700">
            <a:noAutofit/>
          </a:bodyPr>
          <a:lstStyle/>
          <a:p>
            <a:pPr lvl="0">
              <a:spcBef>
                <a:spcPts val="0"/>
              </a:spcBef>
              <a:buClr>
                <a:schemeClr val="dk1"/>
              </a:buClr>
              <a:buSzPct val="25000"/>
              <a:buFont typeface="Arial"/>
              <a:buNone/>
            </a:pPr>
            <a:fld id="{00000000-1234-1234-1234-123412341234}" type="slidenum">
              <a:rPr lang="en-US"/>
              <a:t>‹#›</a:t>
            </a:fld>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2" name="Shape 242"/>
        <p:cNvGrpSpPr/>
        <p:nvPr/>
      </p:nvGrpSpPr>
      <p:grpSpPr>
        <a:xfrm>
          <a:off x="0" y="0"/>
          <a:ext cx="0" cy="0"/>
          <a:chOff x="0" y="0"/>
          <a:chExt cx="0" cy="0"/>
        </a:xfrm>
      </p:grpSpPr>
      <p:sp>
        <p:nvSpPr>
          <p:cNvPr id="243" name="Shape 24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44" name="Shape 24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45" name="Shape 245"/>
          <p:cNvSpPr txBox="1"/>
          <p:nvPr>
            <p:ph idx="12" type="sldNum"/>
          </p:nvPr>
        </p:nvSpPr>
        <p:spPr>
          <a:xfrm>
            <a:off x="3884612" y="8685213"/>
            <a:ext cx="2971799" cy="457200"/>
          </a:xfrm>
          <a:prstGeom prst="rect">
            <a:avLst/>
          </a:prstGeom>
        </p:spPr>
        <p:txBody>
          <a:bodyPr anchorCtr="0" anchor="b" bIns="45700" lIns="91425" rIns="91425" tIns="45700">
            <a:noAutofit/>
          </a:bodyPr>
          <a:lstStyle/>
          <a:p>
            <a:pPr lvl="0">
              <a:spcBef>
                <a:spcPts val="0"/>
              </a:spcBef>
              <a:buClr>
                <a:schemeClr val="dk1"/>
              </a:buClr>
              <a:buSzPct val="25000"/>
              <a:buFont typeface="Arial"/>
              <a:buNone/>
            </a:pPr>
            <a:fld id="{00000000-1234-1234-1234-123412341234}" type="slidenum">
              <a:rPr lang="en-US"/>
              <a:t>‹#›</a:t>
            </a:fld>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0" name="Shape 250"/>
        <p:cNvGrpSpPr/>
        <p:nvPr/>
      </p:nvGrpSpPr>
      <p:grpSpPr>
        <a:xfrm>
          <a:off x="0" y="0"/>
          <a:ext cx="0" cy="0"/>
          <a:chOff x="0" y="0"/>
          <a:chExt cx="0" cy="0"/>
        </a:xfrm>
      </p:grpSpPr>
      <p:sp>
        <p:nvSpPr>
          <p:cNvPr id="251" name="Shape 25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52" name="Shape 25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
        <p:nvSpPr>
          <p:cNvPr id="253" name="Shape 253"/>
          <p:cNvSpPr txBox="1"/>
          <p:nvPr>
            <p:ph idx="12" type="sldNum"/>
          </p:nvPr>
        </p:nvSpPr>
        <p:spPr>
          <a:xfrm>
            <a:off x="3884612" y="8685213"/>
            <a:ext cx="2971799" cy="457200"/>
          </a:xfrm>
          <a:prstGeom prst="rect">
            <a:avLst/>
          </a:prstGeom>
        </p:spPr>
        <p:txBody>
          <a:bodyPr anchorCtr="0" anchor="b" bIns="45700" lIns="91425" rIns="91425" tIns="45700">
            <a:noAutofit/>
          </a:bodyPr>
          <a:lstStyle/>
          <a:p>
            <a:pPr lvl="0" rtl="0">
              <a:spcBef>
                <a:spcPts val="0"/>
              </a:spcBef>
              <a:buNone/>
            </a:pPr>
            <a:fld id="{00000000-1234-1234-1234-123412341234}" type="slidenum">
              <a:rPr lang="en-US"/>
              <a:t>‹#›</a:t>
            </a:fld>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8" name="Shape 258"/>
        <p:cNvGrpSpPr/>
        <p:nvPr/>
      </p:nvGrpSpPr>
      <p:grpSpPr>
        <a:xfrm>
          <a:off x="0" y="0"/>
          <a:ext cx="0" cy="0"/>
          <a:chOff x="0" y="0"/>
          <a:chExt cx="0" cy="0"/>
        </a:xfrm>
      </p:grpSpPr>
      <p:sp>
        <p:nvSpPr>
          <p:cNvPr id="259" name="Shape 25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60" name="Shape 26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61" name="Shape 261"/>
          <p:cNvSpPr txBox="1"/>
          <p:nvPr>
            <p:ph idx="12" type="sldNum"/>
          </p:nvPr>
        </p:nvSpPr>
        <p:spPr>
          <a:xfrm>
            <a:off x="3884612" y="8685213"/>
            <a:ext cx="2971799" cy="457200"/>
          </a:xfrm>
          <a:prstGeom prst="rect">
            <a:avLst/>
          </a:prstGeom>
        </p:spPr>
        <p:txBody>
          <a:bodyPr anchorCtr="0" anchor="b" bIns="45700" lIns="91425" rIns="91425" tIns="45700">
            <a:noAutofit/>
          </a:bodyPr>
          <a:lstStyle/>
          <a:p>
            <a:pPr lvl="0">
              <a:spcBef>
                <a:spcPts val="0"/>
              </a:spcBef>
              <a:buClr>
                <a:schemeClr val="dk1"/>
              </a:buClr>
              <a:buSzPct val="25000"/>
              <a:buFont typeface="Arial"/>
              <a:buNone/>
            </a:pPr>
            <a:fld id="{00000000-1234-1234-1234-123412341234}" type="slidenum">
              <a:rPr lang="en-US"/>
              <a:t>‹#›</a:t>
            </a:fld>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65" name="Shape 265"/>
        <p:cNvGrpSpPr/>
        <p:nvPr/>
      </p:nvGrpSpPr>
      <p:grpSpPr>
        <a:xfrm>
          <a:off x="0" y="0"/>
          <a:ext cx="0" cy="0"/>
          <a:chOff x="0" y="0"/>
          <a:chExt cx="0" cy="0"/>
        </a:xfrm>
      </p:grpSpPr>
      <p:sp>
        <p:nvSpPr>
          <p:cNvPr id="266" name="Shape 26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67" name="Shape 26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
        <p:nvSpPr>
          <p:cNvPr id="268" name="Shape 268"/>
          <p:cNvSpPr txBox="1"/>
          <p:nvPr>
            <p:ph idx="12" type="sldNum"/>
          </p:nvPr>
        </p:nvSpPr>
        <p:spPr>
          <a:xfrm>
            <a:off x="3884612" y="8685213"/>
            <a:ext cx="2971799" cy="457200"/>
          </a:xfrm>
          <a:prstGeom prst="rect">
            <a:avLst/>
          </a:prstGeom>
        </p:spPr>
        <p:txBody>
          <a:bodyPr anchorCtr="0" anchor="b" bIns="45700" lIns="91425" rIns="91425" tIns="45700">
            <a:noAutofit/>
          </a:bodyPr>
          <a:lstStyle/>
          <a:p>
            <a:pPr lvl="0" rtl="0">
              <a:spcBef>
                <a:spcPts val="0"/>
              </a:spcBef>
              <a:buNone/>
            </a:pPr>
            <a:fld id="{00000000-1234-1234-1234-123412341234}" type="slidenum">
              <a:rPr lang="en-US"/>
              <a:t>‹#›</a:t>
            </a:fld>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0" name="Shape 80"/>
        <p:cNvGrpSpPr/>
        <p:nvPr/>
      </p:nvGrpSpPr>
      <p:grpSpPr>
        <a:xfrm>
          <a:off x="0" y="0"/>
          <a:ext cx="0" cy="0"/>
          <a:chOff x="0" y="0"/>
          <a:chExt cx="0" cy="0"/>
        </a:xfrm>
      </p:grpSpPr>
      <p:sp>
        <p:nvSpPr>
          <p:cNvPr id="81" name="Shape 8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82" name="Shape 8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83" name="Shape 83"/>
          <p:cNvSpPr txBox="1"/>
          <p:nvPr>
            <p:ph idx="12" type="sldNum"/>
          </p:nvPr>
        </p:nvSpPr>
        <p:spPr>
          <a:xfrm>
            <a:off x="3884612" y="8685213"/>
            <a:ext cx="2971799" cy="457200"/>
          </a:xfrm>
          <a:prstGeom prst="rect">
            <a:avLst/>
          </a:prstGeom>
        </p:spPr>
        <p:txBody>
          <a:bodyPr anchorCtr="0" anchor="b" bIns="45700" lIns="91425" rIns="91425" tIns="45700">
            <a:noAutofit/>
          </a:bodyPr>
          <a:lstStyle/>
          <a:p>
            <a:pPr lvl="0">
              <a:spcBef>
                <a:spcPts val="0"/>
              </a:spcBef>
              <a:buClr>
                <a:schemeClr val="dk1"/>
              </a:buClr>
              <a:buSzPct val="25000"/>
              <a:buFont typeface="Arial"/>
              <a:buNone/>
            </a:pPr>
            <a:fld id="{00000000-1234-1234-1234-123412341234}" type="slidenum">
              <a:rPr lang="en-US"/>
              <a:t>‹#›</a:t>
            </a:fld>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7" name="Shape 87"/>
        <p:cNvGrpSpPr/>
        <p:nvPr/>
      </p:nvGrpSpPr>
      <p:grpSpPr>
        <a:xfrm>
          <a:off x="0" y="0"/>
          <a:ext cx="0" cy="0"/>
          <a:chOff x="0" y="0"/>
          <a:chExt cx="0" cy="0"/>
        </a:xfrm>
      </p:grpSpPr>
      <p:sp>
        <p:nvSpPr>
          <p:cNvPr id="88" name="Shape 8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89" name="Shape 89"/>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90" name="Shape 90"/>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4" name="Shape 94"/>
        <p:cNvGrpSpPr/>
        <p:nvPr/>
      </p:nvGrpSpPr>
      <p:grpSpPr>
        <a:xfrm>
          <a:off x="0" y="0"/>
          <a:ext cx="0" cy="0"/>
          <a:chOff x="0" y="0"/>
          <a:chExt cx="0" cy="0"/>
        </a:xfrm>
      </p:grpSpPr>
      <p:sp>
        <p:nvSpPr>
          <p:cNvPr id="95" name="Shape 9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96" name="Shape 9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
        <p:nvSpPr>
          <p:cNvPr id="97" name="Shape 97"/>
          <p:cNvSpPr txBox="1"/>
          <p:nvPr>
            <p:ph idx="12" type="sldNum"/>
          </p:nvPr>
        </p:nvSpPr>
        <p:spPr>
          <a:xfrm>
            <a:off x="3884612" y="8685213"/>
            <a:ext cx="2971799" cy="457200"/>
          </a:xfrm>
          <a:prstGeom prst="rect">
            <a:avLst/>
          </a:prstGeom>
        </p:spPr>
        <p:txBody>
          <a:bodyPr anchorCtr="0" anchor="b" bIns="45700" lIns="91425" rIns="91425" tIns="45700">
            <a:noAutofit/>
          </a:bodyPr>
          <a:lstStyle/>
          <a:p>
            <a:pPr lvl="0" rtl="0">
              <a:spcBef>
                <a:spcPts val="0"/>
              </a:spcBef>
              <a:buNone/>
            </a:pPr>
            <a:fld id="{00000000-1234-1234-1234-123412341234}" type="slidenum">
              <a:rPr lang="en-US"/>
              <a:t>‹#›</a:t>
            </a:fld>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1" name="Shape 101"/>
        <p:cNvGrpSpPr/>
        <p:nvPr/>
      </p:nvGrpSpPr>
      <p:grpSpPr>
        <a:xfrm>
          <a:off x="0" y="0"/>
          <a:ext cx="0" cy="0"/>
          <a:chOff x="0" y="0"/>
          <a:chExt cx="0" cy="0"/>
        </a:xfrm>
      </p:grpSpPr>
      <p:sp>
        <p:nvSpPr>
          <p:cNvPr id="102" name="Shape 10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103" name="Shape 10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104" name="Shape 104"/>
          <p:cNvSpPr txBox="1"/>
          <p:nvPr>
            <p:ph idx="12" type="sldNum"/>
          </p:nvPr>
        </p:nvSpPr>
        <p:spPr>
          <a:xfrm>
            <a:off x="3884612" y="8685213"/>
            <a:ext cx="2971799" cy="457200"/>
          </a:xfrm>
          <a:prstGeom prst="rect">
            <a:avLst/>
          </a:prstGeom>
        </p:spPr>
        <p:txBody>
          <a:bodyPr anchorCtr="0" anchor="b" bIns="45700" lIns="91425" rIns="91425" tIns="45700">
            <a:noAutofit/>
          </a:bodyPr>
          <a:lstStyle/>
          <a:p>
            <a:pPr lvl="0">
              <a:spcBef>
                <a:spcPts val="0"/>
              </a:spcBef>
              <a:buClr>
                <a:schemeClr val="dk1"/>
              </a:buClr>
              <a:buSzPct val="25000"/>
              <a:buFont typeface="Arial"/>
              <a:buNone/>
            </a:pPr>
            <a:fld id="{00000000-1234-1234-1234-123412341234}" type="slidenum">
              <a:rPr lang="en-US"/>
              <a:t>‹#›</a:t>
            </a:fld>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8" name="Shape 108"/>
        <p:cNvGrpSpPr/>
        <p:nvPr/>
      </p:nvGrpSpPr>
      <p:grpSpPr>
        <a:xfrm>
          <a:off x="0" y="0"/>
          <a:ext cx="0" cy="0"/>
          <a:chOff x="0" y="0"/>
          <a:chExt cx="0" cy="0"/>
        </a:xfrm>
      </p:grpSpPr>
      <p:sp>
        <p:nvSpPr>
          <p:cNvPr id="109" name="Shape 10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110" name="Shape 11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111" name="Shape 111"/>
          <p:cNvSpPr txBox="1"/>
          <p:nvPr>
            <p:ph idx="12" type="sldNum"/>
          </p:nvPr>
        </p:nvSpPr>
        <p:spPr>
          <a:xfrm>
            <a:off x="3884612" y="8685213"/>
            <a:ext cx="2971799" cy="457200"/>
          </a:xfrm>
          <a:prstGeom prst="rect">
            <a:avLst/>
          </a:prstGeom>
        </p:spPr>
        <p:txBody>
          <a:bodyPr anchorCtr="0" anchor="b" bIns="45700" lIns="91425" rIns="91425" tIns="45700">
            <a:noAutofit/>
          </a:bodyPr>
          <a:lstStyle/>
          <a:p>
            <a:pPr lvl="0">
              <a:spcBef>
                <a:spcPts val="0"/>
              </a:spcBef>
              <a:buClr>
                <a:schemeClr val="dk1"/>
              </a:buClr>
              <a:buSzPct val="25000"/>
              <a:buFont typeface="Arial"/>
              <a:buNone/>
            </a:pPr>
            <a:fld id="{00000000-1234-1234-1234-123412341234}" type="slidenum">
              <a:rPr lang="en-US"/>
              <a:t>‹#›</a:t>
            </a:fld>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5" name="Shape 115"/>
        <p:cNvGrpSpPr/>
        <p:nvPr/>
      </p:nvGrpSpPr>
      <p:grpSpPr>
        <a:xfrm>
          <a:off x="0" y="0"/>
          <a:ext cx="0" cy="0"/>
          <a:chOff x="0" y="0"/>
          <a:chExt cx="0" cy="0"/>
        </a:xfrm>
      </p:grpSpPr>
      <p:sp>
        <p:nvSpPr>
          <p:cNvPr id="116" name="Shape 11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117" name="Shape 11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
        <p:nvSpPr>
          <p:cNvPr id="118" name="Shape 118"/>
          <p:cNvSpPr txBox="1"/>
          <p:nvPr>
            <p:ph idx="12" type="sldNum"/>
          </p:nvPr>
        </p:nvSpPr>
        <p:spPr>
          <a:xfrm>
            <a:off x="3884612" y="8685213"/>
            <a:ext cx="2971799" cy="457200"/>
          </a:xfrm>
          <a:prstGeom prst="rect">
            <a:avLst/>
          </a:prstGeom>
        </p:spPr>
        <p:txBody>
          <a:bodyPr anchorCtr="0" anchor="b" bIns="45700" lIns="91425" rIns="91425" tIns="45700">
            <a:noAutofit/>
          </a:bodyPr>
          <a:lstStyle/>
          <a:p>
            <a:pPr lvl="0" rtl="0">
              <a:spcBef>
                <a:spcPts val="0"/>
              </a:spcBef>
              <a:buNone/>
            </a:pPr>
            <a:fld id="{00000000-1234-1234-1234-123412341234}" type="slidenum">
              <a:rPr lang="en-US"/>
              <a:t>‹#›</a:t>
            </a:fld>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2" name="Shape 122"/>
        <p:cNvGrpSpPr/>
        <p:nvPr/>
      </p:nvGrpSpPr>
      <p:grpSpPr>
        <a:xfrm>
          <a:off x="0" y="0"/>
          <a:ext cx="0" cy="0"/>
          <a:chOff x="0" y="0"/>
          <a:chExt cx="0" cy="0"/>
        </a:xfrm>
      </p:grpSpPr>
      <p:sp>
        <p:nvSpPr>
          <p:cNvPr id="123" name="Shape 12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124" name="Shape 12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rtl="0">
              <a:spcBef>
                <a:spcPts val="0"/>
              </a:spcBef>
              <a:buNone/>
            </a:pPr>
            <a:r>
              <a:t/>
            </a:r>
            <a:endParaRPr/>
          </a:p>
        </p:txBody>
      </p:sp>
      <p:sp>
        <p:nvSpPr>
          <p:cNvPr id="125" name="Shape 125"/>
          <p:cNvSpPr txBox="1"/>
          <p:nvPr>
            <p:ph idx="12" type="sldNum"/>
          </p:nvPr>
        </p:nvSpPr>
        <p:spPr>
          <a:xfrm>
            <a:off x="3884612" y="8685213"/>
            <a:ext cx="2971799" cy="457200"/>
          </a:xfrm>
          <a:prstGeom prst="rect">
            <a:avLst/>
          </a:prstGeom>
        </p:spPr>
        <p:txBody>
          <a:bodyPr anchorCtr="0" anchor="b" bIns="45700" lIns="91425" rIns="91425" tIns="45700">
            <a:noAutofit/>
          </a:bodyPr>
          <a:lstStyle/>
          <a:p>
            <a:pPr lvl="0" rtl="0">
              <a:spcBef>
                <a:spcPts val="0"/>
              </a:spcBef>
              <a:buNone/>
            </a:pPr>
            <a:fld id="{00000000-1234-1234-1234-123412341234}" type="slidenum">
              <a:rPr lang="en-US"/>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13" name="Shape 13"/>
        <p:cNvGrpSpPr/>
        <p:nvPr/>
      </p:nvGrpSpPr>
      <p:grpSpPr>
        <a:xfrm>
          <a:off x="0" y="0"/>
          <a:ext cx="0" cy="0"/>
          <a:chOff x="0" y="0"/>
          <a:chExt cx="0" cy="0"/>
        </a:xfrm>
      </p:grpSpPr>
      <p:cxnSp>
        <p:nvCxnSpPr>
          <p:cNvPr id="14" name="Shape 14"/>
          <p:cNvCxnSpPr/>
          <p:nvPr/>
        </p:nvCxnSpPr>
        <p:spPr>
          <a:xfrm>
            <a:off x="0" y="3997533"/>
            <a:ext cx="9144000" cy="0"/>
          </a:xfrm>
          <a:prstGeom prst="straightConnector1">
            <a:avLst/>
          </a:prstGeom>
          <a:noFill/>
          <a:ln cap="flat" cmpd="sng" w="19050">
            <a:solidFill>
              <a:schemeClr val="lt2"/>
            </a:solidFill>
            <a:prstDash val="solid"/>
            <a:round/>
            <a:headEnd len="med" w="med" type="none"/>
            <a:tailEnd len="med" w="med" type="none"/>
          </a:ln>
        </p:spPr>
      </p:cxnSp>
      <p:sp>
        <p:nvSpPr>
          <p:cNvPr id="15" name="Shape 15"/>
          <p:cNvSpPr txBox="1"/>
          <p:nvPr>
            <p:ph type="ctrTitle"/>
          </p:nvPr>
        </p:nvSpPr>
        <p:spPr>
          <a:xfrm>
            <a:off x="510450" y="1676400"/>
            <a:ext cx="8123100" cy="2118000"/>
          </a:xfrm>
          <a:prstGeom prst="rect">
            <a:avLst/>
          </a:prstGeom>
        </p:spPr>
        <p:txBody>
          <a:bodyPr anchorCtr="0" anchor="b" bIns="91425" lIns="91425" rIns="91425" tIns="91425"/>
          <a:lstStyle>
            <a:lvl1pPr lvl="0">
              <a:spcBef>
                <a:spcPts val="0"/>
              </a:spcBef>
              <a:buClr>
                <a:schemeClr val="lt1"/>
              </a:buClr>
              <a:buSzPct val="100000"/>
              <a:defRPr sz="4800">
                <a:solidFill>
                  <a:schemeClr val="lt1"/>
                </a:solidFill>
              </a:defRPr>
            </a:lvl1pPr>
            <a:lvl2pPr lvl="1">
              <a:spcBef>
                <a:spcPts val="0"/>
              </a:spcBef>
              <a:buClr>
                <a:schemeClr val="lt1"/>
              </a:buClr>
              <a:buSzPct val="100000"/>
              <a:defRPr sz="4800">
                <a:solidFill>
                  <a:schemeClr val="lt1"/>
                </a:solidFill>
              </a:defRPr>
            </a:lvl2pPr>
            <a:lvl3pPr lvl="2">
              <a:spcBef>
                <a:spcPts val="0"/>
              </a:spcBef>
              <a:buClr>
                <a:schemeClr val="lt1"/>
              </a:buClr>
              <a:buSzPct val="100000"/>
              <a:defRPr sz="4800">
                <a:solidFill>
                  <a:schemeClr val="lt1"/>
                </a:solidFill>
              </a:defRPr>
            </a:lvl3pPr>
            <a:lvl4pPr lvl="3">
              <a:spcBef>
                <a:spcPts val="0"/>
              </a:spcBef>
              <a:buClr>
                <a:schemeClr val="lt1"/>
              </a:buClr>
              <a:buSzPct val="100000"/>
              <a:defRPr sz="4800">
                <a:solidFill>
                  <a:schemeClr val="lt1"/>
                </a:solidFill>
              </a:defRPr>
            </a:lvl4pPr>
            <a:lvl5pPr lvl="4">
              <a:spcBef>
                <a:spcPts val="0"/>
              </a:spcBef>
              <a:buClr>
                <a:schemeClr val="lt1"/>
              </a:buClr>
              <a:buSzPct val="100000"/>
              <a:defRPr sz="4800">
                <a:solidFill>
                  <a:schemeClr val="lt1"/>
                </a:solidFill>
              </a:defRPr>
            </a:lvl5pPr>
            <a:lvl6pPr lvl="5">
              <a:spcBef>
                <a:spcPts val="0"/>
              </a:spcBef>
              <a:buClr>
                <a:schemeClr val="lt1"/>
              </a:buClr>
              <a:buSzPct val="100000"/>
              <a:defRPr sz="4800">
                <a:solidFill>
                  <a:schemeClr val="lt1"/>
                </a:solidFill>
              </a:defRPr>
            </a:lvl6pPr>
            <a:lvl7pPr lvl="6">
              <a:spcBef>
                <a:spcPts val="0"/>
              </a:spcBef>
              <a:buClr>
                <a:schemeClr val="lt1"/>
              </a:buClr>
              <a:buSzPct val="100000"/>
              <a:defRPr sz="4800">
                <a:solidFill>
                  <a:schemeClr val="lt1"/>
                </a:solidFill>
              </a:defRPr>
            </a:lvl7pPr>
            <a:lvl8pPr lvl="7">
              <a:spcBef>
                <a:spcPts val="0"/>
              </a:spcBef>
              <a:buClr>
                <a:schemeClr val="lt1"/>
              </a:buClr>
              <a:buSzPct val="100000"/>
              <a:defRPr sz="4800">
                <a:solidFill>
                  <a:schemeClr val="lt1"/>
                </a:solidFill>
              </a:defRPr>
            </a:lvl8pPr>
            <a:lvl9pPr lvl="8">
              <a:spcBef>
                <a:spcPts val="0"/>
              </a:spcBef>
              <a:buClr>
                <a:schemeClr val="lt1"/>
              </a:buClr>
              <a:buSzPct val="100000"/>
              <a:defRPr sz="4800">
                <a:solidFill>
                  <a:schemeClr val="lt1"/>
                </a:solidFill>
              </a:defRPr>
            </a:lvl9pPr>
          </a:lstStyle>
          <a:p/>
        </p:txBody>
      </p:sp>
      <p:sp>
        <p:nvSpPr>
          <p:cNvPr id="16" name="Shape 16"/>
          <p:cNvSpPr txBox="1"/>
          <p:nvPr>
            <p:ph idx="1" type="subTitle"/>
          </p:nvPr>
        </p:nvSpPr>
        <p:spPr>
          <a:xfrm>
            <a:off x="510450" y="4243083"/>
            <a:ext cx="8123100" cy="840000"/>
          </a:xfrm>
          <a:prstGeom prst="rect">
            <a:avLst/>
          </a:prstGeom>
        </p:spPr>
        <p:txBody>
          <a:bodyPr anchorCtr="0" anchor="t" bIns="91425" lIns="91425" rIns="91425" tIns="91425"/>
          <a:lstStyle>
            <a:lvl1pPr lvl="0">
              <a:lnSpc>
                <a:spcPct val="100000"/>
              </a:lnSpc>
              <a:spcBef>
                <a:spcPts val="0"/>
              </a:spcBef>
              <a:spcAft>
                <a:spcPts val="0"/>
              </a:spcAft>
              <a:buClr>
                <a:schemeClr val="lt1"/>
              </a:buClr>
              <a:buSzPct val="100000"/>
              <a:buNone/>
              <a:defRPr sz="2400">
                <a:solidFill>
                  <a:schemeClr val="lt1"/>
                </a:solidFill>
              </a:defRPr>
            </a:lvl1pPr>
            <a:lvl2pPr lvl="1">
              <a:lnSpc>
                <a:spcPct val="100000"/>
              </a:lnSpc>
              <a:spcBef>
                <a:spcPts val="0"/>
              </a:spcBef>
              <a:spcAft>
                <a:spcPts val="0"/>
              </a:spcAft>
              <a:buClr>
                <a:schemeClr val="lt1"/>
              </a:buClr>
              <a:buSzPct val="100000"/>
              <a:buNone/>
              <a:defRPr sz="2400">
                <a:solidFill>
                  <a:schemeClr val="lt1"/>
                </a:solidFill>
              </a:defRPr>
            </a:lvl2pPr>
            <a:lvl3pPr lvl="2">
              <a:lnSpc>
                <a:spcPct val="100000"/>
              </a:lnSpc>
              <a:spcBef>
                <a:spcPts val="0"/>
              </a:spcBef>
              <a:spcAft>
                <a:spcPts val="0"/>
              </a:spcAft>
              <a:buClr>
                <a:schemeClr val="lt1"/>
              </a:buClr>
              <a:buSzPct val="100000"/>
              <a:buNone/>
              <a:defRPr sz="2400">
                <a:solidFill>
                  <a:schemeClr val="lt1"/>
                </a:solidFill>
              </a:defRPr>
            </a:lvl3pPr>
            <a:lvl4pPr lvl="3">
              <a:lnSpc>
                <a:spcPct val="100000"/>
              </a:lnSpc>
              <a:spcBef>
                <a:spcPts val="0"/>
              </a:spcBef>
              <a:spcAft>
                <a:spcPts val="0"/>
              </a:spcAft>
              <a:buClr>
                <a:schemeClr val="lt1"/>
              </a:buClr>
              <a:buSzPct val="100000"/>
              <a:buNone/>
              <a:defRPr sz="2400">
                <a:solidFill>
                  <a:schemeClr val="lt1"/>
                </a:solidFill>
              </a:defRPr>
            </a:lvl4pPr>
            <a:lvl5pPr lvl="4">
              <a:lnSpc>
                <a:spcPct val="100000"/>
              </a:lnSpc>
              <a:spcBef>
                <a:spcPts val="0"/>
              </a:spcBef>
              <a:spcAft>
                <a:spcPts val="0"/>
              </a:spcAft>
              <a:buClr>
                <a:schemeClr val="lt1"/>
              </a:buClr>
              <a:buSzPct val="100000"/>
              <a:buNone/>
              <a:defRPr sz="2400">
                <a:solidFill>
                  <a:schemeClr val="lt1"/>
                </a:solidFill>
              </a:defRPr>
            </a:lvl5pPr>
            <a:lvl6pPr lvl="5">
              <a:lnSpc>
                <a:spcPct val="100000"/>
              </a:lnSpc>
              <a:spcBef>
                <a:spcPts val="0"/>
              </a:spcBef>
              <a:spcAft>
                <a:spcPts val="0"/>
              </a:spcAft>
              <a:buClr>
                <a:schemeClr val="lt1"/>
              </a:buClr>
              <a:buSzPct val="100000"/>
              <a:buNone/>
              <a:defRPr sz="2400">
                <a:solidFill>
                  <a:schemeClr val="lt1"/>
                </a:solidFill>
              </a:defRPr>
            </a:lvl6pPr>
            <a:lvl7pPr lvl="6">
              <a:lnSpc>
                <a:spcPct val="100000"/>
              </a:lnSpc>
              <a:spcBef>
                <a:spcPts val="0"/>
              </a:spcBef>
              <a:spcAft>
                <a:spcPts val="0"/>
              </a:spcAft>
              <a:buClr>
                <a:schemeClr val="lt1"/>
              </a:buClr>
              <a:buSzPct val="100000"/>
              <a:buNone/>
              <a:defRPr sz="2400">
                <a:solidFill>
                  <a:schemeClr val="lt1"/>
                </a:solidFill>
              </a:defRPr>
            </a:lvl7pPr>
            <a:lvl8pPr lvl="7">
              <a:lnSpc>
                <a:spcPct val="100000"/>
              </a:lnSpc>
              <a:spcBef>
                <a:spcPts val="0"/>
              </a:spcBef>
              <a:spcAft>
                <a:spcPts val="0"/>
              </a:spcAft>
              <a:buClr>
                <a:schemeClr val="lt1"/>
              </a:buClr>
              <a:buSzPct val="100000"/>
              <a:buNone/>
              <a:defRPr sz="2400">
                <a:solidFill>
                  <a:schemeClr val="lt1"/>
                </a:solidFill>
              </a:defRPr>
            </a:lvl8pPr>
            <a:lvl9pPr lvl="8">
              <a:lnSpc>
                <a:spcPct val="100000"/>
              </a:lnSpc>
              <a:spcBef>
                <a:spcPts val="0"/>
              </a:spcBef>
              <a:spcAft>
                <a:spcPts val="0"/>
              </a:spcAft>
              <a:buClr>
                <a:schemeClr val="lt1"/>
              </a:buClr>
              <a:buSzPct val="100000"/>
              <a:buNone/>
              <a:defRPr sz="2400">
                <a:solidFill>
                  <a:schemeClr val="lt1"/>
                </a:solidFill>
              </a:defRPr>
            </a:lvl9pPr>
          </a:lstStyle>
          <a:p/>
        </p:txBody>
      </p:sp>
      <p:sp>
        <p:nvSpPr>
          <p:cNvPr id="17" name="Shape 17"/>
          <p:cNvSpPr txBox="1"/>
          <p:nvPr>
            <p:ph idx="12" type="sldNum"/>
          </p:nvPr>
        </p:nvSpPr>
        <p:spPr>
          <a:xfrm>
            <a:off x="8472457" y="6217622"/>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solidFill>
                  <a:schemeClr val="lt1"/>
                </a:solidFill>
              </a:rPr>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Big number">
    <p:spTree>
      <p:nvGrpSpPr>
        <p:cNvPr id="52" name="Shape 52"/>
        <p:cNvGrpSpPr/>
        <p:nvPr/>
      </p:nvGrpSpPr>
      <p:grpSpPr>
        <a:xfrm>
          <a:off x="0" y="0"/>
          <a:ext cx="0" cy="0"/>
          <a:chOff x="0" y="0"/>
          <a:chExt cx="0" cy="0"/>
        </a:xfrm>
      </p:grpSpPr>
      <p:sp>
        <p:nvSpPr>
          <p:cNvPr id="53" name="Shape 53"/>
          <p:cNvSpPr/>
          <p:nvPr/>
        </p:nvSpPr>
        <p:spPr>
          <a:xfrm>
            <a:off x="0" y="6727600"/>
            <a:ext cx="9144000" cy="130500"/>
          </a:xfrm>
          <a:prstGeom prst="rect">
            <a:avLst/>
          </a:prstGeom>
          <a:solidFill>
            <a:schemeClr val="lt2"/>
          </a:solidFill>
          <a:ln>
            <a:noFill/>
          </a:ln>
        </p:spPr>
        <p:txBody>
          <a:bodyPr anchorCtr="0" anchor="ctr" bIns="91425" lIns="91425" rIns="91425" tIns="91425">
            <a:noAutofit/>
          </a:bodyPr>
          <a:lstStyle/>
          <a:p>
            <a:pPr lvl="0">
              <a:spcBef>
                <a:spcPts val="0"/>
              </a:spcBef>
              <a:buNone/>
            </a:pPr>
            <a:r>
              <a:t/>
            </a:r>
            <a:endParaRPr/>
          </a:p>
        </p:txBody>
      </p:sp>
      <p:sp>
        <p:nvSpPr>
          <p:cNvPr id="54" name="Shape 54"/>
          <p:cNvSpPr txBox="1"/>
          <p:nvPr>
            <p:ph type="title"/>
          </p:nvPr>
        </p:nvSpPr>
        <p:spPr>
          <a:xfrm>
            <a:off x="311700" y="1321966"/>
            <a:ext cx="8520600" cy="2557200"/>
          </a:xfrm>
          <a:prstGeom prst="rect">
            <a:avLst/>
          </a:prstGeom>
        </p:spPr>
        <p:txBody>
          <a:bodyPr anchorCtr="0" anchor="ctr" bIns="91425" lIns="91425" rIns="91425" tIns="91425"/>
          <a:lstStyle>
            <a:lvl1pPr lvl="0" algn="ctr">
              <a:spcBef>
                <a:spcPts val="0"/>
              </a:spcBef>
              <a:buSzPct val="100000"/>
              <a:defRPr b="1" sz="14000"/>
            </a:lvl1pPr>
            <a:lvl2pPr lvl="1" algn="ctr">
              <a:spcBef>
                <a:spcPts val="0"/>
              </a:spcBef>
              <a:buSzPct val="100000"/>
              <a:defRPr b="1" sz="14000"/>
            </a:lvl2pPr>
            <a:lvl3pPr lvl="2" algn="ctr">
              <a:spcBef>
                <a:spcPts val="0"/>
              </a:spcBef>
              <a:buSzPct val="100000"/>
              <a:defRPr b="1" sz="14000"/>
            </a:lvl3pPr>
            <a:lvl4pPr lvl="3" algn="ctr">
              <a:spcBef>
                <a:spcPts val="0"/>
              </a:spcBef>
              <a:buSzPct val="100000"/>
              <a:defRPr b="1" sz="14000"/>
            </a:lvl4pPr>
            <a:lvl5pPr lvl="4" algn="ctr">
              <a:spcBef>
                <a:spcPts val="0"/>
              </a:spcBef>
              <a:buSzPct val="100000"/>
              <a:defRPr b="1" sz="14000"/>
            </a:lvl5pPr>
            <a:lvl6pPr lvl="5" algn="ctr">
              <a:spcBef>
                <a:spcPts val="0"/>
              </a:spcBef>
              <a:buSzPct val="100000"/>
              <a:defRPr b="1" sz="14000"/>
            </a:lvl6pPr>
            <a:lvl7pPr lvl="6" algn="ctr">
              <a:spcBef>
                <a:spcPts val="0"/>
              </a:spcBef>
              <a:buSzPct val="100000"/>
              <a:defRPr b="1" sz="14000"/>
            </a:lvl7pPr>
            <a:lvl8pPr lvl="7" algn="ctr">
              <a:spcBef>
                <a:spcPts val="0"/>
              </a:spcBef>
              <a:buSzPct val="100000"/>
              <a:defRPr b="1" sz="14000"/>
            </a:lvl8pPr>
            <a:lvl9pPr lvl="8" algn="ctr">
              <a:spcBef>
                <a:spcPts val="0"/>
              </a:spcBef>
              <a:buSzPct val="100000"/>
              <a:defRPr b="1" sz="14000"/>
            </a:lvl9pPr>
          </a:lstStyle>
          <a:p/>
        </p:txBody>
      </p:sp>
      <p:sp>
        <p:nvSpPr>
          <p:cNvPr id="55" name="Shape 55"/>
          <p:cNvSpPr txBox="1"/>
          <p:nvPr>
            <p:ph idx="1" type="body"/>
          </p:nvPr>
        </p:nvSpPr>
        <p:spPr>
          <a:xfrm>
            <a:off x="311700" y="4095066"/>
            <a:ext cx="8520600" cy="1202400"/>
          </a:xfrm>
          <a:prstGeom prst="rect">
            <a:avLst/>
          </a:prstGeom>
        </p:spPr>
        <p:txBody>
          <a:bodyPr anchorCtr="0" anchor="t" bIns="91425" lIns="91425" rIns="91425" tIns="91425"/>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p:txBody>
      </p:sp>
      <p:sp>
        <p:nvSpPr>
          <p:cNvPr id="56" name="Shape 56"/>
          <p:cNvSpPr txBox="1"/>
          <p:nvPr>
            <p:ph idx="12" type="sldNum"/>
          </p:nvPr>
        </p:nvSpPr>
        <p:spPr>
          <a:xfrm>
            <a:off x="8472457" y="6217622"/>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57" name="Shape 57"/>
        <p:cNvGrpSpPr/>
        <p:nvPr/>
      </p:nvGrpSpPr>
      <p:grpSpPr>
        <a:xfrm>
          <a:off x="0" y="0"/>
          <a:ext cx="0" cy="0"/>
          <a:chOff x="0" y="0"/>
          <a:chExt cx="0" cy="0"/>
        </a:xfrm>
      </p:grpSpPr>
      <p:sp>
        <p:nvSpPr>
          <p:cNvPr id="58" name="Shape 58"/>
          <p:cNvSpPr txBox="1"/>
          <p:nvPr>
            <p:ph idx="12" type="sldNum"/>
          </p:nvPr>
        </p:nvSpPr>
        <p:spPr>
          <a:xfrm>
            <a:off x="8472457" y="6217622"/>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59" name="Shape 59"/>
        <p:cNvGrpSpPr/>
        <p:nvPr/>
      </p:nvGrpSpPr>
      <p:grpSpPr>
        <a:xfrm>
          <a:off x="0" y="0"/>
          <a:ext cx="0" cy="0"/>
          <a:chOff x="0" y="0"/>
          <a:chExt cx="0" cy="0"/>
        </a:xfrm>
      </p:grpSpPr>
      <p:pic>
        <p:nvPicPr>
          <p:cNvPr descr="Overlay-ContentSlides.png" id="60" name="Shape 60"/>
          <p:cNvPicPr preferRelativeResize="0"/>
          <p:nvPr/>
        </p:nvPicPr>
        <p:blipFill rotWithShape="1">
          <a:blip r:embed="rId2">
            <a:alphaModFix/>
          </a:blip>
          <a:srcRect b="0" l="0" r="0" t="0"/>
          <a:stretch/>
        </p:blipFill>
        <p:spPr>
          <a:xfrm>
            <a:off x="150812" y="187325"/>
            <a:ext cx="8828100" cy="6481800"/>
          </a:xfrm>
          <a:prstGeom prst="rect">
            <a:avLst/>
          </a:prstGeom>
          <a:noFill/>
          <a:ln>
            <a:noFill/>
          </a:ln>
        </p:spPr>
      </p:pic>
      <p:sp>
        <p:nvSpPr>
          <p:cNvPr id="61" name="Shape 61"/>
          <p:cNvSpPr txBox="1"/>
          <p:nvPr>
            <p:ph type="title"/>
          </p:nvPr>
        </p:nvSpPr>
        <p:spPr>
          <a:xfrm>
            <a:off x="779462" y="381000"/>
            <a:ext cx="7583400" cy="1044600"/>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9pPr>
          </a:lstStyle>
          <a:p/>
        </p:txBody>
      </p:sp>
      <p:sp>
        <p:nvSpPr>
          <p:cNvPr id="62" name="Shape 62"/>
          <p:cNvSpPr txBox="1"/>
          <p:nvPr>
            <p:ph idx="1" type="body"/>
          </p:nvPr>
        </p:nvSpPr>
        <p:spPr>
          <a:xfrm>
            <a:off x="779462" y="1828800"/>
            <a:ext cx="7583400" cy="4208400"/>
          </a:xfrm>
          <a:prstGeom prst="rect">
            <a:avLst/>
          </a:prstGeom>
          <a:noFill/>
          <a:ln>
            <a:noFill/>
          </a:ln>
        </p:spPr>
        <p:txBody>
          <a:bodyPr anchorCtr="0" anchor="t" bIns="91425" lIns="91425" rIns="91425" tIns="91425"/>
          <a:lstStyle>
            <a:lvl1pPr indent="-3175" lvl="0" marL="282575" marR="0" rtl="0" algn="l">
              <a:lnSpc>
                <a:spcPct val="100000"/>
              </a:lnSpc>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44450" lvl="1" marL="577850" marR="0" rtl="0" algn="l">
              <a:lnSpc>
                <a:spcPct val="100000"/>
              </a:lnSpc>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60325" lvl="2" marL="860425"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63500" lvl="3" marL="1143000"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53975" lvl="4" marL="1425575"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25400" lvl="5" marL="2514600"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25400" lvl="6" marL="2971800"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25400" lvl="7" marL="3429000"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25400" lvl="8" marL="3886200"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63" name="Shape 63"/>
          <p:cNvSpPr txBox="1"/>
          <p:nvPr>
            <p:ph idx="10" type="dt"/>
          </p:nvPr>
        </p:nvSpPr>
        <p:spPr>
          <a:xfrm>
            <a:off x="381000" y="6288087"/>
            <a:ext cx="1887600" cy="365099"/>
          </a:xfrm>
          <a:prstGeom prst="rect">
            <a:avLst/>
          </a:prstGeom>
          <a:noFill/>
          <a:ln>
            <a:noFill/>
          </a:ln>
        </p:spPr>
        <p:txBody>
          <a:bodyPr anchorCtr="0" anchor="ctr" bIns="91425" lIns="91425" rIns="91425" tIns="91425"/>
          <a:lstStyle>
            <a:lvl1pPr indent="0" lvl="0" marL="0" marR="0" rtl="0" algn="l">
              <a:lnSpc>
                <a:spcPct val="100000"/>
              </a:lnSpc>
              <a:spcBef>
                <a:spcPts val="0"/>
              </a:spcBef>
              <a:spcAft>
                <a:spcPts val="0"/>
              </a:spcAft>
              <a:buClr>
                <a:schemeClr val="lt2"/>
              </a:buClr>
              <a:buFont typeface="Trebuchet MS"/>
              <a:buNone/>
              <a:defRPr b="0" i="0" sz="1200" u="none" cap="none" strike="noStrike">
                <a:solidFill>
                  <a:schemeClr val="lt2"/>
                </a:solidFill>
                <a:latin typeface="Trebuchet MS"/>
                <a:ea typeface="Trebuchet MS"/>
                <a:cs typeface="Trebuchet MS"/>
                <a:sym typeface="Trebuchet MS"/>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64" name="Shape 64"/>
          <p:cNvSpPr txBox="1"/>
          <p:nvPr>
            <p:ph idx="11" type="ftr"/>
          </p:nvPr>
        </p:nvSpPr>
        <p:spPr>
          <a:xfrm>
            <a:off x="3305175" y="6288087"/>
            <a:ext cx="5238900" cy="365099"/>
          </a:xfrm>
          <a:prstGeom prst="rect">
            <a:avLst/>
          </a:prstGeom>
          <a:noFill/>
          <a:ln>
            <a:noFill/>
          </a:ln>
        </p:spPr>
        <p:txBody>
          <a:bodyPr anchorCtr="0" anchor="ctr" bIns="91425" lIns="91425" rIns="91425" tIns="91425"/>
          <a:lstStyle>
            <a:lvl1pPr indent="0" lvl="0" marL="0" marR="0" rtl="0" algn="r">
              <a:lnSpc>
                <a:spcPct val="100000"/>
              </a:lnSpc>
              <a:spcBef>
                <a:spcPts val="0"/>
              </a:spcBef>
              <a:spcAft>
                <a:spcPts val="0"/>
              </a:spcAft>
              <a:buClr>
                <a:schemeClr val="lt2"/>
              </a:buClr>
              <a:buFont typeface="Trebuchet MS"/>
              <a:buNone/>
              <a:defRPr b="0" i="0" sz="1200" u="none" cap="none" strike="noStrike">
                <a:solidFill>
                  <a:schemeClr val="lt2"/>
                </a:solidFill>
                <a:latin typeface="Trebuchet MS"/>
                <a:ea typeface="Trebuchet MS"/>
                <a:cs typeface="Trebuchet MS"/>
                <a:sym typeface="Trebuchet MS"/>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65" name="Shape 65"/>
          <p:cNvSpPr txBox="1"/>
          <p:nvPr>
            <p:ph idx="12" type="sldNum"/>
          </p:nvPr>
        </p:nvSpPr>
        <p:spPr>
          <a:xfrm>
            <a:off x="8404225" y="219075"/>
            <a:ext cx="493800" cy="365100"/>
          </a:xfrm>
          <a:prstGeom prst="rect">
            <a:avLst/>
          </a:prstGeom>
          <a:noFill/>
          <a:ln>
            <a:noFill/>
          </a:ln>
        </p:spPr>
        <p:txBody>
          <a:bodyPr anchorCtr="0" anchor="ctr" bIns="45700" lIns="91425" rIns="91425" tIns="45700">
            <a:noAutofit/>
          </a:bodyPr>
          <a:lstStyle/>
          <a:p>
            <a:pPr indent="0" lvl="0" marL="0" marR="0" rtl="0" algn="r">
              <a:lnSpc>
                <a:spcPct val="100000"/>
              </a:lnSpc>
              <a:spcBef>
                <a:spcPts val="0"/>
              </a:spcBef>
              <a:spcAft>
                <a:spcPts val="0"/>
              </a:spcAft>
              <a:buClr>
                <a:schemeClr val="dk2"/>
              </a:buClr>
              <a:buSzPct val="25000"/>
              <a:buFont typeface="Trebuchet MS"/>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18" name="Shape 18"/>
        <p:cNvGrpSpPr/>
        <p:nvPr/>
      </p:nvGrpSpPr>
      <p:grpSpPr>
        <a:xfrm>
          <a:off x="0" y="0"/>
          <a:ext cx="0" cy="0"/>
          <a:chOff x="0" y="0"/>
          <a:chExt cx="0" cy="0"/>
        </a:xfrm>
      </p:grpSpPr>
      <p:cxnSp>
        <p:nvCxnSpPr>
          <p:cNvPr id="19" name="Shape 19"/>
          <p:cNvCxnSpPr/>
          <p:nvPr/>
        </p:nvCxnSpPr>
        <p:spPr>
          <a:xfrm>
            <a:off x="0" y="3997533"/>
            <a:ext cx="9144000" cy="0"/>
          </a:xfrm>
          <a:prstGeom prst="straightConnector1">
            <a:avLst/>
          </a:prstGeom>
          <a:noFill/>
          <a:ln cap="flat" cmpd="sng" w="19050">
            <a:solidFill>
              <a:schemeClr val="lt2"/>
            </a:solidFill>
            <a:prstDash val="solid"/>
            <a:round/>
            <a:headEnd len="med" w="med" type="none"/>
            <a:tailEnd len="med" w="med" type="none"/>
          </a:ln>
        </p:spPr>
      </p:cxnSp>
      <p:sp>
        <p:nvSpPr>
          <p:cNvPr id="20" name="Shape 20"/>
          <p:cNvSpPr txBox="1"/>
          <p:nvPr>
            <p:ph type="title"/>
          </p:nvPr>
        </p:nvSpPr>
        <p:spPr>
          <a:xfrm>
            <a:off x="510450" y="2743200"/>
            <a:ext cx="8123100" cy="1038300"/>
          </a:xfrm>
          <a:prstGeom prst="rect">
            <a:avLst/>
          </a:prstGeom>
        </p:spPr>
        <p:txBody>
          <a:bodyPr anchorCtr="0" anchor="b" bIns="91425" lIns="91425" rIns="91425" tIns="91425"/>
          <a:lstStyle>
            <a:lvl1pPr lvl="0">
              <a:spcBef>
                <a:spcPts val="0"/>
              </a:spcBef>
              <a:buClr>
                <a:schemeClr val="lt1"/>
              </a:buClr>
              <a:buSzPct val="100000"/>
              <a:defRPr sz="3600">
                <a:solidFill>
                  <a:schemeClr val="lt1"/>
                </a:solidFill>
              </a:defRPr>
            </a:lvl1pPr>
            <a:lvl2pPr lvl="1">
              <a:spcBef>
                <a:spcPts val="0"/>
              </a:spcBef>
              <a:buClr>
                <a:schemeClr val="lt1"/>
              </a:buClr>
              <a:buSzPct val="100000"/>
              <a:defRPr sz="3600">
                <a:solidFill>
                  <a:schemeClr val="lt1"/>
                </a:solidFill>
              </a:defRPr>
            </a:lvl2pPr>
            <a:lvl3pPr lvl="2">
              <a:spcBef>
                <a:spcPts val="0"/>
              </a:spcBef>
              <a:buClr>
                <a:schemeClr val="lt1"/>
              </a:buClr>
              <a:buSzPct val="100000"/>
              <a:defRPr sz="3600">
                <a:solidFill>
                  <a:schemeClr val="lt1"/>
                </a:solidFill>
              </a:defRPr>
            </a:lvl3pPr>
            <a:lvl4pPr lvl="3">
              <a:spcBef>
                <a:spcPts val="0"/>
              </a:spcBef>
              <a:buClr>
                <a:schemeClr val="lt1"/>
              </a:buClr>
              <a:buSzPct val="100000"/>
              <a:defRPr sz="3600">
                <a:solidFill>
                  <a:schemeClr val="lt1"/>
                </a:solidFill>
              </a:defRPr>
            </a:lvl4pPr>
            <a:lvl5pPr lvl="4">
              <a:spcBef>
                <a:spcPts val="0"/>
              </a:spcBef>
              <a:buClr>
                <a:schemeClr val="lt1"/>
              </a:buClr>
              <a:buSzPct val="100000"/>
              <a:defRPr sz="3600">
                <a:solidFill>
                  <a:schemeClr val="lt1"/>
                </a:solidFill>
              </a:defRPr>
            </a:lvl5pPr>
            <a:lvl6pPr lvl="5">
              <a:spcBef>
                <a:spcPts val="0"/>
              </a:spcBef>
              <a:buClr>
                <a:schemeClr val="lt1"/>
              </a:buClr>
              <a:buSzPct val="100000"/>
              <a:defRPr sz="3600">
                <a:solidFill>
                  <a:schemeClr val="lt1"/>
                </a:solidFill>
              </a:defRPr>
            </a:lvl6pPr>
            <a:lvl7pPr lvl="6">
              <a:spcBef>
                <a:spcPts val="0"/>
              </a:spcBef>
              <a:buClr>
                <a:schemeClr val="lt1"/>
              </a:buClr>
              <a:buSzPct val="100000"/>
              <a:defRPr sz="3600">
                <a:solidFill>
                  <a:schemeClr val="lt1"/>
                </a:solidFill>
              </a:defRPr>
            </a:lvl7pPr>
            <a:lvl8pPr lvl="7">
              <a:spcBef>
                <a:spcPts val="0"/>
              </a:spcBef>
              <a:buClr>
                <a:schemeClr val="lt1"/>
              </a:buClr>
              <a:buSzPct val="100000"/>
              <a:defRPr sz="3600">
                <a:solidFill>
                  <a:schemeClr val="lt1"/>
                </a:solidFill>
              </a:defRPr>
            </a:lvl8pPr>
            <a:lvl9pPr lvl="8">
              <a:spcBef>
                <a:spcPts val="0"/>
              </a:spcBef>
              <a:buClr>
                <a:schemeClr val="lt1"/>
              </a:buClr>
              <a:buSzPct val="100000"/>
              <a:defRPr sz="3600">
                <a:solidFill>
                  <a:schemeClr val="lt1"/>
                </a:solidFill>
              </a:defRPr>
            </a:lvl9pPr>
          </a:lstStyle>
          <a:p/>
        </p:txBody>
      </p:sp>
      <p:sp>
        <p:nvSpPr>
          <p:cNvPr id="21" name="Shape 21"/>
          <p:cNvSpPr txBox="1"/>
          <p:nvPr>
            <p:ph idx="12" type="sldNum"/>
          </p:nvPr>
        </p:nvSpPr>
        <p:spPr>
          <a:xfrm>
            <a:off x="8472457" y="6217622"/>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solidFill>
                  <a:schemeClr val="lt1"/>
                </a:solidFill>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22" name="Shape 22"/>
        <p:cNvGrpSpPr/>
        <p:nvPr/>
      </p:nvGrpSpPr>
      <p:grpSpPr>
        <a:xfrm>
          <a:off x="0" y="0"/>
          <a:ext cx="0" cy="0"/>
          <a:chOff x="0" y="0"/>
          <a:chExt cx="0" cy="0"/>
        </a:xfrm>
      </p:grpSpPr>
      <p:sp>
        <p:nvSpPr>
          <p:cNvPr id="23" name="Shape 23"/>
          <p:cNvSpPr/>
          <p:nvPr/>
        </p:nvSpPr>
        <p:spPr>
          <a:xfrm>
            <a:off x="0" y="6727600"/>
            <a:ext cx="9144000" cy="130500"/>
          </a:xfrm>
          <a:prstGeom prst="rect">
            <a:avLst/>
          </a:prstGeom>
          <a:solidFill>
            <a:schemeClr val="lt2"/>
          </a:solidFill>
          <a:ln>
            <a:noFill/>
          </a:ln>
        </p:spPr>
        <p:txBody>
          <a:bodyPr anchorCtr="0" anchor="ctr" bIns="91425" lIns="91425" rIns="91425" tIns="91425">
            <a:noAutofit/>
          </a:bodyPr>
          <a:lstStyle/>
          <a:p>
            <a:pPr lvl="0">
              <a:spcBef>
                <a:spcPts val="0"/>
              </a:spcBef>
              <a:buNone/>
            </a:pPr>
            <a:r>
              <a:t/>
            </a:r>
            <a:endParaRPr/>
          </a:p>
        </p:txBody>
      </p:sp>
      <p:sp>
        <p:nvSpPr>
          <p:cNvPr id="24" name="Shape 24"/>
          <p:cNvSpPr txBox="1"/>
          <p:nvPr>
            <p:ph type="title"/>
          </p:nvPr>
        </p:nvSpPr>
        <p:spPr>
          <a:xfrm>
            <a:off x="311700" y="593366"/>
            <a:ext cx="8520600" cy="7635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5" name="Shape 25"/>
          <p:cNvSpPr txBox="1"/>
          <p:nvPr>
            <p:ph idx="1" type="body"/>
          </p:nvPr>
        </p:nvSpPr>
        <p:spPr>
          <a:xfrm>
            <a:off x="311700" y="1536633"/>
            <a:ext cx="8520600" cy="45552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6" name="Shape 26"/>
          <p:cNvSpPr txBox="1"/>
          <p:nvPr>
            <p:ph idx="12" type="sldNum"/>
          </p:nvPr>
        </p:nvSpPr>
        <p:spPr>
          <a:xfrm>
            <a:off x="8472457" y="6217622"/>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27" name="Shape 27"/>
        <p:cNvGrpSpPr/>
        <p:nvPr/>
      </p:nvGrpSpPr>
      <p:grpSpPr>
        <a:xfrm>
          <a:off x="0" y="0"/>
          <a:ext cx="0" cy="0"/>
          <a:chOff x="0" y="0"/>
          <a:chExt cx="0" cy="0"/>
        </a:xfrm>
      </p:grpSpPr>
      <p:sp>
        <p:nvSpPr>
          <p:cNvPr id="28" name="Shape 28"/>
          <p:cNvSpPr txBox="1"/>
          <p:nvPr>
            <p:ph type="title"/>
          </p:nvPr>
        </p:nvSpPr>
        <p:spPr>
          <a:xfrm>
            <a:off x="311700" y="593366"/>
            <a:ext cx="8520600" cy="7635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9" name="Shape 29"/>
          <p:cNvSpPr txBox="1"/>
          <p:nvPr>
            <p:ph idx="1" type="body"/>
          </p:nvPr>
        </p:nvSpPr>
        <p:spPr>
          <a:xfrm>
            <a:off x="311700" y="1536633"/>
            <a:ext cx="3999900" cy="45552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30" name="Shape 30"/>
          <p:cNvSpPr txBox="1"/>
          <p:nvPr>
            <p:ph idx="2" type="body"/>
          </p:nvPr>
        </p:nvSpPr>
        <p:spPr>
          <a:xfrm>
            <a:off x="4832400" y="1536633"/>
            <a:ext cx="3999900" cy="45552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31" name="Shape 31"/>
          <p:cNvSpPr txBox="1"/>
          <p:nvPr>
            <p:ph idx="12" type="sldNum"/>
          </p:nvPr>
        </p:nvSpPr>
        <p:spPr>
          <a:xfrm>
            <a:off x="8472457" y="6217622"/>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32" name="Shape 32"/>
        <p:cNvGrpSpPr/>
        <p:nvPr/>
      </p:nvGrpSpPr>
      <p:grpSpPr>
        <a:xfrm>
          <a:off x="0" y="0"/>
          <a:ext cx="0" cy="0"/>
          <a:chOff x="0" y="0"/>
          <a:chExt cx="0" cy="0"/>
        </a:xfrm>
      </p:grpSpPr>
      <p:sp>
        <p:nvSpPr>
          <p:cNvPr id="33" name="Shape 33"/>
          <p:cNvSpPr txBox="1"/>
          <p:nvPr>
            <p:ph type="title"/>
          </p:nvPr>
        </p:nvSpPr>
        <p:spPr>
          <a:xfrm>
            <a:off x="311700" y="593366"/>
            <a:ext cx="8520600" cy="7635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34" name="Shape 34"/>
          <p:cNvSpPr txBox="1"/>
          <p:nvPr>
            <p:ph idx="12" type="sldNum"/>
          </p:nvPr>
        </p:nvSpPr>
        <p:spPr>
          <a:xfrm>
            <a:off x="8472457" y="6217622"/>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One column text">
    <p:spTree>
      <p:nvGrpSpPr>
        <p:cNvPr id="35" name="Shape 35"/>
        <p:cNvGrpSpPr/>
        <p:nvPr/>
      </p:nvGrpSpPr>
      <p:grpSpPr>
        <a:xfrm>
          <a:off x="0" y="0"/>
          <a:ext cx="0" cy="0"/>
          <a:chOff x="0" y="0"/>
          <a:chExt cx="0" cy="0"/>
        </a:xfrm>
      </p:grpSpPr>
      <p:sp>
        <p:nvSpPr>
          <p:cNvPr id="36" name="Shape 36"/>
          <p:cNvSpPr txBox="1"/>
          <p:nvPr>
            <p:ph type="title"/>
          </p:nvPr>
        </p:nvSpPr>
        <p:spPr>
          <a:xfrm>
            <a:off x="311700" y="740800"/>
            <a:ext cx="2808000" cy="1007700"/>
          </a:xfrm>
          <a:prstGeom prst="rect">
            <a:avLst/>
          </a:prstGeom>
        </p:spPr>
        <p:txBody>
          <a:bodyPr anchorCtr="0" anchor="b" bIns="91425" lIns="91425" rIns="91425" tIns="91425"/>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p:txBody>
      </p:sp>
      <p:sp>
        <p:nvSpPr>
          <p:cNvPr id="37" name="Shape 37"/>
          <p:cNvSpPr txBox="1"/>
          <p:nvPr>
            <p:ph idx="1" type="body"/>
          </p:nvPr>
        </p:nvSpPr>
        <p:spPr>
          <a:xfrm>
            <a:off x="311700" y="1852800"/>
            <a:ext cx="2808000" cy="4239300"/>
          </a:xfrm>
          <a:prstGeom prst="rect">
            <a:avLst/>
          </a:prstGeom>
        </p:spPr>
        <p:txBody>
          <a:bodyPr anchorCtr="0" anchor="t" bIns="91425" lIns="91425" rIns="91425" tIns="91425"/>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38" name="Shape 38"/>
          <p:cNvSpPr txBox="1"/>
          <p:nvPr>
            <p:ph idx="12" type="sldNum"/>
          </p:nvPr>
        </p:nvSpPr>
        <p:spPr>
          <a:xfrm>
            <a:off x="8472457" y="6217622"/>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Main point">
    <p:spTree>
      <p:nvGrpSpPr>
        <p:cNvPr id="39" name="Shape 39"/>
        <p:cNvGrpSpPr/>
        <p:nvPr/>
      </p:nvGrpSpPr>
      <p:grpSpPr>
        <a:xfrm>
          <a:off x="0" y="0"/>
          <a:ext cx="0" cy="0"/>
          <a:chOff x="0" y="0"/>
          <a:chExt cx="0" cy="0"/>
        </a:xfrm>
      </p:grpSpPr>
      <p:sp>
        <p:nvSpPr>
          <p:cNvPr id="40" name="Shape 40"/>
          <p:cNvSpPr txBox="1"/>
          <p:nvPr>
            <p:ph type="title"/>
          </p:nvPr>
        </p:nvSpPr>
        <p:spPr>
          <a:xfrm>
            <a:off x="490250" y="701800"/>
            <a:ext cx="5797500" cy="5454300"/>
          </a:xfrm>
          <a:prstGeom prst="rect">
            <a:avLst/>
          </a:prstGeom>
        </p:spPr>
        <p:txBody>
          <a:bodyPr anchorCtr="0" anchor="ctr" bIns="91425" lIns="91425" rIns="91425" tIns="91425"/>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p:txBody>
      </p:sp>
      <p:sp>
        <p:nvSpPr>
          <p:cNvPr id="41" name="Shape 41"/>
          <p:cNvSpPr txBox="1"/>
          <p:nvPr>
            <p:ph idx="12" type="sldNum"/>
          </p:nvPr>
        </p:nvSpPr>
        <p:spPr>
          <a:xfrm>
            <a:off x="8472457" y="6217622"/>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Section title and description">
    <p:spTree>
      <p:nvGrpSpPr>
        <p:cNvPr id="42" name="Shape 42"/>
        <p:cNvGrpSpPr/>
        <p:nvPr/>
      </p:nvGrpSpPr>
      <p:grpSpPr>
        <a:xfrm>
          <a:off x="0" y="0"/>
          <a:ext cx="0" cy="0"/>
          <a:chOff x="0" y="0"/>
          <a:chExt cx="0" cy="0"/>
        </a:xfrm>
      </p:grpSpPr>
      <p:sp>
        <p:nvSpPr>
          <p:cNvPr id="43" name="Shape 43"/>
          <p:cNvSpPr/>
          <p:nvPr/>
        </p:nvSpPr>
        <p:spPr>
          <a:xfrm>
            <a:off x="4572000" y="100"/>
            <a:ext cx="4572000" cy="6858000"/>
          </a:xfrm>
          <a:prstGeom prst="rect">
            <a:avLst/>
          </a:prstGeom>
          <a:solidFill>
            <a:schemeClr val="dk1"/>
          </a:solidFill>
          <a:ln>
            <a:noFill/>
          </a:ln>
        </p:spPr>
        <p:txBody>
          <a:bodyPr anchorCtr="0" anchor="ctr" bIns="91425" lIns="91425" rIns="91425" tIns="91425">
            <a:noAutofit/>
          </a:bodyPr>
          <a:lstStyle/>
          <a:p>
            <a:pPr lvl="0">
              <a:spcBef>
                <a:spcPts val="0"/>
              </a:spcBef>
              <a:buNone/>
            </a:pPr>
            <a:r>
              <a:t/>
            </a:r>
            <a:endParaRPr/>
          </a:p>
        </p:txBody>
      </p:sp>
      <p:cxnSp>
        <p:nvCxnSpPr>
          <p:cNvPr id="44" name="Shape 44"/>
          <p:cNvCxnSpPr/>
          <p:nvPr/>
        </p:nvCxnSpPr>
        <p:spPr>
          <a:xfrm>
            <a:off x="5029675" y="5994000"/>
            <a:ext cx="468300" cy="0"/>
          </a:xfrm>
          <a:prstGeom prst="straightConnector1">
            <a:avLst/>
          </a:prstGeom>
          <a:noFill/>
          <a:ln cap="flat" cmpd="sng" w="19050">
            <a:solidFill>
              <a:schemeClr val="lt2"/>
            </a:solidFill>
            <a:prstDash val="solid"/>
            <a:round/>
            <a:headEnd len="med" w="med" type="none"/>
            <a:tailEnd len="med" w="med" type="none"/>
          </a:ln>
        </p:spPr>
      </p:cxnSp>
      <p:sp>
        <p:nvSpPr>
          <p:cNvPr id="45" name="Shape 45"/>
          <p:cNvSpPr txBox="1"/>
          <p:nvPr>
            <p:ph type="title"/>
          </p:nvPr>
        </p:nvSpPr>
        <p:spPr>
          <a:xfrm>
            <a:off x="265500" y="1607766"/>
            <a:ext cx="4045200" cy="2012700"/>
          </a:xfrm>
          <a:prstGeom prst="rect">
            <a:avLst/>
          </a:prstGeom>
        </p:spPr>
        <p:txBody>
          <a:bodyPr anchorCtr="0" anchor="b" bIns="91425" lIns="91425" rIns="91425" tIns="91425"/>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p:txBody>
      </p:sp>
      <p:sp>
        <p:nvSpPr>
          <p:cNvPr id="46" name="Shape 46"/>
          <p:cNvSpPr txBox="1"/>
          <p:nvPr>
            <p:ph idx="1" type="subTitle"/>
          </p:nvPr>
        </p:nvSpPr>
        <p:spPr>
          <a:xfrm>
            <a:off x="265500" y="3692001"/>
            <a:ext cx="4045200" cy="1794000"/>
          </a:xfrm>
          <a:prstGeom prst="rect">
            <a:avLst/>
          </a:prstGeom>
        </p:spPr>
        <p:txBody>
          <a:bodyPr anchorCtr="0" anchor="t" bIns="91425" lIns="91425" rIns="91425" tIns="91425"/>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p:txBody>
      </p:sp>
      <p:sp>
        <p:nvSpPr>
          <p:cNvPr id="47" name="Shape 47"/>
          <p:cNvSpPr txBox="1"/>
          <p:nvPr>
            <p:ph idx="2" type="body"/>
          </p:nvPr>
        </p:nvSpPr>
        <p:spPr>
          <a:xfrm>
            <a:off x="4939500" y="965600"/>
            <a:ext cx="3837000" cy="4926900"/>
          </a:xfrm>
          <a:prstGeom prst="rect">
            <a:avLst/>
          </a:prstGeom>
        </p:spPr>
        <p:txBody>
          <a:bodyPr anchorCtr="0" anchor="ctr" bIns="91425" lIns="91425" rIns="91425" tIns="91425"/>
          <a:lstStyle>
            <a:lvl1pPr lvl="0">
              <a:spcBef>
                <a:spcPts val="0"/>
              </a:spcBef>
              <a:buClr>
                <a:schemeClr val="lt1"/>
              </a:buClr>
              <a:defRPr>
                <a:solidFill>
                  <a:schemeClr val="lt1"/>
                </a:solidFill>
              </a:defRPr>
            </a:lvl1pPr>
            <a:lvl2pPr lvl="1">
              <a:spcBef>
                <a:spcPts val="0"/>
              </a:spcBef>
              <a:buClr>
                <a:schemeClr val="lt1"/>
              </a:buClr>
              <a:defRPr>
                <a:solidFill>
                  <a:schemeClr val="lt1"/>
                </a:solidFill>
              </a:defRPr>
            </a:lvl2pPr>
            <a:lvl3pPr lvl="2">
              <a:spcBef>
                <a:spcPts val="0"/>
              </a:spcBef>
              <a:buClr>
                <a:schemeClr val="lt1"/>
              </a:buClr>
              <a:defRPr>
                <a:solidFill>
                  <a:schemeClr val="lt1"/>
                </a:solidFill>
              </a:defRPr>
            </a:lvl3pPr>
            <a:lvl4pPr lvl="3">
              <a:spcBef>
                <a:spcPts val="0"/>
              </a:spcBef>
              <a:buClr>
                <a:schemeClr val="lt1"/>
              </a:buClr>
              <a:defRPr>
                <a:solidFill>
                  <a:schemeClr val="lt1"/>
                </a:solidFill>
              </a:defRPr>
            </a:lvl4pPr>
            <a:lvl5pPr lvl="4">
              <a:spcBef>
                <a:spcPts val="0"/>
              </a:spcBef>
              <a:buClr>
                <a:schemeClr val="lt1"/>
              </a:buClr>
              <a:defRPr>
                <a:solidFill>
                  <a:schemeClr val="lt1"/>
                </a:solidFill>
              </a:defRPr>
            </a:lvl5pPr>
            <a:lvl6pPr lvl="5">
              <a:spcBef>
                <a:spcPts val="0"/>
              </a:spcBef>
              <a:buClr>
                <a:schemeClr val="lt1"/>
              </a:buClr>
              <a:defRPr>
                <a:solidFill>
                  <a:schemeClr val="lt1"/>
                </a:solidFill>
              </a:defRPr>
            </a:lvl6pPr>
            <a:lvl7pPr lvl="6">
              <a:spcBef>
                <a:spcPts val="0"/>
              </a:spcBef>
              <a:buClr>
                <a:schemeClr val="lt1"/>
              </a:buClr>
              <a:defRPr>
                <a:solidFill>
                  <a:schemeClr val="lt1"/>
                </a:solidFill>
              </a:defRPr>
            </a:lvl7pPr>
            <a:lvl8pPr lvl="7">
              <a:spcBef>
                <a:spcPts val="0"/>
              </a:spcBef>
              <a:buClr>
                <a:schemeClr val="lt1"/>
              </a:buClr>
              <a:defRPr>
                <a:solidFill>
                  <a:schemeClr val="lt1"/>
                </a:solidFill>
              </a:defRPr>
            </a:lvl8pPr>
            <a:lvl9pPr lvl="8">
              <a:spcBef>
                <a:spcPts val="0"/>
              </a:spcBef>
              <a:buClr>
                <a:schemeClr val="lt1"/>
              </a:buClr>
              <a:defRPr>
                <a:solidFill>
                  <a:schemeClr val="lt1"/>
                </a:solidFill>
              </a:defRPr>
            </a:lvl9pPr>
          </a:lstStyle>
          <a:p/>
        </p:txBody>
      </p:sp>
      <p:sp>
        <p:nvSpPr>
          <p:cNvPr id="48" name="Shape 48"/>
          <p:cNvSpPr txBox="1"/>
          <p:nvPr>
            <p:ph idx="12" type="sldNum"/>
          </p:nvPr>
        </p:nvSpPr>
        <p:spPr>
          <a:xfrm>
            <a:off x="8472457" y="6217622"/>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solidFill>
                  <a:schemeClr val="lt1"/>
                </a:solidFill>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49" name="Shape 49"/>
        <p:cNvGrpSpPr/>
        <p:nvPr/>
      </p:nvGrpSpPr>
      <p:grpSpPr>
        <a:xfrm>
          <a:off x="0" y="0"/>
          <a:ext cx="0" cy="0"/>
          <a:chOff x="0" y="0"/>
          <a:chExt cx="0" cy="0"/>
        </a:xfrm>
      </p:grpSpPr>
      <p:sp>
        <p:nvSpPr>
          <p:cNvPr id="50" name="Shape 50"/>
          <p:cNvSpPr txBox="1"/>
          <p:nvPr>
            <p:ph idx="1" type="body"/>
          </p:nvPr>
        </p:nvSpPr>
        <p:spPr>
          <a:xfrm>
            <a:off x="311700" y="5649100"/>
            <a:ext cx="5998800" cy="798300"/>
          </a:xfrm>
          <a:prstGeom prst="rect">
            <a:avLst/>
          </a:prstGeom>
        </p:spPr>
        <p:txBody>
          <a:bodyPr anchorCtr="0" anchor="ctr" bIns="91425" lIns="91425" rIns="91425" tIns="91425"/>
          <a:lstStyle>
            <a:lvl1pPr lvl="0">
              <a:lnSpc>
                <a:spcPct val="100000"/>
              </a:lnSpc>
              <a:spcBef>
                <a:spcPts val="0"/>
              </a:spcBef>
              <a:spcAft>
                <a:spcPts val="0"/>
              </a:spcAft>
              <a:buSzPct val="100000"/>
              <a:buNone/>
              <a:defRPr sz="2100"/>
            </a:lvl1pPr>
          </a:lstStyle>
          <a:p/>
        </p:txBody>
      </p:sp>
      <p:sp>
        <p:nvSpPr>
          <p:cNvPr id="51" name="Shape 51"/>
          <p:cNvSpPr txBox="1"/>
          <p:nvPr>
            <p:ph idx="12" type="sldNum"/>
          </p:nvPr>
        </p:nvSpPr>
        <p:spPr>
          <a:xfrm>
            <a:off x="8472457" y="6217622"/>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00.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4" Type="http://schemas.openxmlformats.org/officeDocument/2006/relationships/theme" Target="../theme/theme1.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blipFill>
          <a:blip r:embed="rId1">
            <a:alphaModFix/>
          </a:blip>
          <a:stretch>
            <a:fillRect/>
          </a:stretch>
        </a:blipFill>
      </p:bgPr>
    </p:bg>
    <p:spTree>
      <p:nvGrpSpPr>
        <p:cNvPr id="9" name="Shape 9"/>
        <p:cNvGrpSpPr/>
        <p:nvPr/>
      </p:nvGrpSpPr>
      <p:grpSpPr>
        <a:xfrm>
          <a:off x="0" y="0"/>
          <a:ext cx="0" cy="0"/>
          <a:chOff x="0" y="0"/>
          <a:chExt cx="0" cy="0"/>
        </a:xfrm>
      </p:grpSpPr>
      <p:sp>
        <p:nvSpPr>
          <p:cNvPr id="10" name="Shape 10"/>
          <p:cNvSpPr txBox="1"/>
          <p:nvPr>
            <p:ph type="title"/>
          </p:nvPr>
        </p:nvSpPr>
        <p:spPr>
          <a:xfrm>
            <a:off x="311700" y="593366"/>
            <a:ext cx="8520600" cy="763500"/>
          </a:xfrm>
          <a:prstGeom prst="rect">
            <a:avLst/>
          </a:prstGeom>
          <a:noFill/>
          <a:ln>
            <a:noFill/>
          </a:ln>
        </p:spPr>
        <p:txBody>
          <a:bodyPr anchorCtr="0" anchor="t" bIns="91425" lIns="91425" rIns="91425" tIns="91425"/>
          <a:lstStyle>
            <a:lvl1pPr lvl="0">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1pPr>
            <a:lvl2pPr lvl="1">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2pPr>
            <a:lvl3pPr lvl="2">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3pPr>
            <a:lvl4pPr lvl="3">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4pPr>
            <a:lvl5pPr lvl="4">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5pPr>
            <a:lvl6pPr lvl="5">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6pPr>
            <a:lvl7pPr lvl="6">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7pPr>
            <a:lvl8pPr lvl="7">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8pPr>
            <a:lvl9pPr lvl="8">
              <a:spcBef>
                <a:spcPts val="0"/>
              </a:spcBef>
              <a:buClr>
                <a:schemeClr val="dk1"/>
              </a:buClr>
              <a:buSzPct val="100000"/>
              <a:buFont typeface="Proxima Nova"/>
              <a:buNone/>
              <a:defRPr sz="2800">
                <a:solidFill>
                  <a:schemeClr val="dk1"/>
                </a:solidFill>
                <a:latin typeface="Proxima Nova"/>
                <a:ea typeface="Proxima Nova"/>
                <a:cs typeface="Proxima Nova"/>
                <a:sym typeface="Proxima Nova"/>
              </a:defRPr>
            </a:lvl9pPr>
          </a:lstStyle>
          <a:p/>
        </p:txBody>
      </p:sp>
      <p:sp>
        <p:nvSpPr>
          <p:cNvPr id="11" name="Shape 11"/>
          <p:cNvSpPr txBox="1"/>
          <p:nvPr>
            <p:ph idx="1" type="body"/>
          </p:nvPr>
        </p:nvSpPr>
        <p:spPr>
          <a:xfrm>
            <a:off x="311700" y="1536633"/>
            <a:ext cx="8520600" cy="4555200"/>
          </a:xfrm>
          <a:prstGeom prst="rect">
            <a:avLst/>
          </a:prstGeom>
          <a:noFill/>
          <a:ln>
            <a:noFill/>
          </a:ln>
        </p:spPr>
        <p:txBody>
          <a:bodyPr anchorCtr="0" anchor="t" bIns="91425" lIns="91425" rIns="91425" tIns="91425"/>
          <a:lstStyle>
            <a:lvl1pPr lvl="0">
              <a:lnSpc>
                <a:spcPct val="115000"/>
              </a:lnSpc>
              <a:spcBef>
                <a:spcPts val="0"/>
              </a:spcBef>
              <a:spcAft>
                <a:spcPts val="1600"/>
              </a:spcAft>
              <a:buClr>
                <a:schemeClr val="accent3"/>
              </a:buClr>
              <a:buSzPct val="100000"/>
              <a:buFont typeface="Proxima Nova"/>
              <a:defRPr sz="1800">
                <a:solidFill>
                  <a:schemeClr val="accent3"/>
                </a:solidFill>
                <a:latin typeface="Proxima Nova"/>
                <a:ea typeface="Proxima Nova"/>
                <a:cs typeface="Proxima Nova"/>
                <a:sym typeface="Proxima Nova"/>
              </a:defRPr>
            </a:lvl1pPr>
            <a:lvl2pPr lvl="1">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2pPr>
            <a:lvl3pPr lvl="2">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3pPr>
            <a:lvl4pPr lvl="3">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4pPr>
            <a:lvl5pPr lvl="4">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5pPr>
            <a:lvl6pPr lvl="5">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6pPr>
            <a:lvl7pPr lvl="6">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7pPr>
            <a:lvl8pPr lvl="7">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8pPr>
            <a:lvl9pPr lvl="8">
              <a:lnSpc>
                <a:spcPct val="115000"/>
              </a:lnSpc>
              <a:spcBef>
                <a:spcPts val="0"/>
              </a:spcBef>
              <a:spcAft>
                <a:spcPts val="1600"/>
              </a:spcAft>
              <a:buClr>
                <a:schemeClr val="accent3"/>
              </a:buClr>
              <a:buFont typeface="Proxima Nova"/>
              <a:defRPr>
                <a:solidFill>
                  <a:schemeClr val="accent3"/>
                </a:solidFill>
                <a:latin typeface="Proxima Nova"/>
                <a:ea typeface="Proxima Nova"/>
                <a:cs typeface="Proxima Nova"/>
                <a:sym typeface="Proxima Nova"/>
              </a:defRPr>
            </a:lvl9pPr>
          </a:lstStyle>
          <a:p/>
        </p:txBody>
      </p:sp>
      <p:sp>
        <p:nvSpPr>
          <p:cNvPr id="12" name="Shape 12"/>
          <p:cNvSpPr txBox="1"/>
          <p:nvPr>
            <p:ph idx="12" type="sldNum"/>
          </p:nvPr>
        </p:nvSpPr>
        <p:spPr>
          <a:xfrm>
            <a:off x="8472457" y="6217622"/>
            <a:ext cx="548700" cy="524700"/>
          </a:xfrm>
          <a:prstGeom prst="rect">
            <a:avLst/>
          </a:prstGeom>
          <a:noFill/>
          <a:ln>
            <a:noFill/>
          </a:ln>
        </p:spPr>
        <p:txBody>
          <a:bodyPr anchorCtr="0" anchor="ctr" bIns="91425" lIns="91425" rIns="91425" tIns="91425">
            <a:noAutofit/>
          </a:bodyPr>
          <a:lstStyle/>
          <a:p>
            <a:pPr lvl="0" algn="r">
              <a:spcBef>
                <a:spcPts val="0"/>
              </a:spcBef>
              <a:buNone/>
            </a:pPr>
            <a:fld id="{00000000-1234-1234-1234-123412341234}" type="slidenum">
              <a:rPr lang="en-US" sz="1000">
                <a:solidFill>
                  <a:schemeClr val="dk1"/>
                </a:solidFill>
                <a:latin typeface="Proxima Nova"/>
                <a:ea typeface="Proxima Nova"/>
                <a:cs typeface="Proxima Nova"/>
                <a:sym typeface="Proxima Nova"/>
              </a:rPr>
              <a:t>‹#›</a:t>
            </a:fld>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0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0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1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0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image" Target="../media/image1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 Id="rId3" Type="http://schemas.openxmlformats.org/officeDocument/2006/relationships/image" Target="../media/image1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 Id="rId3" Type="http://schemas.openxmlformats.org/officeDocument/2006/relationships/image" Target="../media/image1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 Id="rId3" Type="http://schemas.openxmlformats.org/officeDocument/2006/relationships/image" Target="../media/image2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 Id="rId3" Type="http://schemas.openxmlformats.org/officeDocument/2006/relationships/image" Target="../media/image2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 Id="rId3" Type="http://schemas.openxmlformats.org/officeDocument/2006/relationships/image" Target="../media/image1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 Id="rId3" Type="http://schemas.openxmlformats.org/officeDocument/2006/relationships/image" Target="../media/image1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3.xml"/><Relationship Id="rId3" Type="http://schemas.openxmlformats.org/officeDocument/2006/relationships/image" Target="../media/image2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4.xml"/><Relationship Id="rId3" Type="http://schemas.openxmlformats.org/officeDocument/2006/relationships/image" Target="../media/image2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8.xml"/><Relationship Id="rId3" Type="http://schemas.openxmlformats.org/officeDocument/2006/relationships/image" Target="../media/image1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9.xml"/><Relationship Id="rId3" Type="http://schemas.openxmlformats.org/officeDocument/2006/relationships/image" Target="../media/image2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0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0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0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0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0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0" name="Shape 70"/>
        <p:cNvGrpSpPr/>
        <p:nvPr/>
      </p:nvGrpSpPr>
      <p:grpSpPr>
        <a:xfrm>
          <a:off x="0" y="0"/>
          <a:ext cx="0" cy="0"/>
          <a:chOff x="0" y="0"/>
          <a:chExt cx="0" cy="0"/>
        </a:xfrm>
      </p:grpSpPr>
      <p:sp>
        <p:nvSpPr>
          <p:cNvPr id="71" name="Shape 71"/>
          <p:cNvSpPr txBox="1"/>
          <p:nvPr>
            <p:ph type="ctrTitle"/>
          </p:nvPr>
        </p:nvSpPr>
        <p:spPr>
          <a:xfrm>
            <a:off x="228600" y="2667000"/>
            <a:ext cx="8686800" cy="2438399"/>
          </a:xfrm>
          <a:prstGeom prst="rect">
            <a:avLst/>
          </a:prstGeom>
          <a:noFill/>
          <a:ln>
            <a:noFill/>
          </a:ln>
        </p:spPr>
        <p:txBody>
          <a:bodyPr anchorCtr="0" anchor="b" bIns="45700" lIns="91425" rIns="91425" tIns="45700">
            <a:noAutofit/>
          </a:bodyPr>
          <a:lstStyle/>
          <a:p>
            <a:pPr indent="0" lvl="0" marL="0" marR="0" rtl="0" algn="ctr">
              <a:lnSpc>
                <a:spcPct val="100000"/>
              </a:lnSpc>
              <a:spcBef>
                <a:spcPts val="0"/>
              </a:spcBef>
              <a:spcAft>
                <a:spcPts val="0"/>
              </a:spcAft>
              <a:buClr>
                <a:srgbClr val="001D4D"/>
              </a:buClr>
              <a:buSzPct val="25000"/>
              <a:buFont typeface="Trebuchet MS"/>
              <a:buNone/>
            </a:pPr>
            <a:r>
              <a:rPr lang="en-US">
                <a:solidFill>
                  <a:srgbClr val="FFFFFF"/>
                </a:solidFill>
              </a:rPr>
              <a:t>Antibiotic Drug Prescription 1</a:t>
            </a:r>
            <a:br>
              <a:rPr b="0" i="0" lang="en-US" sz="4400" u="none" cap="none" strike="noStrike">
                <a:solidFill>
                  <a:srgbClr val="FFFFFF"/>
                </a:solidFill>
                <a:latin typeface="Trebuchet MS"/>
                <a:ea typeface="Trebuchet MS"/>
                <a:cs typeface="Trebuchet MS"/>
                <a:sym typeface="Trebuchet MS"/>
              </a:rPr>
            </a:br>
            <a:r>
              <a:rPr b="0" i="0" lang="en-US" sz="2800" u="none" cap="none" strike="noStrike">
                <a:solidFill>
                  <a:srgbClr val="FFFFFF"/>
                </a:solidFill>
                <a:latin typeface="Trebuchet MS"/>
                <a:ea typeface="Trebuchet MS"/>
                <a:cs typeface="Trebuchet MS"/>
                <a:sym typeface="Trebuchet MS"/>
              </a:rPr>
              <a:t>Team Member(s): </a:t>
            </a:r>
            <a:r>
              <a:rPr lang="en-US" sz="2800">
                <a:solidFill>
                  <a:srgbClr val="FFFFFF"/>
                </a:solidFill>
              </a:rPr>
              <a:t>Sean Iamartino, Alan Nieto</a:t>
            </a:r>
            <a:br>
              <a:rPr b="0" i="0" lang="en-US" sz="2800" u="none" cap="none" strike="noStrike">
                <a:solidFill>
                  <a:srgbClr val="FFFFFF"/>
                </a:solidFill>
                <a:latin typeface="Trebuchet MS"/>
                <a:ea typeface="Trebuchet MS"/>
                <a:cs typeface="Trebuchet MS"/>
                <a:sym typeface="Trebuchet MS"/>
              </a:rPr>
            </a:br>
            <a:r>
              <a:rPr b="0" i="0" lang="en-US" sz="2800" u="none" cap="none" strike="noStrike">
                <a:solidFill>
                  <a:srgbClr val="FFFFFF"/>
                </a:solidFill>
                <a:latin typeface="Trebuchet MS"/>
                <a:ea typeface="Trebuchet MS"/>
                <a:cs typeface="Trebuchet MS"/>
                <a:sym typeface="Trebuchet MS"/>
              </a:rPr>
              <a:t>Product Owner(s): </a:t>
            </a:r>
            <a:r>
              <a:rPr lang="en-US" sz="2800">
                <a:solidFill>
                  <a:srgbClr val="FFFFFF"/>
                </a:solidFill>
              </a:rPr>
              <a:t>Giri Narasimhan </a:t>
            </a:r>
            <a:br>
              <a:rPr b="0" i="0" lang="en-US" sz="2800" u="none" cap="none" strike="noStrike">
                <a:solidFill>
                  <a:srgbClr val="FFFFFF"/>
                </a:solidFill>
                <a:latin typeface="Trebuchet MS"/>
                <a:ea typeface="Trebuchet MS"/>
                <a:cs typeface="Trebuchet MS"/>
                <a:sym typeface="Trebuchet MS"/>
              </a:rPr>
            </a:br>
            <a:br>
              <a:rPr b="0" i="0" lang="en-US" sz="4400" u="none" cap="none" strike="noStrike">
                <a:solidFill>
                  <a:srgbClr val="FFFFFF"/>
                </a:solidFill>
                <a:latin typeface="Trebuchet MS"/>
                <a:ea typeface="Trebuchet MS"/>
                <a:cs typeface="Trebuchet MS"/>
                <a:sym typeface="Trebuchet MS"/>
              </a:rPr>
            </a:br>
            <a:r>
              <a:rPr b="0" i="0" lang="en-US" sz="1800" u="none" cap="none" strike="noStrike">
                <a:solidFill>
                  <a:srgbClr val="FFFFFF"/>
                </a:solidFill>
                <a:latin typeface="Trebuchet MS"/>
                <a:ea typeface="Trebuchet MS"/>
                <a:cs typeface="Trebuchet MS"/>
                <a:sym typeface="Trebuchet MS"/>
              </a:rPr>
              <a:t>School of Computing and Information Sciences</a:t>
            </a:r>
            <a:br>
              <a:rPr b="0" i="0" lang="en-US" sz="1800" u="none" cap="none" strike="noStrike">
                <a:solidFill>
                  <a:srgbClr val="FFFFFF"/>
                </a:solidFill>
                <a:latin typeface="Trebuchet MS"/>
                <a:ea typeface="Trebuchet MS"/>
                <a:cs typeface="Trebuchet MS"/>
                <a:sym typeface="Trebuchet MS"/>
              </a:rPr>
            </a:br>
            <a:r>
              <a:rPr b="0" i="0" lang="en-US" sz="1800" u="none" cap="none" strike="noStrike">
                <a:solidFill>
                  <a:srgbClr val="FFFFFF"/>
                </a:solidFill>
                <a:latin typeface="Trebuchet MS"/>
                <a:ea typeface="Trebuchet MS"/>
                <a:cs typeface="Trebuchet MS"/>
                <a:sym typeface="Trebuchet MS"/>
              </a:rPr>
              <a:t>Florida International University</a:t>
            </a:r>
          </a:p>
        </p:txBody>
      </p:sp>
      <p:sp>
        <p:nvSpPr>
          <p:cNvPr id="72" name="Shape 72"/>
          <p:cNvSpPr txBox="1"/>
          <p:nvPr/>
        </p:nvSpPr>
        <p:spPr>
          <a:xfrm>
            <a:off x="228600" y="228600"/>
            <a:ext cx="8686800" cy="1219199"/>
          </a:xfrm>
          <a:prstGeom prst="rect">
            <a:avLst/>
          </a:prstGeom>
          <a:noFill/>
          <a:ln>
            <a:noFill/>
          </a:ln>
        </p:spPr>
        <p:txBody>
          <a:bodyPr anchorCtr="0" anchor="b" bIns="45700" lIns="91425" rIns="91425" tIns="45700">
            <a:noAutofit/>
          </a:bodyPr>
          <a:lstStyle/>
          <a:p>
            <a:pPr indent="0" lvl="0" marL="0" marR="0" rtl="0" algn="ctr">
              <a:lnSpc>
                <a:spcPct val="100000"/>
              </a:lnSpc>
              <a:spcBef>
                <a:spcPts val="0"/>
              </a:spcBef>
              <a:spcAft>
                <a:spcPts val="0"/>
              </a:spcAft>
              <a:buClr>
                <a:srgbClr val="001D4D"/>
              </a:buClr>
              <a:buSzPct val="25000"/>
              <a:buFont typeface="Trebuchet MS"/>
              <a:buNone/>
            </a:pPr>
            <a:r>
              <a:rPr b="0" i="0" lang="en-US" sz="3600" u="none" cap="none" strike="noStrike">
                <a:solidFill>
                  <a:srgbClr val="FFFFFF"/>
                </a:solidFill>
                <a:latin typeface="Trebuchet MS"/>
                <a:ea typeface="Trebuchet MS"/>
                <a:cs typeface="Trebuchet MS"/>
                <a:sym typeface="Trebuchet MS"/>
              </a:rPr>
              <a:t>Senior Project </a:t>
            </a:r>
            <a:r>
              <a:rPr lang="en-US" sz="3600">
                <a:solidFill>
                  <a:srgbClr val="FFFFFF"/>
                </a:solidFill>
                <a:latin typeface="Trebuchet MS"/>
                <a:ea typeface="Trebuchet MS"/>
                <a:cs typeface="Trebuchet MS"/>
                <a:sym typeface="Trebuchet MS"/>
              </a:rPr>
              <a:t>Introductory Video</a:t>
            </a:r>
          </a:p>
          <a:p>
            <a:pPr indent="0" lvl="0" marL="0" marR="0" rtl="0" algn="ctr">
              <a:lnSpc>
                <a:spcPct val="100000"/>
              </a:lnSpc>
              <a:spcBef>
                <a:spcPts val="0"/>
              </a:spcBef>
              <a:spcAft>
                <a:spcPts val="0"/>
              </a:spcAft>
              <a:buClr>
                <a:srgbClr val="001D4D"/>
              </a:buClr>
              <a:buSzPct val="25000"/>
              <a:buFont typeface="Trebuchet MS"/>
              <a:buNone/>
            </a:pPr>
            <a:r>
              <a:rPr b="0" i="0" lang="en-US" sz="2800" u="none" cap="none" strike="noStrike">
                <a:solidFill>
                  <a:srgbClr val="FFFFFF"/>
                </a:solidFill>
                <a:latin typeface="Trebuchet MS"/>
                <a:ea typeface="Trebuchet MS"/>
                <a:cs typeface="Trebuchet MS"/>
                <a:sym typeface="Trebuchet MS"/>
              </a:rPr>
              <a:t>Summer 2016</a:t>
            </a: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3" name="Shape 133"/>
        <p:cNvGrpSpPr/>
        <p:nvPr/>
      </p:nvGrpSpPr>
      <p:grpSpPr>
        <a:xfrm>
          <a:off x="0" y="0"/>
          <a:ext cx="0" cy="0"/>
          <a:chOff x="0" y="0"/>
          <a:chExt cx="0" cy="0"/>
        </a:xfrm>
      </p:grpSpPr>
      <p:sp>
        <p:nvSpPr>
          <p:cNvPr id="134" name="Shape 134"/>
          <p:cNvSpPr txBox="1"/>
          <p:nvPr>
            <p:ph type="title"/>
          </p:nvPr>
        </p:nvSpPr>
        <p:spPr>
          <a:xfrm>
            <a:off x="779462" y="381000"/>
            <a:ext cx="7583400" cy="1044600"/>
          </a:xfrm>
          <a:prstGeom prst="rect">
            <a:avLst/>
          </a:prstGeom>
        </p:spPr>
        <p:txBody>
          <a:bodyPr anchorCtr="0" anchor="b" bIns="91425" lIns="91425" rIns="91425" tIns="91425">
            <a:noAutofit/>
          </a:bodyPr>
          <a:lstStyle/>
          <a:p>
            <a:pPr lvl="0" rtl="0">
              <a:spcBef>
                <a:spcPts val="0"/>
              </a:spcBef>
              <a:buNone/>
            </a:pPr>
            <a:r>
              <a:rPr lang="en-US">
                <a:solidFill>
                  <a:schemeClr val="lt1"/>
                </a:solidFill>
              </a:rPr>
              <a:t>3. User Story #667 Implement patient information</a:t>
            </a:r>
          </a:p>
        </p:txBody>
      </p:sp>
      <p:pic>
        <p:nvPicPr>
          <p:cNvPr id="135" name="Shape 135"/>
          <p:cNvPicPr preferRelativeResize="0"/>
          <p:nvPr/>
        </p:nvPicPr>
        <p:blipFill>
          <a:blip r:embed="rId3">
            <a:alphaModFix/>
          </a:blip>
          <a:stretch>
            <a:fillRect/>
          </a:stretch>
        </p:blipFill>
        <p:spPr>
          <a:xfrm>
            <a:off x="1600200" y="2524600"/>
            <a:ext cx="5943600" cy="25527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0" name="Shape 140"/>
        <p:cNvGrpSpPr/>
        <p:nvPr/>
      </p:nvGrpSpPr>
      <p:grpSpPr>
        <a:xfrm>
          <a:off x="0" y="0"/>
          <a:ext cx="0" cy="0"/>
          <a:chOff x="0" y="0"/>
          <a:chExt cx="0" cy="0"/>
        </a:xfrm>
      </p:grpSpPr>
      <p:sp>
        <p:nvSpPr>
          <p:cNvPr id="141" name="Shape 141"/>
          <p:cNvSpPr txBox="1"/>
          <p:nvPr>
            <p:ph type="title"/>
          </p:nvPr>
        </p:nvSpPr>
        <p:spPr>
          <a:xfrm>
            <a:off x="779462" y="381000"/>
            <a:ext cx="7583400" cy="1044600"/>
          </a:xfrm>
          <a:prstGeom prst="rect">
            <a:avLst/>
          </a:prstGeom>
        </p:spPr>
        <p:txBody>
          <a:bodyPr anchorCtr="0" anchor="b" bIns="91425" lIns="91425" rIns="91425" tIns="91425">
            <a:noAutofit/>
          </a:bodyPr>
          <a:lstStyle/>
          <a:p>
            <a:pPr lvl="0" rtl="0">
              <a:spcBef>
                <a:spcPts val="0"/>
              </a:spcBef>
              <a:buNone/>
            </a:pPr>
            <a:r>
              <a:rPr lang="en-US">
                <a:solidFill>
                  <a:schemeClr val="lt1"/>
                </a:solidFill>
              </a:rPr>
              <a:t>4. User Story #671 Implement antibiotic information</a:t>
            </a:r>
          </a:p>
        </p:txBody>
      </p:sp>
      <p:pic>
        <p:nvPicPr>
          <p:cNvPr id="142" name="Shape 142"/>
          <p:cNvPicPr preferRelativeResize="0"/>
          <p:nvPr/>
        </p:nvPicPr>
        <p:blipFill>
          <a:blip r:embed="rId3">
            <a:alphaModFix/>
          </a:blip>
          <a:stretch>
            <a:fillRect/>
          </a:stretch>
        </p:blipFill>
        <p:spPr>
          <a:xfrm>
            <a:off x="2656625" y="2917000"/>
            <a:ext cx="3829050" cy="21526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7" name="Shape 147"/>
        <p:cNvGrpSpPr/>
        <p:nvPr/>
      </p:nvGrpSpPr>
      <p:grpSpPr>
        <a:xfrm>
          <a:off x="0" y="0"/>
          <a:ext cx="0" cy="0"/>
          <a:chOff x="0" y="0"/>
          <a:chExt cx="0" cy="0"/>
        </a:xfrm>
      </p:grpSpPr>
      <p:sp>
        <p:nvSpPr>
          <p:cNvPr id="148" name="Shape 148"/>
          <p:cNvSpPr txBox="1"/>
          <p:nvPr>
            <p:ph type="title"/>
          </p:nvPr>
        </p:nvSpPr>
        <p:spPr>
          <a:xfrm>
            <a:off x="779462" y="381000"/>
            <a:ext cx="7583400" cy="1044600"/>
          </a:xfrm>
          <a:prstGeom prst="rect">
            <a:avLst/>
          </a:prstGeom>
        </p:spPr>
        <p:txBody>
          <a:bodyPr anchorCtr="0" anchor="b" bIns="91425" lIns="91425" rIns="91425" tIns="91425">
            <a:noAutofit/>
          </a:bodyPr>
          <a:lstStyle/>
          <a:p>
            <a:pPr lvl="0" rtl="0">
              <a:spcBef>
                <a:spcPts val="0"/>
              </a:spcBef>
              <a:buNone/>
            </a:pPr>
            <a:r>
              <a:rPr lang="en-US">
                <a:solidFill>
                  <a:schemeClr val="lt1"/>
                </a:solidFill>
              </a:rPr>
              <a:t>4. User Story #671 Implement antibiotic information</a:t>
            </a:r>
          </a:p>
        </p:txBody>
      </p:sp>
      <p:pic>
        <p:nvPicPr>
          <p:cNvPr id="149" name="Shape 149"/>
          <p:cNvPicPr preferRelativeResize="0"/>
          <p:nvPr/>
        </p:nvPicPr>
        <p:blipFill>
          <a:blip r:embed="rId3">
            <a:alphaModFix/>
          </a:blip>
          <a:stretch>
            <a:fillRect/>
          </a:stretch>
        </p:blipFill>
        <p:spPr>
          <a:xfrm>
            <a:off x="1599350" y="1425600"/>
            <a:ext cx="5943600" cy="51911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4" name="Shape 154"/>
        <p:cNvGrpSpPr/>
        <p:nvPr/>
      </p:nvGrpSpPr>
      <p:grpSpPr>
        <a:xfrm>
          <a:off x="0" y="0"/>
          <a:ext cx="0" cy="0"/>
          <a:chOff x="0" y="0"/>
          <a:chExt cx="0" cy="0"/>
        </a:xfrm>
      </p:grpSpPr>
      <p:sp>
        <p:nvSpPr>
          <p:cNvPr id="155" name="Shape 155"/>
          <p:cNvSpPr txBox="1"/>
          <p:nvPr>
            <p:ph type="title"/>
          </p:nvPr>
        </p:nvSpPr>
        <p:spPr>
          <a:xfrm>
            <a:off x="779462" y="381000"/>
            <a:ext cx="7583400" cy="1044600"/>
          </a:xfrm>
          <a:prstGeom prst="rect">
            <a:avLst/>
          </a:prstGeom>
        </p:spPr>
        <p:txBody>
          <a:bodyPr anchorCtr="0" anchor="b" bIns="91425" lIns="91425" rIns="91425" tIns="91425">
            <a:noAutofit/>
          </a:bodyPr>
          <a:lstStyle/>
          <a:p>
            <a:pPr lvl="0" rtl="0">
              <a:spcBef>
                <a:spcPts val="0"/>
              </a:spcBef>
              <a:buNone/>
            </a:pPr>
            <a:r>
              <a:rPr lang="en-US">
                <a:solidFill>
                  <a:schemeClr val="lt1"/>
                </a:solidFill>
              </a:rPr>
              <a:t>5. User Story #673 Create rule engine front end</a:t>
            </a:r>
          </a:p>
        </p:txBody>
      </p:sp>
      <p:pic>
        <p:nvPicPr>
          <p:cNvPr id="156" name="Shape 156"/>
          <p:cNvPicPr preferRelativeResize="0"/>
          <p:nvPr/>
        </p:nvPicPr>
        <p:blipFill>
          <a:blip r:embed="rId3">
            <a:alphaModFix/>
          </a:blip>
          <a:stretch>
            <a:fillRect/>
          </a:stretch>
        </p:blipFill>
        <p:spPr>
          <a:xfrm>
            <a:off x="1646975" y="2908075"/>
            <a:ext cx="5848350" cy="21336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1" name="Shape 161"/>
        <p:cNvGrpSpPr/>
        <p:nvPr/>
      </p:nvGrpSpPr>
      <p:grpSpPr>
        <a:xfrm>
          <a:off x="0" y="0"/>
          <a:ext cx="0" cy="0"/>
          <a:chOff x="0" y="0"/>
          <a:chExt cx="0" cy="0"/>
        </a:xfrm>
      </p:grpSpPr>
      <p:sp>
        <p:nvSpPr>
          <p:cNvPr id="162" name="Shape 162"/>
          <p:cNvSpPr txBox="1"/>
          <p:nvPr>
            <p:ph type="title"/>
          </p:nvPr>
        </p:nvSpPr>
        <p:spPr>
          <a:xfrm>
            <a:off x="779462" y="381000"/>
            <a:ext cx="7583400" cy="1044600"/>
          </a:xfrm>
          <a:prstGeom prst="rect">
            <a:avLst/>
          </a:prstGeom>
        </p:spPr>
        <p:txBody>
          <a:bodyPr anchorCtr="0" anchor="b" bIns="91425" lIns="91425" rIns="91425" tIns="91425">
            <a:noAutofit/>
          </a:bodyPr>
          <a:lstStyle/>
          <a:p>
            <a:pPr lvl="0" rtl="0">
              <a:spcBef>
                <a:spcPts val="0"/>
              </a:spcBef>
              <a:buNone/>
            </a:pPr>
            <a:r>
              <a:rPr lang="en-US">
                <a:solidFill>
                  <a:schemeClr val="lt1"/>
                </a:solidFill>
              </a:rPr>
              <a:t>5. User Story #673 Create rule engine front end</a:t>
            </a:r>
          </a:p>
        </p:txBody>
      </p:sp>
      <p:pic>
        <p:nvPicPr>
          <p:cNvPr id="163" name="Shape 163"/>
          <p:cNvPicPr preferRelativeResize="0"/>
          <p:nvPr/>
        </p:nvPicPr>
        <p:blipFill>
          <a:blip r:embed="rId3">
            <a:alphaModFix/>
          </a:blip>
          <a:stretch>
            <a:fillRect/>
          </a:stretch>
        </p:blipFill>
        <p:spPr>
          <a:xfrm>
            <a:off x="1599350" y="2078700"/>
            <a:ext cx="5943600" cy="45815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8" name="Shape 168"/>
        <p:cNvGrpSpPr/>
        <p:nvPr/>
      </p:nvGrpSpPr>
      <p:grpSpPr>
        <a:xfrm>
          <a:off x="0" y="0"/>
          <a:ext cx="0" cy="0"/>
          <a:chOff x="0" y="0"/>
          <a:chExt cx="0" cy="0"/>
        </a:xfrm>
      </p:grpSpPr>
      <p:sp>
        <p:nvSpPr>
          <p:cNvPr id="169" name="Shape 169"/>
          <p:cNvSpPr txBox="1"/>
          <p:nvPr>
            <p:ph type="title"/>
          </p:nvPr>
        </p:nvSpPr>
        <p:spPr>
          <a:xfrm>
            <a:off x="779462" y="381000"/>
            <a:ext cx="7583400" cy="1044600"/>
          </a:xfrm>
          <a:prstGeom prst="rect">
            <a:avLst/>
          </a:prstGeom>
        </p:spPr>
        <p:txBody>
          <a:bodyPr anchorCtr="0" anchor="b" bIns="91425" lIns="91425" rIns="91425" tIns="91425">
            <a:noAutofit/>
          </a:bodyPr>
          <a:lstStyle/>
          <a:p>
            <a:pPr lvl="0" rtl="0">
              <a:spcBef>
                <a:spcPts val="0"/>
              </a:spcBef>
              <a:buNone/>
            </a:pPr>
            <a:r>
              <a:rPr lang="en-US">
                <a:solidFill>
                  <a:schemeClr val="lt1"/>
                </a:solidFill>
              </a:rPr>
              <a:t>6. User Story #672 Create rule engine back end</a:t>
            </a:r>
          </a:p>
        </p:txBody>
      </p:sp>
      <p:pic>
        <p:nvPicPr>
          <p:cNvPr id="170" name="Shape 170"/>
          <p:cNvPicPr preferRelativeResize="0"/>
          <p:nvPr/>
        </p:nvPicPr>
        <p:blipFill>
          <a:blip r:embed="rId3">
            <a:alphaModFix/>
          </a:blip>
          <a:stretch>
            <a:fillRect/>
          </a:stretch>
        </p:blipFill>
        <p:spPr>
          <a:xfrm>
            <a:off x="1646975" y="2818925"/>
            <a:ext cx="5848350" cy="21336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5" name="Shape 175"/>
        <p:cNvGrpSpPr/>
        <p:nvPr/>
      </p:nvGrpSpPr>
      <p:grpSpPr>
        <a:xfrm>
          <a:off x="0" y="0"/>
          <a:ext cx="0" cy="0"/>
          <a:chOff x="0" y="0"/>
          <a:chExt cx="0" cy="0"/>
        </a:xfrm>
      </p:grpSpPr>
      <p:sp>
        <p:nvSpPr>
          <p:cNvPr id="176" name="Shape 176"/>
          <p:cNvSpPr txBox="1"/>
          <p:nvPr>
            <p:ph type="title"/>
          </p:nvPr>
        </p:nvSpPr>
        <p:spPr>
          <a:xfrm>
            <a:off x="779462" y="381000"/>
            <a:ext cx="7583400" cy="1044600"/>
          </a:xfrm>
          <a:prstGeom prst="rect">
            <a:avLst/>
          </a:prstGeom>
        </p:spPr>
        <p:txBody>
          <a:bodyPr anchorCtr="0" anchor="b" bIns="91425" lIns="91425" rIns="91425" tIns="91425">
            <a:noAutofit/>
          </a:bodyPr>
          <a:lstStyle/>
          <a:p>
            <a:pPr lvl="0" rtl="0">
              <a:spcBef>
                <a:spcPts val="0"/>
              </a:spcBef>
              <a:buNone/>
            </a:pPr>
            <a:r>
              <a:rPr lang="en-US">
                <a:solidFill>
                  <a:schemeClr val="lt1"/>
                </a:solidFill>
              </a:rPr>
              <a:t>6. User Story #672 Create rule engine back end</a:t>
            </a:r>
          </a:p>
        </p:txBody>
      </p:sp>
      <p:pic>
        <p:nvPicPr>
          <p:cNvPr id="177" name="Shape 177"/>
          <p:cNvPicPr preferRelativeResize="0"/>
          <p:nvPr/>
        </p:nvPicPr>
        <p:blipFill>
          <a:blip r:embed="rId3">
            <a:alphaModFix/>
          </a:blip>
          <a:stretch>
            <a:fillRect/>
          </a:stretch>
        </p:blipFill>
        <p:spPr>
          <a:xfrm>
            <a:off x="1599350" y="1855750"/>
            <a:ext cx="5943600" cy="45815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2" name="Shape 182"/>
        <p:cNvGrpSpPr/>
        <p:nvPr/>
      </p:nvGrpSpPr>
      <p:grpSpPr>
        <a:xfrm>
          <a:off x="0" y="0"/>
          <a:ext cx="0" cy="0"/>
          <a:chOff x="0" y="0"/>
          <a:chExt cx="0" cy="0"/>
        </a:xfrm>
      </p:grpSpPr>
      <p:sp>
        <p:nvSpPr>
          <p:cNvPr id="183" name="Shape 183"/>
          <p:cNvSpPr txBox="1"/>
          <p:nvPr>
            <p:ph type="title"/>
          </p:nvPr>
        </p:nvSpPr>
        <p:spPr>
          <a:xfrm>
            <a:off x="779462" y="381000"/>
            <a:ext cx="7583400" cy="1044600"/>
          </a:xfrm>
          <a:prstGeom prst="rect">
            <a:avLst/>
          </a:prstGeom>
        </p:spPr>
        <p:txBody>
          <a:bodyPr anchorCtr="0" anchor="b" bIns="91425" lIns="91425" rIns="91425" tIns="91425">
            <a:noAutofit/>
          </a:bodyPr>
          <a:lstStyle/>
          <a:p>
            <a:pPr lvl="0" rtl="0">
              <a:spcBef>
                <a:spcPts val="0"/>
              </a:spcBef>
              <a:buNone/>
            </a:pPr>
            <a:r>
              <a:rPr lang="en-US">
                <a:solidFill>
                  <a:schemeClr val="lt1"/>
                </a:solidFill>
              </a:rPr>
              <a:t>7. User Story #703 Implement rule engine graceful failures</a:t>
            </a:r>
          </a:p>
        </p:txBody>
      </p:sp>
      <p:pic>
        <p:nvPicPr>
          <p:cNvPr id="184" name="Shape 184"/>
          <p:cNvPicPr preferRelativeResize="0"/>
          <p:nvPr/>
        </p:nvPicPr>
        <p:blipFill>
          <a:blip r:embed="rId3">
            <a:alphaModFix/>
          </a:blip>
          <a:stretch>
            <a:fillRect/>
          </a:stretch>
        </p:blipFill>
        <p:spPr>
          <a:xfrm>
            <a:off x="1647825" y="3148875"/>
            <a:ext cx="5848350" cy="21336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9" name="Shape 189"/>
        <p:cNvGrpSpPr/>
        <p:nvPr/>
      </p:nvGrpSpPr>
      <p:grpSpPr>
        <a:xfrm>
          <a:off x="0" y="0"/>
          <a:ext cx="0" cy="0"/>
          <a:chOff x="0" y="0"/>
          <a:chExt cx="0" cy="0"/>
        </a:xfrm>
      </p:grpSpPr>
      <p:sp>
        <p:nvSpPr>
          <p:cNvPr id="190" name="Shape 190"/>
          <p:cNvSpPr txBox="1"/>
          <p:nvPr>
            <p:ph type="title"/>
          </p:nvPr>
        </p:nvSpPr>
        <p:spPr>
          <a:xfrm>
            <a:off x="779462" y="381000"/>
            <a:ext cx="7583400" cy="1044600"/>
          </a:xfrm>
          <a:prstGeom prst="rect">
            <a:avLst/>
          </a:prstGeom>
        </p:spPr>
        <p:txBody>
          <a:bodyPr anchorCtr="0" anchor="b" bIns="91425" lIns="91425" rIns="91425" tIns="91425">
            <a:noAutofit/>
          </a:bodyPr>
          <a:lstStyle/>
          <a:p>
            <a:pPr lvl="0" rtl="0">
              <a:spcBef>
                <a:spcPts val="0"/>
              </a:spcBef>
              <a:buNone/>
            </a:pPr>
            <a:r>
              <a:rPr lang="en-US">
                <a:solidFill>
                  <a:schemeClr val="lt1"/>
                </a:solidFill>
              </a:rPr>
              <a:t>7. User Story #703 Implement rule engine graceful failures</a:t>
            </a:r>
          </a:p>
        </p:txBody>
      </p:sp>
      <p:pic>
        <p:nvPicPr>
          <p:cNvPr id="191" name="Shape 191"/>
          <p:cNvPicPr preferRelativeResize="0"/>
          <p:nvPr/>
        </p:nvPicPr>
        <p:blipFill>
          <a:blip r:embed="rId3">
            <a:alphaModFix/>
          </a:blip>
          <a:stretch>
            <a:fillRect/>
          </a:stretch>
        </p:blipFill>
        <p:spPr>
          <a:xfrm>
            <a:off x="1599350" y="1425600"/>
            <a:ext cx="5943600" cy="59340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6" name="Shape 196"/>
        <p:cNvGrpSpPr/>
        <p:nvPr/>
      </p:nvGrpSpPr>
      <p:grpSpPr>
        <a:xfrm>
          <a:off x="0" y="0"/>
          <a:ext cx="0" cy="0"/>
          <a:chOff x="0" y="0"/>
          <a:chExt cx="0" cy="0"/>
        </a:xfrm>
      </p:grpSpPr>
      <p:sp>
        <p:nvSpPr>
          <p:cNvPr id="197" name="Shape 197"/>
          <p:cNvSpPr txBox="1"/>
          <p:nvPr>
            <p:ph type="title"/>
          </p:nvPr>
        </p:nvSpPr>
        <p:spPr>
          <a:xfrm>
            <a:off x="779462" y="381000"/>
            <a:ext cx="7583400" cy="1044600"/>
          </a:xfrm>
          <a:prstGeom prst="rect">
            <a:avLst/>
          </a:prstGeom>
        </p:spPr>
        <p:txBody>
          <a:bodyPr anchorCtr="0" anchor="b" bIns="91425" lIns="91425" rIns="91425" tIns="91425">
            <a:noAutofit/>
          </a:bodyPr>
          <a:lstStyle/>
          <a:p>
            <a:pPr lvl="0" rtl="0">
              <a:spcBef>
                <a:spcPts val="0"/>
              </a:spcBef>
              <a:buNone/>
            </a:pPr>
            <a:r>
              <a:rPr lang="en-US">
                <a:solidFill>
                  <a:schemeClr val="lt1"/>
                </a:solidFill>
              </a:rPr>
              <a:t>8. User Story #701 Improve Android UI/UX</a:t>
            </a:r>
          </a:p>
        </p:txBody>
      </p:sp>
      <p:pic>
        <p:nvPicPr>
          <p:cNvPr id="198" name="Shape 198"/>
          <p:cNvPicPr preferRelativeResize="0"/>
          <p:nvPr/>
        </p:nvPicPr>
        <p:blipFill>
          <a:blip r:embed="rId3">
            <a:alphaModFix/>
          </a:blip>
          <a:stretch>
            <a:fillRect/>
          </a:stretch>
        </p:blipFill>
        <p:spPr>
          <a:xfrm>
            <a:off x="1600200" y="3131025"/>
            <a:ext cx="5943600" cy="21717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7" name="Shape 77"/>
        <p:cNvGrpSpPr/>
        <p:nvPr/>
      </p:nvGrpSpPr>
      <p:grpSpPr>
        <a:xfrm>
          <a:off x="0" y="0"/>
          <a:ext cx="0" cy="0"/>
          <a:chOff x="0" y="0"/>
          <a:chExt cx="0" cy="0"/>
        </a:xfrm>
      </p:grpSpPr>
      <p:sp>
        <p:nvSpPr>
          <p:cNvPr id="78" name="Shape 78"/>
          <p:cNvSpPr txBox="1"/>
          <p:nvPr>
            <p:ph type="title"/>
          </p:nvPr>
        </p:nvSpPr>
        <p:spPr>
          <a:xfrm>
            <a:off x="779462" y="381000"/>
            <a:ext cx="7583486" cy="1044575"/>
          </a:xfrm>
          <a:prstGeom prst="rect">
            <a:avLst/>
          </a:prstGeom>
          <a:noFill/>
          <a:ln>
            <a:noFill/>
          </a:ln>
        </p:spPr>
        <p:txBody>
          <a:bodyPr anchorCtr="0" anchor="b" bIns="45700" lIns="91425" rIns="91425" tIns="45700">
            <a:noAutofit/>
          </a:bodyPr>
          <a:lstStyle/>
          <a:p>
            <a:pPr indent="0" lvl="0" marL="0" marR="0" rtl="0" algn="l">
              <a:lnSpc>
                <a:spcPct val="100000"/>
              </a:lnSpc>
              <a:spcBef>
                <a:spcPts val="0"/>
              </a:spcBef>
              <a:spcAft>
                <a:spcPts val="0"/>
              </a:spcAft>
              <a:buClr>
                <a:srgbClr val="001D4D"/>
              </a:buClr>
              <a:buSzPct val="25000"/>
              <a:buFont typeface="Trebuchet MS"/>
              <a:buNone/>
            </a:pPr>
            <a:r>
              <a:rPr b="0" i="0" lang="en-US" sz="3800" u="none" cap="none" strike="noStrike">
                <a:solidFill>
                  <a:srgbClr val="FFFFFF"/>
                </a:solidFill>
                <a:latin typeface="Trebuchet MS"/>
                <a:ea typeface="Trebuchet MS"/>
                <a:cs typeface="Trebuchet MS"/>
                <a:sym typeface="Trebuchet MS"/>
              </a:rPr>
              <a:t>Project definition </a:t>
            </a:r>
          </a:p>
        </p:txBody>
      </p:sp>
      <p:sp>
        <p:nvSpPr>
          <p:cNvPr id="79" name="Shape 79"/>
          <p:cNvSpPr txBox="1"/>
          <p:nvPr>
            <p:ph idx="1" type="body"/>
          </p:nvPr>
        </p:nvSpPr>
        <p:spPr>
          <a:xfrm>
            <a:off x="779462" y="1524000"/>
            <a:ext cx="7583400" cy="4208400"/>
          </a:xfrm>
          <a:prstGeom prst="rect">
            <a:avLst/>
          </a:prstGeom>
          <a:noFill/>
          <a:ln cap="flat" cmpd="sng" w="9525">
            <a:solidFill>
              <a:srgbClr val="FFFFFF">
                <a:alpha val="0"/>
              </a:srgbClr>
            </a:solidFill>
            <a:prstDash val="solid"/>
            <a:round/>
            <a:headEnd len="med" w="med" type="none"/>
            <a:tailEnd len="med" w="med" type="none"/>
          </a:ln>
        </p:spPr>
        <p:txBody>
          <a:bodyPr anchorCtr="0" anchor="t" bIns="45700" lIns="91425" rIns="91425" tIns="45700">
            <a:noAutofit/>
          </a:bodyPr>
          <a:lstStyle/>
          <a:p>
            <a:pPr indent="0" lvl="0" marL="0" marR="0" rtl="0" algn="just">
              <a:lnSpc>
                <a:spcPct val="100000"/>
              </a:lnSpc>
              <a:spcBef>
                <a:spcPts val="0"/>
              </a:spcBef>
              <a:spcAft>
                <a:spcPts val="0"/>
              </a:spcAft>
              <a:buNone/>
            </a:pPr>
            <a:r>
              <a:rPr lang="en-US" sz="1800">
                <a:solidFill>
                  <a:srgbClr val="FFFFFF"/>
                </a:solidFill>
              </a:rPr>
              <a:t>Antibiotic resistance is a major issue confronting healthcare providers and their patients. Changing antibiotic resistance patterns, rising antibiotic costs and the introduction to new antibiotics have made selecting optimal antibiotic regimens more difficult now than ever before.</a:t>
            </a:r>
          </a:p>
          <a:p>
            <a:pPr indent="0" lvl="0" marL="0" marR="0" rtl="0" algn="just">
              <a:lnSpc>
                <a:spcPct val="100000"/>
              </a:lnSpc>
              <a:spcBef>
                <a:spcPts val="0"/>
              </a:spcBef>
              <a:spcAft>
                <a:spcPts val="0"/>
              </a:spcAft>
              <a:buNone/>
            </a:pPr>
            <a:r>
              <a:t/>
            </a:r>
            <a:endParaRPr sz="1800">
              <a:solidFill>
                <a:srgbClr val="FFFFFF"/>
              </a:solidFill>
            </a:endParaRPr>
          </a:p>
          <a:p>
            <a:pPr indent="0" lvl="0" marL="0" marR="0" rtl="0" algn="just">
              <a:lnSpc>
                <a:spcPct val="100000"/>
              </a:lnSpc>
              <a:spcBef>
                <a:spcPts val="0"/>
              </a:spcBef>
              <a:spcAft>
                <a:spcPts val="0"/>
              </a:spcAft>
              <a:buNone/>
            </a:pPr>
            <a:r>
              <a:rPr lang="en-US" sz="1800">
                <a:solidFill>
                  <a:srgbClr val="FFFFFF"/>
                </a:solidFill>
              </a:rPr>
              <a:t>Goal:</a:t>
            </a:r>
          </a:p>
          <a:p>
            <a:pPr indent="0" lvl="0" marL="0" marR="0" rtl="0" algn="just">
              <a:lnSpc>
                <a:spcPct val="100000"/>
              </a:lnSpc>
              <a:spcBef>
                <a:spcPts val="0"/>
              </a:spcBef>
              <a:spcAft>
                <a:spcPts val="0"/>
              </a:spcAft>
              <a:buNone/>
            </a:pPr>
            <a:r>
              <a:rPr lang="en-US" sz="1800">
                <a:solidFill>
                  <a:srgbClr val="FFFFFF"/>
                </a:solidFill>
              </a:rPr>
              <a:t>	Create a mobile application:</a:t>
            </a:r>
          </a:p>
          <a:p>
            <a:pPr indent="-342900" lvl="0" marL="1371600" rtl="0" algn="just">
              <a:lnSpc>
                <a:spcPct val="115000"/>
              </a:lnSpc>
              <a:spcBef>
                <a:spcPts val="0"/>
              </a:spcBef>
              <a:buClr>
                <a:srgbClr val="FFFFFF"/>
              </a:buClr>
              <a:buSzPct val="100000"/>
              <a:buFont typeface="Arial"/>
            </a:pPr>
            <a:r>
              <a:rPr lang="en-US" sz="1800">
                <a:solidFill>
                  <a:srgbClr val="FFFFFF"/>
                </a:solidFill>
                <a:latin typeface="Arial"/>
                <a:ea typeface="Arial"/>
                <a:cs typeface="Arial"/>
                <a:sym typeface="Arial"/>
              </a:rPr>
              <a:t>Cross-platform</a:t>
            </a:r>
          </a:p>
          <a:p>
            <a:pPr indent="-342900" lvl="0" marL="1371600" rtl="0" algn="just">
              <a:lnSpc>
                <a:spcPct val="115000"/>
              </a:lnSpc>
              <a:spcBef>
                <a:spcPts val="0"/>
              </a:spcBef>
              <a:buClr>
                <a:srgbClr val="FFFFFF"/>
              </a:buClr>
              <a:buSzPct val="100000"/>
              <a:buFont typeface="Arial"/>
            </a:pPr>
            <a:r>
              <a:rPr lang="en-US" sz="1800">
                <a:solidFill>
                  <a:srgbClr val="FFFFFF"/>
                </a:solidFill>
                <a:latin typeface="Arial"/>
                <a:ea typeface="Arial"/>
                <a:cs typeface="Arial"/>
                <a:sym typeface="Arial"/>
              </a:rPr>
              <a:t>User-friendly</a:t>
            </a:r>
          </a:p>
          <a:p>
            <a:pPr indent="-342900" lvl="0" marL="1371600" rtl="0" algn="just">
              <a:lnSpc>
                <a:spcPct val="115000"/>
              </a:lnSpc>
              <a:spcBef>
                <a:spcPts val="0"/>
              </a:spcBef>
              <a:buClr>
                <a:srgbClr val="FFFFFF"/>
              </a:buClr>
              <a:buSzPct val="100000"/>
              <a:buFont typeface="Arial"/>
            </a:pPr>
            <a:r>
              <a:rPr lang="en-US" sz="1800">
                <a:solidFill>
                  <a:srgbClr val="FFFFFF"/>
                </a:solidFill>
                <a:latin typeface="Arial"/>
                <a:ea typeface="Arial"/>
                <a:cs typeface="Arial"/>
                <a:sym typeface="Arial"/>
              </a:rPr>
              <a:t>User-specific patients, that can be selected and evaluated</a:t>
            </a:r>
          </a:p>
          <a:p>
            <a:pPr indent="-342900" lvl="0" marL="1371600" rtl="0" algn="just">
              <a:lnSpc>
                <a:spcPct val="115000"/>
              </a:lnSpc>
              <a:spcBef>
                <a:spcPts val="0"/>
              </a:spcBef>
              <a:buClr>
                <a:srgbClr val="FFFFFF"/>
              </a:buClr>
              <a:buSzPct val="100000"/>
              <a:buFont typeface="Arial"/>
            </a:pPr>
            <a:r>
              <a:rPr lang="en-US" sz="1800">
                <a:solidFill>
                  <a:srgbClr val="FFFFFF"/>
                </a:solidFill>
                <a:latin typeface="Arial"/>
                <a:ea typeface="Arial"/>
                <a:cs typeface="Arial"/>
                <a:sym typeface="Arial"/>
              </a:rPr>
              <a:t>Intelligently suggest the proper antibiotic to be prescribed for the selected patient</a:t>
            </a:r>
          </a:p>
          <a:p>
            <a:pPr indent="0" lvl="0" marL="0" marR="0" rtl="0" algn="just">
              <a:lnSpc>
                <a:spcPct val="100000"/>
              </a:lnSpc>
              <a:spcBef>
                <a:spcPts val="0"/>
              </a:spcBef>
              <a:spcAft>
                <a:spcPts val="0"/>
              </a:spcAft>
              <a:buNone/>
            </a:pPr>
            <a:r>
              <a:t/>
            </a:r>
            <a:endParaRPr sz="1800">
              <a:solidFill>
                <a:srgbClr val="FFFFFF"/>
              </a:solidFill>
            </a:endParaRPr>
          </a:p>
          <a:p>
            <a:pPr indent="0" lvl="0" marL="0" marR="0" rtl="0" algn="just">
              <a:lnSpc>
                <a:spcPct val="100000"/>
              </a:lnSpc>
              <a:spcBef>
                <a:spcPts val="0"/>
              </a:spcBef>
              <a:spcAft>
                <a:spcPts val="0"/>
              </a:spcAft>
              <a:buNone/>
            </a:pPr>
            <a:r>
              <a:t/>
            </a:r>
            <a:endParaRPr sz="1800">
              <a:solidFill>
                <a:srgbClr val="FFFFFF"/>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3" name="Shape 203"/>
        <p:cNvGrpSpPr/>
        <p:nvPr/>
      </p:nvGrpSpPr>
      <p:grpSpPr>
        <a:xfrm>
          <a:off x="0" y="0"/>
          <a:ext cx="0" cy="0"/>
          <a:chOff x="0" y="0"/>
          <a:chExt cx="0" cy="0"/>
        </a:xfrm>
      </p:grpSpPr>
      <p:sp>
        <p:nvSpPr>
          <p:cNvPr id="204" name="Shape 204"/>
          <p:cNvSpPr txBox="1"/>
          <p:nvPr>
            <p:ph type="title"/>
          </p:nvPr>
        </p:nvSpPr>
        <p:spPr>
          <a:xfrm>
            <a:off x="779462" y="381000"/>
            <a:ext cx="7583400" cy="1044600"/>
          </a:xfrm>
          <a:prstGeom prst="rect">
            <a:avLst/>
          </a:prstGeom>
        </p:spPr>
        <p:txBody>
          <a:bodyPr anchorCtr="0" anchor="b" bIns="91425" lIns="91425" rIns="91425" tIns="91425">
            <a:noAutofit/>
          </a:bodyPr>
          <a:lstStyle/>
          <a:p>
            <a:pPr lvl="0" rtl="0">
              <a:spcBef>
                <a:spcPts val="0"/>
              </a:spcBef>
              <a:buNone/>
            </a:pPr>
            <a:r>
              <a:rPr lang="en-US">
                <a:solidFill>
                  <a:schemeClr val="lt1"/>
                </a:solidFill>
              </a:rPr>
              <a:t>8. User Story #701 Improve Android UI/UX</a:t>
            </a:r>
          </a:p>
        </p:txBody>
      </p:sp>
      <p:pic>
        <p:nvPicPr>
          <p:cNvPr id="205" name="Shape 205"/>
          <p:cNvPicPr preferRelativeResize="0"/>
          <p:nvPr/>
        </p:nvPicPr>
        <p:blipFill>
          <a:blip r:embed="rId3">
            <a:alphaModFix/>
          </a:blip>
          <a:stretch>
            <a:fillRect/>
          </a:stretch>
        </p:blipFill>
        <p:spPr>
          <a:xfrm>
            <a:off x="1600200" y="3041850"/>
            <a:ext cx="5943600" cy="27908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0" name="Shape 210"/>
        <p:cNvGrpSpPr/>
        <p:nvPr/>
      </p:nvGrpSpPr>
      <p:grpSpPr>
        <a:xfrm>
          <a:off x="0" y="0"/>
          <a:ext cx="0" cy="0"/>
          <a:chOff x="0" y="0"/>
          <a:chExt cx="0" cy="0"/>
        </a:xfrm>
      </p:grpSpPr>
      <p:sp>
        <p:nvSpPr>
          <p:cNvPr id="211" name="Shape 211"/>
          <p:cNvSpPr txBox="1"/>
          <p:nvPr>
            <p:ph type="title"/>
          </p:nvPr>
        </p:nvSpPr>
        <p:spPr>
          <a:xfrm>
            <a:off x="779462" y="381000"/>
            <a:ext cx="7583400" cy="1044600"/>
          </a:xfrm>
          <a:prstGeom prst="rect">
            <a:avLst/>
          </a:prstGeom>
        </p:spPr>
        <p:txBody>
          <a:bodyPr anchorCtr="0" anchor="b" bIns="91425" lIns="91425" rIns="91425" tIns="91425">
            <a:noAutofit/>
          </a:bodyPr>
          <a:lstStyle/>
          <a:p>
            <a:pPr lvl="0">
              <a:spcBef>
                <a:spcPts val="0"/>
              </a:spcBef>
              <a:buNone/>
            </a:pPr>
            <a:r>
              <a:rPr lang="en-US">
                <a:solidFill>
                  <a:srgbClr val="FFFFFF"/>
                </a:solidFill>
              </a:rPr>
              <a:t>System Design</a:t>
            </a:r>
          </a:p>
        </p:txBody>
      </p:sp>
      <p:pic>
        <p:nvPicPr>
          <p:cNvPr id="212" name="Shape 212"/>
          <p:cNvPicPr preferRelativeResize="0"/>
          <p:nvPr/>
        </p:nvPicPr>
        <p:blipFill>
          <a:blip r:embed="rId3">
            <a:alphaModFix/>
          </a:blip>
          <a:stretch>
            <a:fillRect/>
          </a:stretch>
        </p:blipFill>
        <p:spPr>
          <a:xfrm>
            <a:off x="1276063" y="2816853"/>
            <a:ext cx="6591875" cy="252227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7" name="Shape 217"/>
        <p:cNvGrpSpPr/>
        <p:nvPr/>
      </p:nvGrpSpPr>
      <p:grpSpPr>
        <a:xfrm>
          <a:off x="0" y="0"/>
          <a:ext cx="0" cy="0"/>
          <a:chOff x="0" y="0"/>
          <a:chExt cx="0" cy="0"/>
        </a:xfrm>
      </p:grpSpPr>
      <p:pic>
        <p:nvPicPr>
          <p:cNvPr id="218" name="Shape 218"/>
          <p:cNvPicPr preferRelativeResize="0"/>
          <p:nvPr/>
        </p:nvPicPr>
        <p:blipFill>
          <a:blip r:embed="rId3">
            <a:alphaModFix/>
          </a:blip>
          <a:stretch>
            <a:fillRect/>
          </a:stretch>
        </p:blipFill>
        <p:spPr>
          <a:xfrm>
            <a:off x="1667637" y="1574125"/>
            <a:ext cx="5808724" cy="5074025"/>
          </a:xfrm>
          <a:prstGeom prst="rect">
            <a:avLst/>
          </a:prstGeom>
          <a:noFill/>
          <a:ln>
            <a:noFill/>
          </a:ln>
        </p:spPr>
      </p:pic>
      <p:sp>
        <p:nvSpPr>
          <p:cNvPr id="219" name="Shape 219"/>
          <p:cNvSpPr txBox="1"/>
          <p:nvPr>
            <p:ph type="title"/>
          </p:nvPr>
        </p:nvSpPr>
        <p:spPr>
          <a:xfrm>
            <a:off x="779462" y="381000"/>
            <a:ext cx="7583400" cy="1044600"/>
          </a:xfrm>
          <a:prstGeom prst="rect">
            <a:avLst/>
          </a:prstGeom>
        </p:spPr>
        <p:txBody>
          <a:bodyPr anchorCtr="0" anchor="b" bIns="91425" lIns="91425" rIns="91425" tIns="91425">
            <a:noAutofit/>
          </a:bodyPr>
          <a:lstStyle/>
          <a:p>
            <a:pPr lvl="0" rtl="0">
              <a:spcBef>
                <a:spcPts val="0"/>
              </a:spcBef>
              <a:buNone/>
            </a:pPr>
            <a:r>
              <a:rPr lang="en-US">
                <a:solidFill>
                  <a:srgbClr val="FFFFFF"/>
                </a:solidFill>
              </a:rPr>
              <a:t>System Design</a:t>
            </a: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4" name="Shape 224"/>
        <p:cNvGrpSpPr/>
        <p:nvPr/>
      </p:nvGrpSpPr>
      <p:grpSpPr>
        <a:xfrm>
          <a:off x="0" y="0"/>
          <a:ext cx="0" cy="0"/>
          <a:chOff x="0" y="0"/>
          <a:chExt cx="0" cy="0"/>
        </a:xfrm>
      </p:grpSpPr>
      <p:sp>
        <p:nvSpPr>
          <p:cNvPr id="225" name="Shape 225"/>
          <p:cNvSpPr txBox="1"/>
          <p:nvPr>
            <p:ph idx="1" type="body"/>
          </p:nvPr>
        </p:nvSpPr>
        <p:spPr>
          <a:xfrm>
            <a:off x="779462" y="1828800"/>
            <a:ext cx="7583400" cy="4208400"/>
          </a:xfrm>
          <a:prstGeom prst="rect">
            <a:avLst/>
          </a:prstGeom>
        </p:spPr>
        <p:txBody>
          <a:bodyPr anchorCtr="0" anchor="t" bIns="91425" lIns="91425" rIns="91425" tIns="91425">
            <a:noAutofit/>
          </a:bodyPr>
          <a:lstStyle/>
          <a:p>
            <a:pPr lvl="0">
              <a:spcBef>
                <a:spcPts val="0"/>
              </a:spcBef>
              <a:buNone/>
            </a:pPr>
            <a:r>
              <a:t/>
            </a:r>
            <a:endParaRPr/>
          </a:p>
        </p:txBody>
      </p:sp>
      <p:pic>
        <p:nvPicPr>
          <p:cNvPr id="226" name="Shape 226"/>
          <p:cNvPicPr preferRelativeResize="0"/>
          <p:nvPr/>
        </p:nvPicPr>
        <p:blipFill>
          <a:blip r:embed="rId3">
            <a:alphaModFix/>
          </a:blip>
          <a:stretch>
            <a:fillRect/>
          </a:stretch>
        </p:blipFill>
        <p:spPr>
          <a:xfrm>
            <a:off x="366712" y="1666875"/>
            <a:ext cx="8410575" cy="5191125"/>
          </a:xfrm>
          <a:prstGeom prst="rect">
            <a:avLst/>
          </a:prstGeom>
          <a:noFill/>
          <a:ln>
            <a:noFill/>
          </a:ln>
        </p:spPr>
      </p:pic>
      <p:sp>
        <p:nvSpPr>
          <p:cNvPr id="227" name="Shape 227"/>
          <p:cNvSpPr txBox="1"/>
          <p:nvPr>
            <p:ph type="title"/>
          </p:nvPr>
        </p:nvSpPr>
        <p:spPr>
          <a:xfrm>
            <a:off x="779462" y="381000"/>
            <a:ext cx="7583400" cy="1044600"/>
          </a:xfrm>
          <a:prstGeom prst="rect">
            <a:avLst/>
          </a:prstGeom>
        </p:spPr>
        <p:txBody>
          <a:bodyPr anchorCtr="0" anchor="b" bIns="91425" lIns="91425" rIns="91425" tIns="91425">
            <a:noAutofit/>
          </a:bodyPr>
          <a:lstStyle/>
          <a:p>
            <a:pPr lvl="0">
              <a:spcBef>
                <a:spcPts val="0"/>
              </a:spcBef>
              <a:buNone/>
            </a:pPr>
            <a:r>
              <a:rPr lang="en-US">
                <a:solidFill>
                  <a:srgbClr val="FFFFFF"/>
                </a:solidFill>
              </a:rPr>
              <a:t>Data Design</a:t>
            </a:r>
          </a:p>
          <a:p>
            <a:pPr lvl="0" rtl="0">
              <a:spcBef>
                <a:spcPts val="0"/>
              </a:spcBef>
              <a:buNone/>
            </a:pPr>
            <a:r>
              <a:t/>
            </a:r>
            <a:endParaRPr>
              <a:solidFill>
                <a:srgbClr val="FFFFFF"/>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2" name="Shape 232"/>
        <p:cNvGrpSpPr/>
        <p:nvPr/>
      </p:nvGrpSpPr>
      <p:grpSpPr>
        <a:xfrm>
          <a:off x="0" y="0"/>
          <a:ext cx="0" cy="0"/>
          <a:chOff x="0" y="0"/>
          <a:chExt cx="0" cy="0"/>
        </a:xfrm>
      </p:grpSpPr>
      <p:sp>
        <p:nvSpPr>
          <p:cNvPr id="233" name="Shape 233"/>
          <p:cNvSpPr txBox="1"/>
          <p:nvPr>
            <p:ph type="title"/>
          </p:nvPr>
        </p:nvSpPr>
        <p:spPr>
          <a:xfrm>
            <a:off x="779462" y="381000"/>
            <a:ext cx="7583400" cy="1044600"/>
          </a:xfrm>
          <a:prstGeom prst="rect">
            <a:avLst/>
          </a:prstGeom>
        </p:spPr>
        <p:txBody>
          <a:bodyPr anchorCtr="0" anchor="b" bIns="91425" lIns="91425" rIns="91425" tIns="91425">
            <a:noAutofit/>
          </a:bodyPr>
          <a:lstStyle/>
          <a:p>
            <a:pPr lvl="0">
              <a:spcBef>
                <a:spcPts val="0"/>
              </a:spcBef>
              <a:buNone/>
            </a:pPr>
            <a:r>
              <a:rPr lang="en-US">
                <a:solidFill>
                  <a:srgbClr val="FFFFFF"/>
                </a:solidFill>
              </a:rPr>
              <a:t>Rule Engine</a:t>
            </a:r>
          </a:p>
        </p:txBody>
      </p:sp>
      <p:pic>
        <p:nvPicPr>
          <p:cNvPr id="234" name="Shape 234"/>
          <p:cNvPicPr preferRelativeResize="0"/>
          <p:nvPr/>
        </p:nvPicPr>
        <p:blipFill>
          <a:blip r:embed="rId3">
            <a:alphaModFix/>
          </a:blip>
          <a:stretch>
            <a:fillRect/>
          </a:stretch>
        </p:blipFill>
        <p:spPr>
          <a:xfrm>
            <a:off x="1738562" y="2416425"/>
            <a:ext cx="5665175" cy="40336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9" name="Shape 239"/>
        <p:cNvGrpSpPr/>
        <p:nvPr/>
      </p:nvGrpSpPr>
      <p:grpSpPr>
        <a:xfrm>
          <a:off x="0" y="0"/>
          <a:ext cx="0" cy="0"/>
          <a:chOff x="0" y="0"/>
          <a:chExt cx="0" cy="0"/>
        </a:xfrm>
      </p:grpSpPr>
      <p:sp>
        <p:nvSpPr>
          <p:cNvPr id="240" name="Shape 240"/>
          <p:cNvSpPr txBox="1"/>
          <p:nvPr>
            <p:ph type="title"/>
          </p:nvPr>
        </p:nvSpPr>
        <p:spPr>
          <a:xfrm>
            <a:off x="779462" y="381000"/>
            <a:ext cx="7583400" cy="1044600"/>
          </a:xfrm>
          <a:prstGeom prst="rect">
            <a:avLst/>
          </a:prstGeom>
        </p:spPr>
        <p:txBody>
          <a:bodyPr anchorCtr="0" anchor="b" bIns="91425" lIns="91425" rIns="91425" tIns="91425">
            <a:noAutofit/>
          </a:bodyPr>
          <a:lstStyle/>
          <a:p>
            <a:pPr lvl="0">
              <a:spcBef>
                <a:spcPts val="0"/>
              </a:spcBef>
              <a:buNone/>
            </a:pPr>
            <a:r>
              <a:rPr lang="en-US">
                <a:solidFill>
                  <a:srgbClr val="FFFFFF"/>
                </a:solidFill>
              </a:rPr>
              <a:t>Main Algorithm: Evaluating Rules</a:t>
            </a:r>
          </a:p>
        </p:txBody>
      </p:sp>
      <p:sp>
        <p:nvSpPr>
          <p:cNvPr id="241" name="Shape 241"/>
          <p:cNvSpPr txBox="1"/>
          <p:nvPr>
            <p:ph idx="1" type="body"/>
          </p:nvPr>
        </p:nvSpPr>
        <p:spPr>
          <a:xfrm>
            <a:off x="779462" y="1425600"/>
            <a:ext cx="7583400" cy="4208400"/>
          </a:xfrm>
          <a:prstGeom prst="rect">
            <a:avLst/>
          </a:prstGeom>
        </p:spPr>
        <p:txBody>
          <a:bodyPr anchorCtr="0" anchor="t" bIns="91425" lIns="91425" rIns="91425" tIns="91425">
            <a:noAutofit/>
          </a:bodyPr>
          <a:lstStyle/>
          <a:p>
            <a:pPr indent="0" lvl="0" marL="279400" rtl="0">
              <a:spcBef>
                <a:spcPts val="0"/>
              </a:spcBef>
              <a:buNone/>
            </a:pPr>
            <a:r>
              <a:rPr lang="en-US" sz="1800">
                <a:solidFill>
                  <a:srgbClr val="FFFFFF"/>
                </a:solidFill>
              </a:rPr>
              <a:t>Rules take the form of “variable == value &amp;&amp; variable == value &amp;&amp; …”</a:t>
            </a:r>
          </a:p>
          <a:p>
            <a:pPr indent="-342900" lvl="0" marL="457200" rtl="0">
              <a:spcBef>
                <a:spcPts val="0"/>
              </a:spcBef>
              <a:buClr>
                <a:srgbClr val="FFFFFF"/>
              </a:buClr>
              <a:buSzPct val="100000"/>
            </a:pPr>
            <a:r>
              <a:rPr lang="en-US" sz="1800">
                <a:solidFill>
                  <a:srgbClr val="FFFFFF"/>
                </a:solidFill>
              </a:rPr>
              <a:t>Split the condition into multiple string by the ‘&amp;&amp;’ delimiter</a:t>
            </a:r>
          </a:p>
          <a:p>
            <a:pPr indent="-342900" lvl="0" marL="457200" rtl="0">
              <a:spcBef>
                <a:spcPts val="0"/>
              </a:spcBef>
              <a:buClr>
                <a:srgbClr val="FFFFFF"/>
              </a:buClr>
              <a:buSzPct val="100000"/>
            </a:pPr>
            <a:r>
              <a:rPr lang="en-US" sz="1800">
                <a:solidFill>
                  <a:srgbClr val="FFFFFF"/>
                </a:solidFill>
              </a:rPr>
              <a:t>For Each sub-condition created by splitting the initial condition: </a:t>
            </a:r>
          </a:p>
          <a:p>
            <a:pPr indent="-228600" lvl="1" marL="914400" rtl="0">
              <a:spcBef>
                <a:spcPts val="0"/>
              </a:spcBef>
              <a:buClr>
                <a:srgbClr val="FFFFFF"/>
              </a:buClr>
            </a:pPr>
            <a:r>
              <a:rPr lang="en-US">
                <a:solidFill>
                  <a:srgbClr val="FFFFFF"/>
                </a:solidFill>
              </a:rPr>
              <a:t>break it down further by applying the regular expression “\s*(\w+(\s*\w+)*)\s+([&lt;&gt;=]+)\s*(\w+(\s*\w+)*)”, forming 3 groups the left “variable” of the equation, the operator, and the right “value” of the equation.</a:t>
            </a:r>
          </a:p>
          <a:p>
            <a:pPr indent="-228600" lvl="1" marL="914400" rtl="0">
              <a:spcBef>
                <a:spcPts val="0"/>
              </a:spcBef>
              <a:buClr>
                <a:srgbClr val="FFFFFF"/>
              </a:buClr>
            </a:pPr>
            <a:r>
              <a:rPr lang="en-US">
                <a:solidFill>
                  <a:srgbClr val="FFFFFF"/>
                </a:solidFill>
              </a:rPr>
              <a:t>using the variable, check if it exists in the patient knowledge base</a:t>
            </a:r>
          </a:p>
          <a:p>
            <a:pPr indent="-228600" lvl="2" marL="1371600" rtl="0">
              <a:spcBef>
                <a:spcPts val="0"/>
              </a:spcBef>
              <a:buClr>
                <a:srgbClr val="FFFFFF"/>
              </a:buClr>
            </a:pPr>
            <a:r>
              <a:rPr lang="en-US">
                <a:solidFill>
                  <a:srgbClr val="FFFFFF"/>
                </a:solidFill>
              </a:rPr>
              <a:t>if it exists compare the value section to what exists in the knowledge</a:t>
            </a:r>
          </a:p>
          <a:p>
            <a:pPr indent="-228600" lvl="3" marL="1828800" rtl="0">
              <a:spcBef>
                <a:spcPts val="0"/>
              </a:spcBef>
              <a:buClr>
                <a:srgbClr val="FFFFFF"/>
              </a:buClr>
            </a:pPr>
            <a:r>
              <a:rPr lang="en-US">
                <a:solidFill>
                  <a:srgbClr val="FFFFFF"/>
                </a:solidFill>
              </a:rPr>
              <a:t>if the value is the same return true</a:t>
            </a:r>
          </a:p>
          <a:p>
            <a:pPr indent="-228600" lvl="3" marL="1828800" rtl="0">
              <a:spcBef>
                <a:spcPts val="0"/>
              </a:spcBef>
              <a:buClr>
                <a:srgbClr val="FFFFFF"/>
              </a:buClr>
            </a:pPr>
            <a:r>
              <a:rPr lang="en-US">
                <a:solidFill>
                  <a:srgbClr val="FFFFFF"/>
                </a:solidFill>
              </a:rPr>
              <a:t>otherwise return false</a:t>
            </a:r>
          </a:p>
          <a:p>
            <a:pPr indent="-228600" lvl="2" marL="1371600" rtl="0">
              <a:spcBef>
                <a:spcPts val="0"/>
              </a:spcBef>
              <a:buClr>
                <a:srgbClr val="FFFFFF"/>
              </a:buClr>
            </a:pPr>
            <a:r>
              <a:rPr lang="en-US">
                <a:solidFill>
                  <a:srgbClr val="FFFFFF"/>
                </a:solidFill>
              </a:rPr>
              <a:t>otherwise return fals</a:t>
            </a:r>
            <a:r>
              <a:rPr lang="en-US">
                <a:solidFill>
                  <a:srgbClr val="FFFFFF"/>
                </a:solidFill>
              </a:rPr>
              <a:t>e</a:t>
            </a: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6" name="Shape 246"/>
        <p:cNvGrpSpPr/>
        <p:nvPr/>
      </p:nvGrpSpPr>
      <p:grpSpPr>
        <a:xfrm>
          <a:off x="0" y="0"/>
          <a:ext cx="0" cy="0"/>
          <a:chOff x="0" y="0"/>
          <a:chExt cx="0" cy="0"/>
        </a:xfrm>
      </p:grpSpPr>
      <p:sp>
        <p:nvSpPr>
          <p:cNvPr id="247" name="Shape 247"/>
          <p:cNvSpPr txBox="1"/>
          <p:nvPr>
            <p:ph type="title"/>
          </p:nvPr>
        </p:nvSpPr>
        <p:spPr>
          <a:xfrm>
            <a:off x="779462" y="381000"/>
            <a:ext cx="7583400" cy="1044600"/>
          </a:xfrm>
          <a:prstGeom prst="rect">
            <a:avLst/>
          </a:prstGeom>
        </p:spPr>
        <p:txBody>
          <a:bodyPr anchorCtr="0" anchor="b" bIns="91425" lIns="91425" rIns="91425" tIns="91425">
            <a:noAutofit/>
          </a:bodyPr>
          <a:lstStyle/>
          <a:p>
            <a:pPr lvl="0">
              <a:spcBef>
                <a:spcPts val="0"/>
              </a:spcBef>
              <a:buNone/>
            </a:pPr>
            <a:r>
              <a:rPr lang="en-US">
                <a:solidFill>
                  <a:srgbClr val="FFFFFF"/>
                </a:solidFill>
              </a:rPr>
              <a:t>Test Cases</a:t>
            </a:r>
          </a:p>
        </p:txBody>
      </p:sp>
      <p:graphicFrame>
        <p:nvGraphicFramePr>
          <p:cNvPr id="248" name="Shape 248"/>
          <p:cNvGraphicFramePr/>
          <p:nvPr/>
        </p:nvGraphicFramePr>
        <p:xfrm>
          <a:off x="951650" y="2462650"/>
          <a:ext cx="3000000" cy="3000000"/>
        </p:xfrm>
        <a:graphic>
          <a:graphicData uri="http://schemas.openxmlformats.org/drawingml/2006/table">
            <a:tbl>
              <a:tblPr>
                <a:noFill/>
                <a:tableStyleId>{30827888-C9E1-4B6E-B269-8BFDDCBA73DA}</a:tableStyleId>
              </a:tblPr>
              <a:tblGrid>
                <a:gridCol w="7239000"/>
              </a:tblGrid>
              <a:tr h="381000">
                <a:tc>
                  <a:txBody>
                    <a:bodyPr>
                      <a:noAutofit/>
                    </a:bodyPr>
                    <a:lstStyle/>
                    <a:p>
                      <a:pPr lvl="0" rtl="0">
                        <a:spcBef>
                          <a:spcPts val="0"/>
                        </a:spcBef>
                        <a:buNone/>
                      </a:pPr>
                      <a:r>
                        <a:rPr b="1" lang="en-US">
                          <a:latin typeface="Times New Roman"/>
                          <a:ea typeface="Times New Roman"/>
                          <a:cs typeface="Times New Roman"/>
                          <a:sym typeface="Times New Roman"/>
                        </a:rPr>
                        <a:t>Test ID: U672-TC002</a:t>
                      </a:r>
                    </a:p>
                  </a:txBody>
                  <a:tcPr marT="63500" marB="63500" marR="63500" marL="63500">
                    <a:lnL cap="flat" cmpd="sng" w="9525">
                      <a:solidFill>
                        <a:srgbClr val="000000"/>
                      </a:solidFill>
                      <a:prstDash val="solid"/>
                      <a:round/>
                      <a:headEnd len="med" w="med" type="none"/>
                      <a:tailEnd len="med" w="med" type="none"/>
                    </a:lnL>
                    <a:lnR cap="flat" cmpd="sng" w="9525">
                      <a:solidFill>
                        <a:srgbClr val="000000"/>
                      </a:solidFill>
                      <a:prstDash val="solid"/>
                      <a:round/>
                      <a:headEnd len="med" w="med" type="none"/>
                      <a:tailEnd len="med" w="med" type="none"/>
                    </a:lnR>
                    <a:lnT cap="flat" cmpd="sng" w="9525">
                      <a:solidFill>
                        <a:srgbClr val="000000"/>
                      </a:solidFill>
                      <a:prstDash val="solid"/>
                      <a:round/>
                      <a:headEnd len="med" w="med" type="none"/>
                      <a:tailEnd len="med" w="med" type="none"/>
                    </a:lnT>
                    <a:lnB cap="flat" cmpd="sng" w="9525">
                      <a:solidFill>
                        <a:srgbClr val="000000"/>
                      </a:solidFill>
                      <a:prstDash val="solid"/>
                      <a:round/>
                      <a:headEnd len="med" w="med" type="none"/>
                      <a:tailEnd len="med" w="med" type="none"/>
                    </a:lnB>
                  </a:tcPr>
                </a:tc>
              </a:tr>
              <a:tr h="381000">
                <a:tc>
                  <a:txBody>
                    <a:bodyPr>
                      <a:noAutofit/>
                    </a:bodyPr>
                    <a:lstStyle/>
                    <a:p>
                      <a:pPr lvl="0" rtl="0">
                        <a:spcBef>
                          <a:spcPts val="0"/>
                        </a:spcBef>
                        <a:buNone/>
                      </a:pPr>
                      <a:r>
                        <a:rPr b="1" lang="en-US">
                          <a:latin typeface="Times New Roman"/>
                          <a:ea typeface="Times New Roman"/>
                          <a:cs typeface="Times New Roman"/>
                          <a:sym typeface="Times New Roman"/>
                        </a:rPr>
                        <a:t>Purpose: </a:t>
                      </a:r>
                      <a:r>
                        <a:rPr lang="en-US">
                          <a:latin typeface="Times New Roman"/>
                          <a:ea typeface="Times New Roman"/>
                          <a:cs typeface="Times New Roman"/>
                          <a:sym typeface="Times New Roman"/>
                        </a:rPr>
                        <a:t>Evaluate condition returns true with a true conditional string(real application)</a:t>
                      </a:r>
                    </a:p>
                  </a:txBody>
                  <a:tcPr marT="63500" marB="63500" marR="63500" marL="63500">
                    <a:lnL cap="flat" cmpd="sng" w="9525">
                      <a:solidFill>
                        <a:srgbClr val="000000"/>
                      </a:solidFill>
                      <a:prstDash val="solid"/>
                      <a:round/>
                      <a:headEnd len="med" w="med" type="none"/>
                      <a:tailEnd len="med" w="med" type="none"/>
                    </a:lnL>
                    <a:lnR cap="flat" cmpd="sng" w="9525">
                      <a:solidFill>
                        <a:srgbClr val="000000"/>
                      </a:solidFill>
                      <a:prstDash val="solid"/>
                      <a:round/>
                      <a:headEnd len="med" w="med" type="none"/>
                      <a:tailEnd len="med" w="med" type="none"/>
                    </a:lnR>
                    <a:lnT cap="flat" cmpd="sng" w="9525">
                      <a:solidFill>
                        <a:srgbClr val="000000"/>
                      </a:solidFill>
                      <a:prstDash val="solid"/>
                      <a:round/>
                      <a:headEnd len="med" w="med" type="none"/>
                      <a:tailEnd len="med" w="med" type="none"/>
                    </a:lnT>
                    <a:lnB cap="flat" cmpd="sng" w="9525">
                      <a:solidFill>
                        <a:srgbClr val="000000"/>
                      </a:solidFill>
                      <a:prstDash val="solid"/>
                      <a:round/>
                      <a:headEnd len="med" w="med" type="none"/>
                      <a:tailEnd len="med" w="med" type="none"/>
                    </a:lnB>
                  </a:tcPr>
                </a:tc>
              </a:tr>
              <a:tr h="381000">
                <a:tc>
                  <a:txBody>
                    <a:bodyPr>
                      <a:noAutofit/>
                    </a:bodyPr>
                    <a:lstStyle/>
                    <a:p>
                      <a:pPr lvl="0" rtl="0">
                        <a:spcBef>
                          <a:spcPts val="0"/>
                        </a:spcBef>
                        <a:buNone/>
                      </a:pPr>
                      <a:r>
                        <a:rPr b="1" lang="en-US">
                          <a:latin typeface="Times New Roman"/>
                          <a:ea typeface="Times New Roman"/>
                          <a:cs typeface="Times New Roman"/>
                          <a:sym typeface="Times New Roman"/>
                        </a:rPr>
                        <a:t>Preconditions:</a:t>
                      </a:r>
                    </a:p>
                    <a:p>
                      <a:pPr indent="-298450" lvl="0" marL="457200" rtl="0">
                        <a:spcBef>
                          <a:spcPts val="0"/>
                        </a:spcBef>
                        <a:buSzPct val="100000"/>
                        <a:buFont typeface="Calibri"/>
                        <a:buChar char="●"/>
                      </a:pPr>
                      <a:r>
                        <a:rPr lang="en-US" sz="1100">
                          <a:latin typeface="Calibri"/>
                          <a:ea typeface="Calibri"/>
                          <a:cs typeface="Calibri"/>
                          <a:sym typeface="Calibri"/>
                        </a:rPr>
                        <a:t>Knowledge: community acquired = true, severely ill = false, PCN allergy = no</a:t>
                      </a:r>
                    </a:p>
                    <a:p>
                      <a:pPr indent="-298450" lvl="0" marL="457200" rtl="0">
                        <a:spcBef>
                          <a:spcPts val="0"/>
                        </a:spcBef>
                        <a:buSzPct val="100000"/>
                        <a:buFont typeface="Calibri"/>
                        <a:buChar char="●"/>
                      </a:pPr>
                      <a:r>
                        <a:rPr lang="en-US" sz="1100">
                          <a:latin typeface="Calibri"/>
                          <a:ea typeface="Calibri"/>
                          <a:cs typeface="Calibri"/>
                          <a:sym typeface="Calibri"/>
                        </a:rPr>
                        <a:t>Condition: community acquired == true &amp; severely ill == false &amp; PCN allergy == no</a:t>
                      </a:r>
                    </a:p>
                  </a:txBody>
                  <a:tcPr marT="63500" marB="63500" marR="63500" marL="63500">
                    <a:lnL cap="flat" cmpd="sng" w="9525">
                      <a:solidFill>
                        <a:srgbClr val="000000"/>
                      </a:solidFill>
                      <a:prstDash val="solid"/>
                      <a:round/>
                      <a:headEnd len="med" w="med" type="none"/>
                      <a:tailEnd len="med" w="med" type="none"/>
                    </a:lnL>
                    <a:lnR cap="flat" cmpd="sng" w="9525">
                      <a:solidFill>
                        <a:srgbClr val="000000"/>
                      </a:solidFill>
                      <a:prstDash val="solid"/>
                      <a:round/>
                      <a:headEnd len="med" w="med" type="none"/>
                      <a:tailEnd len="med" w="med" type="none"/>
                    </a:lnR>
                    <a:lnT cap="flat" cmpd="sng" w="9525">
                      <a:solidFill>
                        <a:srgbClr val="000000"/>
                      </a:solidFill>
                      <a:prstDash val="solid"/>
                      <a:round/>
                      <a:headEnd len="med" w="med" type="none"/>
                      <a:tailEnd len="med" w="med" type="none"/>
                    </a:lnT>
                    <a:lnB cap="flat" cmpd="sng" w="9525">
                      <a:solidFill>
                        <a:srgbClr val="000000"/>
                      </a:solidFill>
                      <a:prstDash val="solid"/>
                      <a:round/>
                      <a:headEnd len="med" w="med" type="none"/>
                      <a:tailEnd len="med" w="med" type="none"/>
                    </a:lnB>
                  </a:tcPr>
                </a:tc>
              </a:tr>
              <a:tr h="381000">
                <a:tc>
                  <a:txBody>
                    <a:bodyPr>
                      <a:noAutofit/>
                    </a:bodyPr>
                    <a:lstStyle/>
                    <a:p>
                      <a:pPr lvl="0" rtl="0">
                        <a:spcBef>
                          <a:spcPts val="0"/>
                        </a:spcBef>
                        <a:buNone/>
                      </a:pPr>
                      <a:r>
                        <a:rPr b="1" lang="en-US">
                          <a:latin typeface="Times New Roman"/>
                          <a:ea typeface="Times New Roman"/>
                          <a:cs typeface="Times New Roman"/>
                          <a:sym typeface="Times New Roman"/>
                        </a:rPr>
                        <a:t>Input:</a:t>
                      </a:r>
                    </a:p>
                    <a:p>
                      <a:pPr indent="-298450" lvl="0" marL="457200" rtl="0">
                        <a:spcBef>
                          <a:spcPts val="0"/>
                        </a:spcBef>
                        <a:buSzPct val="100000"/>
                        <a:buFont typeface="Calibri"/>
                        <a:buChar char="●"/>
                      </a:pPr>
                      <a:r>
                        <a:rPr lang="en-US" sz="1100">
                          <a:latin typeface="Calibri"/>
                          <a:ea typeface="Calibri"/>
                          <a:cs typeface="Calibri"/>
                          <a:sym typeface="Calibri"/>
                        </a:rPr>
                        <a:t>evaluateCondition(condition, knowledge)</a:t>
                      </a:r>
                    </a:p>
                  </a:txBody>
                  <a:tcPr marT="63500" marB="63500" marR="63500" marL="63500">
                    <a:lnL cap="flat" cmpd="sng" w="9525">
                      <a:solidFill>
                        <a:srgbClr val="000000"/>
                      </a:solidFill>
                      <a:prstDash val="solid"/>
                      <a:round/>
                      <a:headEnd len="med" w="med" type="none"/>
                      <a:tailEnd len="med" w="med" type="none"/>
                    </a:lnL>
                    <a:lnR cap="flat" cmpd="sng" w="9525">
                      <a:solidFill>
                        <a:srgbClr val="000000"/>
                      </a:solidFill>
                      <a:prstDash val="solid"/>
                      <a:round/>
                      <a:headEnd len="med" w="med" type="none"/>
                      <a:tailEnd len="med" w="med" type="none"/>
                    </a:lnR>
                    <a:lnT cap="flat" cmpd="sng" w="9525">
                      <a:solidFill>
                        <a:srgbClr val="000000"/>
                      </a:solidFill>
                      <a:prstDash val="solid"/>
                      <a:round/>
                      <a:headEnd len="med" w="med" type="none"/>
                      <a:tailEnd len="med" w="med" type="none"/>
                    </a:lnT>
                    <a:lnB cap="flat" cmpd="sng" w="9525">
                      <a:solidFill>
                        <a:srgbClr val="000000"/>
                      </a:solidFill>
                      <a:prstDash val="solid"/>
                      <a:round/>
                      <a:headEnd len="med" w="med" type="none"/>
                      <a:tailEnd len="med" w="med" type="none"/>
                    </a:lnB>
                  </a:tcPr>
                </a:tc>
              </a:tr>
              <a:tr h="381000">
                <a:tc>
                  <a:txBody>
                    <a:bodyPr>
                      <a:noAutofit/>
                    </a:bodyPr>
                    <a:lstStyle/>
                    <a:p>
                      <a:pPr lvl="0" rtl="0">
                        <a:spcBef>
                          <a:spcPts val="0"/>
                        </a:spcBef>
                        <a:buNone/>
                      </a:pPr>
                      <a:r>
                        <a:rPr b="1" lang="en-US">
                          <a:latin typeface="Times New Roman"/>
                          <a:ea typeface="Times New Roman"/>
                          <a:cs typeface="Times New Roman"/>
                          <a:sym typeface="Times New Roman"/>
                        </a:rPr>
                        <a:t>Expected Result:</a:t>
                      </a:r>
                    </a:p>
                    <a:p>
                      <a:pPr indent="-317500" lvl="0" marL="457200" rtl="0">
                        <a:spcBef>
                          <a:spcPts val="0"/>
                        </a:spcBef>
                        <a:buSzPct val="127272"/>
                        <a:buFont typeface="Times New Roman"/>
                        <a:buChar char="●"/>
                      </a:pPr>
                      <a:r>
                        <a:rPr lang="en-US" sz="1100">
                          <a:latin typeface="Calibri"/>
                          <a:ea typeface="Calibri"/>
                          <a:cs typeface="Calibri"/>
                          <a:sym typeface="Calibri"/>
                        </a:rPr>
                        <a:t>true</a:t>
                      </a:r>
                    </a:p>
                  </a:txBody>
                  <a:tcPr marT="63500" marB="63500" marR="63500" marL="63500">
                    <a:lnL cap="flat" cmpd="sng" w="9525">
                      <a:solidFill>
                        <a:srgbClr val="000000"/>
                      </a:solidFill>
                      <a:prstDash val="solid"/>
                      <a:round/>
                      <a:headEnd len="med" w="med" type="none"/>
                      <a:tailEnd len="med" w="med" type="none"/>
                    </a:lnL>
                    <a:lnR cap="flat" cmpd="sng" w="9525">
                      <a:solidFill>
                        <a:srgbClr val="000000"/>
                      </a:solidFill>
                      <a:prstDash val="solid"/>
                      <a:round/>
                      <a:headEnd len="med" w="med" type="none"/>
                      <a:tailEnd len="med" w="med" type="none"/>
                    </a:lnR>
                    <a:lnT cap="flat" cmpd="sng" w="9525">
                      <a:solidFill>
                        <a:srgbClr val="000000"/>
                      </a:solidFill>
                      <a:prstDash val="solid"/>
                      <a:round/>
                      <a:headEnd len="med" w="med" type="none"/>
                      <a:tailEnd len="med" w="med" type="none"/>
                    </a:lnT>
                    <a:lnB cap="flat" cmpd="sng" w="9525">
                      <a:solidFill>
                        <a:srgbClr val="000000"/>
                      </a:solidFill>
                      <a:prstDash val="solid"/>
                      <a:round/>
                      <a:headEnd len="med" w="med" type="none"/>
                      <a:tailEnd len="med" w="med" type="none"/>
                    </a:lnB>
                  </a:tcPr>
                </a:tc>
              </a:tr>
            </a:tbl>
          </a:graphicData>
        </a:graphic>
      </p:graphicFrame>
      <p:sp>
        <p:nvSpPr>
          <p:cNvPr id="249" name="Shape 249"/>
          <p:cNvSpPr txBox="1"/>
          <p:nvPr/>
        </p:nvSpPr>
        <p:spPr>
          <a:xfrm>
            <a:off x="951650" y="2034900"/>
            <a:ext cx="5635200" cy="657300"/>
          </a:xfrm>
          <a:prstGeom prst="rect">
            <a:avLst/>
          </a:prstGeom>
          <a:noFill/>
          <a:ln>
            <a:noFill/>
          </a:ln>
        </p:spPr>
        <p:txBody>
          <a:bodyPr anchorCtr="0" anchor="t" bIns="91425" lIns="91425" rIns="91425" tIns="91425">
            <a:noAutofit/>
          </a:bodyPr>
          <a:lstStyle/>
          <a:p>
            <a:pPr lvl="0">
              <a:spcBef>
                <a:spcPts val="0"/>
              </a:spcBef>
              <a:buNone/>
            </a:pPr>
            <a:r>
              <a:rPr lang="en-US">
                <a:solidFill>
                  <a:srgbClr val="FFFFFF"/>
                </a:solidFill>
              </a:rPr>
              <a:t>Sunny Day</a:t>
            </a: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4" name="Shape 254"/>
        <p:cNvGrpSpPr/>
        <p:nvPr/>
      </p:nvGrpSpPr>
      <p:grpSpPr>
        <a:xfrm>
          <a:off x="0" y="0"/>
          <a:ext cx="0" cy="0"/>
          <a:chOff x="0" y="0"/>
          <a:chExt cx="0" cy="0"/>
        </a:xfrm>
      </p:grpSpPr>
      <p:sp>
        <p:nvSpPr>
          <p:cNvPr id="255" name="Shape 255"/>
          <p:cNvSpPr txBox="1"/>
          <p:nvPr>
            <p:ph type="title"/>
          </p:nvPr>
        </p:nvSpPr>
        <p:spPr>
          <a:xfrm>
            <a:off x="779462" y="381000"/>
            <a:ext cx="7583400" cy="1044600"/>
          </a:xfrm>
          <a:prstGeom prst="rect">
            <a:avLst/>
          </a:prstGeom>
        </p:spPr>
        <p:txBody>
          <a:bodyPr anchorCtr="0" anchor="b" bIns="91425" lIns="91425" rIns="91425" tIns="91425">
            <a:noAutofit/>
          </a:bodyPr>
          <a:lstStyle/>
          <a:p>
            <a:pPr lvl="0" rtl="0">
              <a:spcBef>
                <a:spcPts val="0"/>
              </a:spcBef>
              <a:buNone/>
            </a:pPr>
            <a:r>
              <a:rPr lang="en-US">
                <a:solidFill>
                  <a:srgbClr val="FFFFFF"/>
                </a:solidFill>
              </a:rPr>
              <a:t>Test Cases</a:t>
            </a:r>
          </a:p>
        </p:txBody>
      </p:sp>
      <p:graphicFrame>
        <p:nvGraphicFramePr>
          <p:cNvPr id="256" name="Shape 256"/>
          <p:cNvGraphicFramePr/>
          <p:nvPr/>
        </p:nvGraphicFramePr>
        <p:xfrm>
          <a:off x="951650" y="2462650"/>
          <a:ext cx="3000000" cy="3000000"/>
        </p:xfrm>
        <a:graphic>
          <a:graphicData uri="http://schemas.openxmlformats.org/drawingml/2006/table">
            <a:tbl>
              <a:tblPr>
                <a:noFill/>
                <a:tableStyleId>{30827888-C9E1-4B6E-B269-8BFDDCBA73DA}</a:tableStyleId>
              </a:tblPr>
              <a:tblGrid>
                <a:gridCol w="7239000"/>
              </a:tblGrid>
              <a:tr h="381000">
                <a:tc>
                  <a:txBody>
                    <a:bodyPr>
                      <a:noAutofit/>
                    </a:bodyPr>
                    <a:lstStyle/>
                    <a:p>
                      <a:pPr lvl="0" rtl="0">
                        <a:spcBef>
                          <a:spcPts val="0"/>
                        </a:spcBef>
                        <a:buNone/>
                      </a:pPr>
                      <a:r>
                        <a:rPr b="1" lang="en-US">
                          <a:latin typeface="Times New Roman"/>
                          <a:ea typeface="Times New Roman"/>
                          <a:cs typeface="Times New Roman"/>
                          <a:sym typeface="Times New Roman"/>
                        </a:rPr>
                        <a:t>Test ID: U672-TC003</a:t>
                      </a:r>
                    </a:p>
                  </a:txBody>
                  <a:tcPr marT="63500" marB="63500" marR="63500" marL="63500">
                    <a:lnL cap="flat" cmpd="sng" w="9525">
                      <a:solidFill>
                        <a:srgbClr val="000000"/>
                      </a:solidFill>
                      <a:prstDash val="solid"/>
                      <a:round/>
                      <a:headEnd len="med" w="med" type="none"/>
                      <a:tailEnd len="med" w="med" type="none"/>
                    </a:lnL>
                    <a:lnR cap="flat" cmpd="sng" w="9525">
                      <a:solidFill>
                        <a:srgbClr val="000000"/>
                      </a:solidFill>
                      <a:prstDash val="solid"/>
                      <a:round/>
                      <a:headEnd len="med" w="med" type="none"/>
                      <a:tailEnd len="med" w="med" type="none"/>
                    </a:lnR>
                    <a:lnT cap="flat" cmpd="sng" w="9525">
                      <a:solidFill>
                        <a:srgbClr val="000000"/>
                      </a:solidFill>
                      <a:prstDash val="solid"/>
                      <a:round/>
                      <a:headEnd len="med" w="med" type="none"/>
                      <a:tailEnd len="med" w="med" type="none"/>
                    </a:lnT>
                    <a:lnB cap="flat" cmpd="sng" w="9525">
                      <a:solidFill>
                        <a:srgbClr val="000000"/>
                      </a:solidFill>
                      <a:prstDash val="solid"/>
                      <a:round/>
                      <a:headEnd len="med" w="med" type="none"/>
                      <a:tailEnd len="med" w="med" type="none"/>
                    </a:lnB>
                  </a:tcPr>
                </a:tc>
              </a:tr>
              <a:tr h="381000">
                <a:tc>
                  <a:txBody>
                    <a:bodyPr>
                      <a:noAutofit/>
                    </a:bodyPr>
                    <a:lstStyle/>
                    <a:p>
                      <a:pPr lvl="0" rtl="0">
                        <a:spcBef>
                          <a:spcPts val="0"/>
                        </a:spcBef>
                        <a:buNone/>
                      </a:pPr>
                      <a:r>
                        <a:rPr b="1" lang="en-US">
                          <a:latin typeface="Times New Roman"/>
                          <a:ea typeface="Times New Roman"/>
                          <a:cs typeface="Times New Roman"/>
                          <a:sym typeface="Times New Roman"/>
                        </a:rPr>
                        <a:t>Purpose: </a:t>
                      </a:r>
                      <a:r>
                        <a:rPr lang="en-US">
                          <a:latin typeface="Times New Roman"/>
                          <a:ea typeface="Times New Roman"/>
                          <a:cs typeface="Times New Roman"/>
                          <a:sym typeface="Times New Roman"/>
                        </a:rPr>
                        <a:t>Evaluate condition returns false with a false conditional string</a:t>
                      </a:r>
                    </a:p>
                  </a:txBody>
                  <a:tcPr marT="63500" marB="63500" marR="63500" marL="63500">
                    <a:lnL cap="flat" cmpd="sng" w="9525">
                      <a:solidFill>
                        <a:srgbClr val="000000"/>
                      </a:solidFill>
                      <a:prstDash val="solid"/>
                      <a:round/>
                      <a:headEnd len="med" w="med" type="none"/>
                      <a:tailEnd len="med" w="med" type="none"/>
                    </a:lnL>
                    <a:lnR cap="flat" cmpd="sng" w="9525">
                      <a:solidFill>
                        <a:srgbClr val="000000"/>
                      </a:solidFill>
                      <a:prstDash val="solid"/>
                      <a:round/>
                      <a:headEnd len="med" w="med" type="none"/>
                      <a:tailEnd len="med" w="med" type="none"/>
                    </a:lnR>
                    <a:lnT cap="flat" cmpd="sng" w="9525">
                      <a:solidFill>
                        <a:srgbClr val="000000"/>
                      </a:solidFill>
                      <a:prstDash val="solid"/>
                      <a:round/>
                      <a:headEnd len="med" w="med" type="none"/>
                      <a:tailEnd len="med" w="med" type="none"/>
                    </a:lnT>
                    <a:lnB cap="flat" cmpd="sng" w="9525">
                      <a:solidFill>
                        <a:srgbClr val="000000"/>
                      </a:solidFill>
                      <a:prstDash val="solid"/>
                      <a:round/>
                      <a:headEnd len="med" w="med" type="none"/>
                      <a:tailEnd len="med" w="med" type="none"/>
                    </a:lnB>
                  </a:tcPr>
                </a:tc>
              </a:tr>
              <a:tr h="381000">
                <a:tc>
                  <a:txBody>
                    <a:bodyPr>
                      <a:noAutofit/>
                    </a:bodyPr>
                    <a:lstStyle/>
                    <a:p>
                      <a:pPr lvl="0" rtl="0">
                        <a:spcBef>
                          <a:spcPts val="0"/>
                        </a:spcBef>
                        <a:buNone/>
                      </a:pPr>
                      <a:r>
                        <a:rPr b="1" lang="en-US">
                          <a:latin typeface="Times New Roman"/>
                          <a:ea typeface="Times New Roman"/>
                          <a:cs typeface="Times New Roman"/>
                          <a:sym typeface="Times New Roman"/>
                        </a:rPr>
                        <a:t>Preconditions:</a:t>
                      </a:r>
                    </a:p>
                    <a:p>
                      <a:pPr indent="-298450" lvl="0" marL="457200" rtl="0">
                        <a:spcBef>
                          <a:spcPts val="0"/>
                        </a:spcBef>
                        <a:buSzPct val="100000"/>
                        <a:buFont typeface="Calibri"/>
                        <a:buChar char="●"/>
                      </a:pPr>
                      <a:r>
                        <a:rPr lang="en-US" sz="1100">
                          <a:latin typeface="Calibri"/>
                          <a:ea typeface="Calibri"/>
                          <a:cs typeface="Calibri"/>
                          <a:sym typeface="Calibri"/>
                        </a:rPr>
                        <a:t>Knowledge: community acquired = true, severely ill = false, PCN allergy = no</a:t>
                      </a:r>
                    </a:p>
                    <a:p>
                      <a:pPr indent="-298450" lvl="0" marL="457200" rtl="0">
                        <a:spcBef>
                          <a:spcPts val="0"/>
                        </a:spcBef>
                        <a:buSzPct val="100000"/>
                        <a:buFont typeface="Calibri"/>
                        <a:buChar char="●"/>
                      </a:pPr>
                      <a:r>
                        <a:rPr lang="en-US" sz="1100">
                          <a:latin typeface="Calibri"/>
                          <a:ea typeface="Calibri"/>
                          <a:cs typeface="Calibri"/>
                          <a:sym typeface="Calibri"/>
                        </a:rPr>
                        <a:t>Condition: community acquired == false &amp; severely ill == false &amp; PCN allergy = no</a:t>
                      </a:r>
                    </a:p>
                  </a:txBody>
                  <a:tcPr marT="63500" marB="63500" marR="63500" marL="63500">
                    <a:lnL cap="flat" cmpd="sng" w="9525">
                      <a:solidFill>
                        <a:srgbClr val="000000"/>
                      </a:solidFill>
                      <a:prstDash val="solid"/>
                      <a:round/>
                      <a:headEnd len="med" w="med" type="none"/>
                      <a:tailEnd len="med" w="med" type="none"/>
                    </a:lnL>
                    <a:lnR cap="flat" cmpd="sng" w="9525">
                      <a:solidFill>
                        <a:srgbClr val="000000"/>
                      </a:solidFill>
                      <a:prstDash val="solid"/>
                      <a:round/>
                      <a:headEnd len="med" w="med" type="none"/>
                      <a:tailEnd len="med" w="med" type="none"/>
                    </a:lnR>
                    <a:lnT cap="flat" cmpd="sng" w="9525">
                      <a:solidFill>
                        <a:srgbClr val="000000"/>
                      </a:solidFill>
                      <a:prstDash val="solid"/>
                      <a:round/>
                      <a:headEnd len="med" w="med" type="none"/>
                      <a:tailEnd len="med" w="med" type="none"/>
                    </a:lnT>
                    <a:lnB cap="flat" cmpd="sng" w="9525">
                      <a:solidFill>
                        <a:srgbClr val="000000"/>
                      </a:solidFill>
                      <a:prstDash val="solid"/>
                      <a:round/>
                      <a:headEnd len="med" w="med" type="none"/>
                      <a:tailEnd len="med" w="med" type="none"/>
                    </a:lnB>
                  </a:tcPr>
                </a:tc>
              </a:tr>
              <a:tr h="381000">
                <a:tc>
                  <a:txBody>
                    <a:bodyPr>
                      <a:noAutofit/>
                    </a:bodyPr>
                    <a:lstStyle/>
                    <a:p>
                      <a:pPr lvl="0" rtl="0">
                        <a:spcBef>
                          <a:spcPts val="0"/>
                        </a:spcBef>
                        <a:buNone/>
                      </a:pPr>
                      <a:r>
                        <a:rPr b="1" lang="en-US">
                          <a:latin typeface="Times New Roman"/>
                          <a:ea typeface="Times New Roman"/>
                          <a:cs typeface="Times New Roman"/>
                          <a:sym typeface="Times New Roman"/>
                        </a:rPr>
                        <a:t>Input:</a:t>
                      </a:r>
                    </a:p>
                    <a:p>
                      <a:pPr indent="-298450" lvl="0" marL="457200" rtl="0">
                        <a:spcBef>
                          <a:spcPts val="0"/>
                        </a:spcBef>
                        <a:buSzPct val="100000"/>
                        <a:buFont typeface="Calibri"/>
                        <a:buChar char="●"/>
                      </a:pPr>
                      <a:r>
                        <a:rPr lang="en-US" sz="1100">
                          <a:latin typeface="Calibri"/>
                          <a:ea typeface="Calibri"/>
                          <a:cs typeface="Calibri"/>
                          <a:sym typeface="Calibri"/>
                        </a:rPr>
                        <a:t>evaluateCondition(condition, knowledge)</a:t>
                      </a:r>
                    </a:p>
                  </a:txBody>
                  <a:tcPr marT="63500" marB="63500" marR="63500" marL="63500">
                    <a:lnL cap="flat" cmpd="sng" w="9525">
                      <a:solidFill>
                        <a:srgbClr val="000000"/>
                      </a:solidFill>
                      <a:prstDash val="solid"/>
                      <a:round/>
                      <a:headEnd len="med" w="med" type="none"/>
                      <a:tailEnd len="med" w="med" type="none"/>
                    </a:lnL>
                    <a:lnR cap="flat" cmpd="sng" w="9525">
                      <a:solidFill>
                        <a:srgbClr val="000000"/>
                      </a:solidFill>
                      <a:prstDash val="solid"/>
                      <a:round/>
                      <a:headEnd len="med" w="med" type="none"/>
                      <a:tailEnd len="med" w="med" type="none"/>
                    </a:lnR>
                    <a:lnT cap="flat" cmpd="sng" w="9525">
                      <a:solidFill>
                        <a:srgbClr val="000000"/>
                      </a:solidFill>
                      <a:prstDash val="solid"/>
                      <a:round/>
                      <a:headEnd len="med" w="med" type="none"/>
                      <a:tailEnd len="med" w="med" type="none"/>
                    </a:lnT>
                    <a:lnB cap="flat" cmpd="sng" w="9525">
                      <a:solidFill>
                        <a:srgbClr val="000000"/>
                      </a:solidFill>
                      <a:prstDash val="solid"/>
                      <a:round/>
                      <a:headEnd len="med" w="med" type="none"/>
                      <a:tailEnd len="med" w="med" type="none"/>
                    </a:lnB>
                  </a:tcPr>
                </a:tc>
              </a:tr>
              <a:tr h="381000">
                <a:tc>
                  <a:txBody>
                    <a:bodyPr>
                      <a:noAutofit/>
                    </a:bodyPr>
                    <a:lstStyle/>
                    <a:p>
                      <a:pPr lvl="0" rtl="0">
                        <a:spcBef>
                          <a:spcPts val="0"/>
                        </a:spcBef>
                        <a:buNone/>
                      </a:pPr>
                      <a:r>
                        <a:rPr b="1" lang="en-US">
                          <a:latin typeface="Times New Roman"/>
                          <a:ea typeface="Times New Roman"/>
                          <a:cs typeface="Times New Roman"/>
                          <a:sym typeface="Times New Roman"/>
                        </a:rPr>
                        <a:t>Expected Result:</a:t>
                      </a:r>
                    </a:p>
                    <a:p>
                      <a:pPr indent="-317500" lvl="0" marL="457200" rtl="0">
                        <a:spcBef>
                          <a:spcPts val="0"/>
                        </a:spcBef>
                        <a:buSzPct val="127272"/>
                        <a:buFont typeface="Times New Roman"/>
                        <a:buChar char="●"/>
                      </a:pPr>
                      <a:r>
                        <a:rPr lang="en-US" sz="1100">
                          <a:latin typeface="Calibri"/>
                          <a:ea typeface="Calibri"/>
                          <a:cs typeface="Calibri"/>
                          <a:sym typeface="Calibri"/>
                        </a:rPr>
                        <a:t>false</a:t>
                      </a:r>
                    </a:p>
                  </a:txBody>
                  <a:tcPr marT="63500" marB="63500" marR="63500" marL="63500">
                    <a:lnL cap="flat" cmpd="sng" w="9525">
                      <a:solidFill>
                        <a:srgbClr val="000000"/>
                      </a:solidFill>
                      <a:prstDash val="solid"/>
                      <a:round/>
                      <a:headEnd len="med" w="med" type="none"/>
                      <a:tailEnd len="med" w="med" type="none"/>
                    </a:lnL>
                    <a:lnR cap="flat" cmpd="sng" w="9525">
                      <a:solidFill>
                        <a:srgbClr val="000000"/>
                      </a:solidFill>
                      <a:prstDash val="solid"/>
                      <a:round/>
                      <a:headEnd len="med" w="med" type="none"/>
                      <a:tailEnd len="med" w="med" type="none"/>
                    </a:lnR>
                    <a:lnT cap="flat" cmpd="sng" w="9525">
                      <a:solidFill>
                        <a:srgbClr val="000000"/>
                      </a:solidFill>
                      <a:prstDash val="solid"/>
                      <a:round/>
                      <a:headEnd len="med" w="med" type="none"/>
                      <a:tailEnd len="med" w="med" type="none"/>
                    </a:lnT>
                    <a:lnB cap="flat" cmpd="sng" w="9525">
                      <a:solidFill>
                        <a:srgbClr val="000000"/>
                      </a:solidFill>
                      <a:prstDash val="solid"/>
                      <a:round/>
                      <a:headEnd len="med" w="med" type="none"/>
                      <a:tailEnd len="med" w="med" type="none"/>
                    </a:lnB>
                  </a:tcPr>
                </a:tc>
              </a:tr>
            </a:tbl>
          </a:graphicData>
        </a:graphic>
      </p:graphicFrame>
      <p:sp>
        <p:nvSpPr>
          <p:cNvPr id="257" name="Shape 257"/>
          <p:cNvSpPr txBox="1"/>
          <p:nvPr/>
        </p:nvSpPr>
        <p:spPr>
          <a:xfrm>
            <a:off x="951650" y="2034900"/>
            <a:ext cx="5635200" cy="657300"/>
          </a:xfrm>
          <a:prstGeom prst="rect">
            <a:avLst/>
          </a:prstGeom>
          <a:noFill/>
          <a:ln>
            <a:noFill/>
          </a:ln>
        </p:spPr>
        <p:txBody>
          <a:bodyPr anchorCtr="0" anchor="t" bIns="91425" lIns="91425" rIns="91425" tIns="91425">
            <a:noAutofit/>
          </a:bodyPr>
          <a:lstStyle/>
          <a:p>
            <a:pPr lvl="0" rtl="0">
              <a:spcBef>
                <a:spcPts val="0"/>
              </a:spcBef>
              <a:buNone/>
            </a:pPr>
            <a:r>
              <a:rPr lang="en-US">
                <a:solidFill>
                  <a:srgbClr val="FFFFFF"/>
                </a:solidFill>
              </a:rPr>
              <a:t>Rainy Day</a:t>
            </a: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62" name="Shape 262"/>
        <p:cNvGrpSpPr/>
        <p:nvPr/>
      </p:nvGrpSpPr>
      <p:grpSpPr>
        <a:xfrm>
          <a:off x="0" y="0"/>
          <a:ext cx="0" cy="0"/>
          <a:chOff x="0" y="0"/>
          <a:chExt cx="0" cy="0"/>
        </a:xfrm>
      </p:grpSpPr>
      <p:sp>
        <p:nvSpPr>
          <p:cNvPr id="263" name="Shape 263"/>
          <p:cNvSpPr txBox="1"/>
          <p:nvPr>
            <p:ph type="title"/>
          </p:nvPr>
        </p:nvSpPr>
        <p:spPr>
          <a:xfrm>
            <a:off x="779462" y="381000"/>
            <a:ext cx="7583400" cy="1044600"/>
          </a:xfrm>
          <a:prstGeom prst="rect">
            <a:avLst/>
          </a:prstGeom>
        </p:spPr>
        <p:txBody>
          <a:bodyPr anchorCtr="0" anchor="b" bIns="91425" lIns="91425" rIns="91425" tIns="91425">
            <a:noAutofit/>
          </a:bodyPr>
          <a:lstStyle/>
          <a:p>
            <a:pPr lvl="0">
              <a:spcBef>
                <a:spcPts val="0"/>
              </a:spcBef>
              <a:buNone/>
            </a:pPr>
            <a:r>
              <a:rPr lang="en-US">
                <a:solidFill>
                  <a:srgbClr val="FFFFFF"/>
                </a:solidFill>
              </a:rPr>
              <a:t>Automated Test Scripts</a:t>
            </a:r>
          </a:p>
        </p:txBody>
      </p:sp>
      <p:pic>
        <p:nvPicPr>
          <p:cNvPr id="264" name="Shape 264"/>
          <p:cNvPicPr preferRelativeResize="0"/>
          <p:nvPr/>
        </p:nvPicPr>
        <p:blipFill>
          <a:blip r:embed="rId3">
            <a:alphaModFix/>
          </a:blip>
          <a:stretch>
            <a:fillRect/>
          </a:stretch>
        </p:blipFill>
        <p:spPr>
          <a:xfrm>
            <a:off x="1355181" y="1614550"/>
            <a:ext cx="6433630" cy="524345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69" name="Shape 269"/>
        <p:cNvGrpSpPr/>
        <p:nvPr/>
      </p:nvGrpSpPr>
      <p:grpSpPr>
        <a:xfrm>
          <a:off x="0" y="0"/>
          <a:ext cx="0" cy="0"/>
          <a:chOff x="0" y="0"/>
          <a:chExt cx="0" cy="0"/>
        </a:xfrm>
      </p:grpSpPr>
      <p:sp>
        <p:nvSpPr>
          <p:cNvPr id="270" name="Shape 270"/>
          <p:cNvSpPr txBox="1"/>
          <p:nvPr>
            <p:ph type="title"/>
          </p:nvPr>
        </p:nvSpPr>
        <p:spPr>
          <a:xfrm>
            <a:off x="779462" y="381000"/>
            <a:ext cx="7583400" cy="1044600"/>
          </a:xfrm>
          <a:prstGeom prst="rect">
            <a:avLst/>
          </a:prstGeom>
        </p:spPr>
        <p:txBody>
          <a:bodyPr anchorCtr="0" anchor="b" bIns="91425" lIns="91425" rIns="91425" tIns="91425">
            <a:noAutofit/>
          </a:bodyPr>
          <a:lstStyle/>
          <a:p>
            <a:pPr lvl="0" rtl="0">
              <a:spcBef>
                <a:spcPts val="0"/>
              </a:spcBef>
              <a:buNone/>
            </a:pPr>
            <a:r>
              <a:rPr lang="en-US">
                <a:solidFill>
                  <a:srgbClr val="FFFFFF"/>
                </a:solidFill>
              </a:rPr>
              <a:t>Automated Test Scripts Contd.</a:t>
            </a:r>
          </a:p>
        </p:txBody>
      </p:sp>
      <p:pic>
        <p:nvPicPr>
          <p:cNvPr id="271" name="Shape 271"/>
          <p:cNvPicPr preferRelativeResize="0"/>
          <p:nvPr/>
        </p:nvPicPr>
        <p:blipFill>
          <a:blip r:embed="rId3">
            <a:alphaModFix/>
          </a:blip>
          <a:stretch>
            <a:fillRect/>
          </a:stretch>
        </p:blipFill>
        <p:spPr>
          <a:xfrm>
            <a:off x="1709774" y="1529175"/>
            <a:ext cx="5724450" cy="53288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4" name="Shape 84"/>
        <p:cNvGrpSpPr/>
        <p:nvPr/>
      </p:nvGrpSpPr>
      <p:grpSpPr>
        <a:xfrm>
          <a:off x="0" y="0"/>
          <a:ext cx="0" cy="0"/>
          <a:chOff x="0" y="0"/>
          <a:chExt cx="0" cy="0"/>
        </a:xfrm>
      </p:grpSpPr>
      <p:sp>
        <p:nvSpPr>
          <p:cNvPr id="85" name="Shape 85"/>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lnSpc>
                <a:spcPct val="100000"/>
              </a:lnSpc>
              <a:spcBef>
                <a:spcPts val="0"/>
              </a:spcBef>
              <a:spcAft>
                <a:spcPts val="0"/>
              </a:spcAft>
              <a:buClr>
                <a:srgbClr val="001D4D"/>
              </a:buClr>
              <a:buSzPct val="25000"/>
              <a:buFont typeface="Trebuchet MS"/>
              <a:buNone/>
            </a:pPr>
            <a:r>
              <a:rPr lang="en-US">
                <a:solidFill>
                  <a:srgbClr val="FFFFFF"/>
                </a:solidFill>
              </a:rPr>
              <a:t>Project Management</a:t>
            </a:r>
          </a:p>
        </p:txBody>
      </p:sp>
      <p:pic>
        <p:nvPicPr>
          <p:cNvPr id="86" name="Shape 86"/>
          <p:cNvPicPr preferRelativeResize="0"/>
          <p:nvPr/>
        </p:nvPicPr>
        <p:blipFill>
          <a:blip r:embed="rId3">
            <a:alphaModFix/>
          </a:blip>
          <a:stretch>
            <a:fillRect/>
          </a:stretch>
        </p:blipFill>
        <p:spPr>
          <a:xfrm>
            <a:off x="714375" y="2218725"/>
            <a:ext cx="7715250" cy="27432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1" name="Shape 91"/>
        <p:cNvGrpSpPr/>
        <p:nvPr/>
      </p:nvGrpSpPr>
      <p:grpSpPr>
        <a:xfrm>
          <a:off x="0" y="0"/>
          <a:ext cx="0" cy="0"/>
          <a:chOff x="0" y="0"/>
          <a:chExt cx="0" cy="0"/>
        </a:xfrm>
      </p:grpSpPr>
      <p:sp>
        <p:nvSpPr>
          <p:cNvPr id="92" name="Shape 92"/>
          <p:cNvSpPr txBox="1"/>
          <p:nvPr>
            <p:ph type="title"/>
          </p:nvPr>
        </p:nvSpPr>
        <p:spPr>
          <a:xfrm>
            <a:off x="779462" y="381000"/>
            <a:ext cx="7583486" cy="1044575"/>
          </a:xfrm>
          <a:prstGeom prst="rect">
            <a:avLst/>
          </a:prstGeom>
          <a:noFill/>
          <a:ln>
            <a:noFill/>
          </a:ln>
        </p:spPr>
        <p:txBody>
          <a:bodyPr anchorCtr="0" anchor="b" bIns="45700" lIns="91425" rIns="91425" tIns="45700">
            <a:noAutofit/>
          </a:bodyPr>
          <a:lstStyle/>
          <a:p>
            <a:pPr indent="0" lvl="0" marL="0" marR="0" rtl="0" algn="l">
              <a:lnSpc>
                <a:spcPct val="100000"/>
              </a:lnSpc>
              <a:spcBef>
                <a:spcPts val="0"/>
              </a:spcBef>
              <a:spcAft>
                <a:spcPts val="0"/>
              </a:spcAft>
              <a:buClr>
                <a:srgbClr val="001D4D"/>
              </a:buClr>
              <a:buSzPct val="25000"/>
              <a:buFont typeface="Trebuchet MS"/>
              <a:buNone/>
            </a:pPr>
            <a:r>
              <a:rPr b="0" i="0" lang="en-US" sz="3800" u="none" cap="none" strike="noStrike">
                <a:solidFill>
                  <a:srgbClr val="FFFFFF"/>
                </a:solidFill>
                <a:latin typeface="Trebuchet MS"/>
                <a:ea typeface="Trebuchet MS"/>
                <a:cs typeface="Trebuchet MS"/>
                <a:sym typeface="Trebuchet MS"/>
              </a:rPr>
              <a:t>User Stories</a:t>
            </a:r>
            <a:r>
              <a:rPr lang="en-US">
                <a:solidFill>
                  <a:srgbClr val="FFFFFF"/>
                </a:solidFill>
              </a:rPr>
              <a:t> Implemented</a:t>
            </a:r>
          </a:p>
        </p:txBody>
      </p:sp>
      <p:sp>
        <p:nvSpPr>
          <p:cNvPr id="93" name="Shape 93"/>
          <p:cNvSpPr txBox="1"/>
          <p:nvPr>
            <p:ph idx="1" type="body"/>
          </p:nvPr>
        </p:nvSpPr>
        <p:spPr>
          <a:xfrm>
            <a:off x="779475" y="1386924"/>
            <a:ext cx="7583400" cy="4815900"/>
          </a:xfrm>
          <a:prstGeom prst="rect">
            <a:avLst/>
          </a:prstGeom>
          <a:noFill/>
          <a:ln>
            <a:noFill/>
          </a:ln>
        </p:spPr>
        <p:txBody>
          <a:bodyPr anchorCtr="0" anchor="t" bIns="45700" lIns="91425" rIns="91425" tIns="45700">
            <a:noAutofit/>
          </a:bodyPr>
          <a:lstStyle/>
          <a:p>
            <a:pPr indent="-381000" lvl="0" marL="457200" rtl="0">
              <a:spcBef>
                <a:spcPts val="0"/>
              </a:spcBef>
              <a:buClr>
                <a:srgbClr val="FFFFFF"/>
              </a:buClr>
              <a:buSzPct val="100000"/>
              <a:buAutoNum type="arabicPeriod"/>
            </a:pPr>
            <a:r>
              <a:rPr lang="en-US" sz="2400">
                <a:solidFill>
                  <a:srgbClr val="FFFFFF"/>
                </a:solidFill>
              </a:rPr>
              <a:t>User Story #666 Implement Login/Logout</a:t>
            </a:r>
          </a:p>
          <a:p>
            <a:pPr indent="-381000" lvl="0" marL="457200" rtl="0">
              <a:spcBef>
                <a:spcPts val="0"/>
              </a:spcBef>
              <a:buClr>
                <a:srgbClr val="FFFFFF"/>
              </a:buClr>
              <a:buSzPct val="100000"/>
              <a:buAutoNum type="arabicPeriod"/>
            </a:pPr>
            <a:r>
              <a:rPr lang="en-US" sz="2400">
                <a:solidFill>
                  <a:srgbClr val="FFFFFF"/>
                </a:solidFill>
              </a:rPr>
              <a:t>User Story #663 Create initial user interface</a:t>
            </a:r>
          </a:p>
          <a:p>
            <a:pPr indent="-381000" lvl="0" marL="457200" rtl="0">
              <a:spcBef>
                <a:spcPts val="0"/>
              </a:spcBef>
              <a:buClr>
                <a:srgbClr val="FFFFFF"/>
              </a:buClr>
              <a:buSzPct val="100000"/>
              <a:buAutoNum type="arabicPeriod"/>
            </a:pPr>
            <a:r>
              <a:rPr lang="en-US" sz="2400">
                <a:solidFill>
                  <a:srgbClr val="FFFFFF"/>
                </a:solidFill>
              </a:rPr>
              <a:t>User Story #667 Implement patient information</a:t>
            </a:r>
          </a:p>
          <a:p>
            <a:pPr indent="-381000" lvl="0" marL="457200" rtl="0">
              <a:spcBef>
                <a:spcPts val="0"/>
              </a:spcBef>
              <a:buClr>
                <a:srgbClr val="FFFFFF"/>
              </a:buClr>
              <a:buSzPct val="100000"/>
              <a:buAutoNum type="arabicPeriod"/>
            </a:pPr>
            <a:r>
              <a:rPr lang="en-US" sz="2400">
                <a:solidFill>
                  <a:srgbClr val="FFFFFF"/>
                </a:solidFill>
              </a:rPr>
              <a:t>User Story #671 Implement antibiotic information</a:t>
            </a:r>
          </a:p>
          <a:p>
            <a:pPr indent="-381000" lvl="0" marL="457200" rtl="0">
              <a:spcBef>
                <a:spcPts val="0"/>
              </a:spcBef>
              <a:buClr>
                <a:srgbClr val="FFFFFF"/>
              </a:buClr>
              <a:buSzPct val="100000"/>
              <a:buAutoNum type="arabicPeriod"/>
            </a:pPr>
            <a:r>
              <a:rPr lang="en-US" sz="2400">
                <a:solidFill>
                  <a:srgbClr val="FFFFFF"/>
                </a:solidFill>
              </a:rPr>
              <a:t>User Story #673 Create rule engine front end</a:t>
            </a:r>
          </a:p>
          <a:p>
            <a:pPr indent="-381000" lvl="0" marL="457200" rtl="0">
              <a:spcBef>
                <a:spcPts val="0"/>
              </a:spcBef>
              <a:buClr>
                <a:srgbClr val="FFFFFF"/>
              </a:buClr>
              <a:buSzPct val="100000"/>
              <a:buAutoNum type="arabicPeriod"/>
            </a:pPr>
            <a:r>
              <a:rPr lang="en-US" sz="2400">
                <a:solidFill>
                  <a:srgbClr val="FFFFFF"/>
                </a:solidFill>
              </a:rPr>
              <a:t>User Story #672 Create rule engine back end</a:t>
            </a:r>
          </a:p>
          <a:p>
            <a:pPr indent="-381000" lvl="0" marL="457200" rtl="0">
              <a:spcBef>
                <a:spcPts val="0"/>
              </a:spcBef>
              <a:buClr>
                <a:srgbClr val="FFFFFF"/>
              </a:buClr>
              <a:buSzPct val="100000"/>
              <a:buAutoNum type="arabicPeriod"/>
            </a:pPr>
            <a:r>
              <a:rPr lang="en-US" sz="2400">
                <a:solidFill>
                  <a:srgbClr val="FFFFFF"/>
                </a:solidFill>
              </a:rPr>
              <a:t>User Story #703 Implement rule engine graceful failures</a:t>
            </a:r>
          </a:p>
          <a:p>
            <a:pPr indent="-381000" lvl="0" marL="457200" rtl="0">
              <a:spcBef>
                <a:spcPts val="0"/>
              </a:spcBef>
              <a:buClr>
                <a:srgbClr val="FFFFFF"/>
              </a:buClr>
              <a:buSzPct val="100000"/>
              <a:buAutoNum type="arabicPeriod"/>
            </a:pPr>
            <a:r>
              <a:rPr lang="en-US" sz="2400">
                <a:solidFill>
                  <a:srgbClr val="FFFFFF"/>
                </a:solidFill>
              </a:rPr>
              <a:t>User Story #701 Improve Android UI/UX</a:t>
            </a:r>
          </a:p>
          <a:p>
            <a:pPr indent="-381000" lvl="0" marL="457200" rtl="0">
              <a:spcBef>
                <a:spcPts val="0"/>
              </a:spcBef>
              <a:buClr>
                <a:srgbClr val="FFFFFF"/>
              </a:buClr>
              <a:buSzPct val="100000"/>
              <a:buAutoNum type="arabicPeriod"/>
            </a:pPr>
            <a:r>
              <a:rPr lang="en-US" sz="2400">
                <a:solidFill>
                  <a:srgbClr val="FFFFFF"/>
                </a:solidFill>
              </a:rPr>
              <a:t>User Story #711 Improve Patient data knowledge base</a:t>
            </a:r>
          </a:p>
          <a:p>
            <a:pPr indent="-381000" lvl="0" marL="457200" rtl="0">
              <a:spcBef>
                <a:spcPts val="0"/>
              </a:spcBef>
              <a:buClr>
                <a:srgbClr val="FFFFFF"/>
              </a:buClr>
              <a:buSzPct val="100000"/>
              <a:buAutoNum type="arabicPeriod"/>
            </a:pPr>
            <a:r>
              <a:rPr lang="en-US" sz="2400">
                <a:solidFill>
                  <a:srgbClr val="FFFFFF"/>
                </a:solidFill>
              </a:rPr>
              <a:t>User Story #712 Improve Android UI/UX Further</a:t>
            </a: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8" name="Shape 98"/>
        <p:cNvGrpSpPr/>
        <p:nvPr/>
      </p:nvGrpSpPr>
      <p:grpSpPr>
        <a:xfrm>
          <a:off x="0" y="0"/>
          <a:ext cx="0" cy="0"/>
          <a:chOff x="0" y="0"/>
          <a:chExt cx="0" cy="0"/>
        </a:xfrm>
      </p:grpSpPr>
      <p:sp>
        <p:nvSpPr>
          <p:cNvPr id="99" name="Shape 99"/>
          <p:cNvSpPr txBox="1"/>
          <p:nvPr>
            <p:ph type="title"/>
          </p:nvPr>
        </p:nvSpPr>
        <p:spPr>
          <a:xfrm>
            <a:off x="779462" y="381000"/>
            <a:ext cx="7583400" cy="1044600"/>
          </a:xfrm>
          <a:prstGeom prst="rect">
            <a:avLst/>
          </a:prstGeom>
        </p:spPr>
        <p:txBody>
          <a:bodyPr anchorCtr="0" anchor="b" bIns="91425" lIns="91425" rIns="91425" tIns="91425">
            <a:noAutofit/>
          </a:bodyPr>
          <a:lstStyle/>
          <a:p>
            <a:pPr indent="-469900" lvl="0" marL="457200" rtl="0">
              <a:spcBef>
                <a:spcPts val="0"/>
              </a:spcBef>
              <a:buClr>
                <a:schemeClr val="lt1"/>
              </a:buClr>
              <a:buSzPct val="100000"/>
              <a:buFont typeface="Noto Sans Symbols"/>
              <a:buAutoNum type="arabicPeriod"/>
            </a:pPr>
            <a:r>
              <a:rPr lang="en-US">
                <a:solidFill>
                  <a:schemeClr val="lt1"/>
                </a:solidFill>
              </a:rPr>
              <a:t>User Story #666 Implement Login/Logout</a:t>
            </a:r>
          </a:p>
        </p:txBody>
      </p:sp>
      <p:pic>
        <p:nvPicPr>
          <p:cNvPr id="100" name="Shape 100"/>
          <p:cNvPicPr preferRelativeResize="0"/>
          <p:nvPr/>
        </p:nvPicPr>
        <p:blipFill>
          <a:blip r:embed="rId3">
            <a:alphaModFix/>
          </a:blip>
          <a:stretch>
            <a:fillRect/>
          </a:stretch>
        </p:blipFill>
        <p:spPr>
          <a:xfrm>
            <a:off x="2471737" y="2783250"/>
            <a:ext cx="4200525" cy="28289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5" name="Shape 105"/>
        <p:cNvGrpSpPr/>
        <p:nvPr/>
      </p:nvGrpSpPr>
      <p:grpSpPr>
        <a:xfrm>
          <a:off x="0" y="0"/>
          <a:ext cx="0" cy="0"/>
          <a:chOff x="0" y="0"/>
          <a:chExt cx="0" cy="0"/>
        </a:xfrm>
      </p:grpSpPr>
      <p:sp>
        <p:nvSpPr>
          <p:cNvPr id="106" name="Shape 106"/>
          <p:cNvSpPr txBox="1"/>
          <p:nvPr>
            <p:ph type="title"/>
          </p:nvPr>
        </p:nvSpPr>
        <p:spPr>
          <a:xfrm>
            <a:off x="779462" y="381000"/>
            <a:ext cx="7583400" cy="1044600"/>
          </a:xfrm>
          <a:prstGeom prst="rect">
            <a:avLst/>
          </a:prstGeom>
        </p:spPr>
        <p:txBody>
          <a:bodyPr anchorCtr="0" anchor="b" bIns="91425" lIns="91425" rIns="91425" tIns="91425">
            <a:noAutofit/>
          </a:bodyPr>
          <a:lstStyle/>
          <a:p>
            <a:pPr lvl="0">
              <a:spcBef>
                <a:spcPts val="0"/>
              </a:spcBef>
              <a:buNone/>
            </a:pPr>
            <a:r>
              <a:rPr lang="en-US">
                <a:solidFill>
                  <a:schemeClr val="lt1"/>
                </a:solidFill>
              </a:rPr>
              <a:t>1. User Story #666 Implement Login/Logout</a:t>
            </a:r>
          </a:p>
        </p:txBody>
      </p:sp>
      <p:pic>
        <p:nvPicPr>
          <p:cNvPr id="107" name="Shape 107"/>
          <p:cNvPicPr preferRelativeResize="0"/>
          <p:nvPr/>
        </p:nvPicPr>
        <p:blipFill>
          <a:blip r:embed="rId3">
            <a:alphaModFix/>
          </a:blip>
          <a:stretch>
            <a:fillRect/>
          </a:stretch>
        </p:blipFill>
        <p:spPr>
          <a:xfrm>
            <a:off x="1599350" y="2219325"/>
            <a:ext cx="5943600" cy="46386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2" name="Shape 112"/>
        <p:cNvGrpSpPr/>
        <p:nvPr/>
      </p:nvGrpSpPr>
      <p:grpSpPr>
        <a:xfrm>
          <a:off x="0" y="0"/>
          <a:ext cx="0" cy="0"/>
          <a:chOff x="0" y="0"/>
          <a:chExt cx="0" cy="0"/>
        </a:xfrm>
      </p:grpSpPr>
      <p:sp>
        <p:nvSpPr>
          <p:cNvPr id="113" name="Shape 113"/>
          <p:cNvSpPr txBox="1"/>
          <p:nvPr>
            <p:ph type="title"/>
          </p:nvPr>
        </p:nvSpPr>
        <p:spPr>
          <a:xfrm>
            <a:off x="779462" y="381000"/>
            <a:ext cx="7583400" cy="1044600"/>
          </a:xfrm>
          <a:prstGeom prst="rect">
            <a:avLst/>
          </a:prstGeom>
        </p:spPr>
        <p:txBody>
          <a:bodyPr anchorCtr="0" anchor="b" bIns="91425" lIns="91425" rIns="91425" tIns="91425">
            <a:noAutofit/>
          </a:bodyPr>
          <a:lstStyle/>
          <a:p>
            <a:pPr lvl="0">
              <a:spcBef>
                <a:spcPts val="0"/>
              </a:spcBef>
              <a:buNone/>
            </a:pPr>
            <a:r>
              <a:rPr lang="en-US">
                <a:solidFill>
                  <a:schemeClr val="lt1"/>
                </a:solidFill>
              </a:rPr>
              <a:t>2. User Story #663 Create initial user interface</a:t>
            </a:r>
          </a:p>
        </p:txBody>
      </p:sp>
      <p:pic>
        <p:nvPicPr>
          <p:cNvPr id="114" name="Shape 114"/>
          <p:cNvPicPr preferRelativeResize="0"/>
          <p:nvPr/>
        </p:nvPicPr>
        <p:blipFill>
          <a:blip r:embed="rId3">
            <a:alphaModFix/>
          </a:blip>
          <a:stretch>
            <a:fillRect/>
          </a:stretch>
        </p:blipFill>
        <p:spPr>
          <a:xfrm>
            <a:off x="1600200" y="2818875"/>
            <a:ext cx="5943600" cy="18764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9" name="Shape 119"/>
        <p:cNvGrpSpPr/>
        <p:nvPr/>
      </p:nvGrpSpPr>
      <p:grpSpPr>
        <a:xfrm>
          <a:off x="0" y="0"/>
          <a:ext cx="0" cy="0"/>
          <a:chOff x="0" y="0"/>
          <a:chExt cx="0" cy="0"/>
        </a:xfrm>
      </p:grpSpPr>
      <p:sp>
        <p:nvSpPr>
          <p:cNvPr id="120" name="Shape 120"/>
          <p:cNvSpPr txBox="1"/>
          <p:nvPr>
            <p:ph type="title"/>
          </p:nvPr>
        </p:nvSpPr>
        <p:spPr>
          <a:xfrm>
            <a:off x="779462" y="381000"/>
            <a:ext cx="7583400" cy="1044600"/>
          </a:xfrm>
          <a:prstGeom prst="rect">
            <a:avLst/>
          </a:prstGeom>
        </p:spPr>
        <p:txBody>
          <a:bodyPr anchorCtr="0" anchor="b" bIns="91425" lIns="91425" rIns="91425" tIns="91425">
            <a:noAutofit/>
          </a:bodyPr>
          <a:lstStyle/>
          <a:p>
            <a:pPr lvl="0" rtl="0">
              <a:spcBef>
                <a:spcPts val="0"/>
              </a:spcBef>
              <a:buNone/>
            </a:pPr>
            <a:r>
              <a:rPr lang="en-US">
                <a:solidFill>
                  <a:schemeClr val="lt1"/>
                </a:solidFill>
              </a:rPr>
              <a:t>2. User Story #663 Create initial user interface</a:t>
            </a:r>
          </a:p>
        </p:txBody>
      </p:sp>
      <p:pic>
        <p:nvPicPr>
          <p:cNvPr id="121" name="Shape 121"/>
          <p:cNvPicPr preferRelativeResize="0"/>
          <p:nvPr/>
        </p:nvPicPr>
        <p:blipFill>
          <a:blip r:embed="rId3">
            <a:alphaModFix/>
          </a:blip>
          <a:stretch>
            <a:fillRect/>
          </a:stretch>
        </p:blipFill>
        <p:spPr>
          <a:xfrm>
            <a:off x="1599350" y="2105450"/>
            <a:ext cx="5943600" cy="40386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6" name="Shape 126"/>
        <p:cNvGrpSpPr/>
        <p:nvPr/>
      </p:nvGrpSpPr>
      <p:grpSpPr>
        <a:xfrm>
          <a:off x="0" y="0"/>
          <a:ext cx="0" cy="0"/>
          <a:chOff x="0" y="0"/>
          <a:chExt cx="0" cy="0"/>
        </a:xfrm>
      </p:grpSpPr>
      <p:sp>
        <p:nvSpPr>
          <p:cNvPr id="127" name="Shape 127"/>
          <p:cNvSpPr txBox="1"/>
          <p:nvPr>
            <p:ph type="title"/>
          </p:nvPr>
        </p:nvSpPr>
        <p:spPr>
          <a:xfrm>
            <a:off x="779462" y="381000"/>
            <a:ext cx="7583400" cy="1044600"/>
          </a:xfrm>
          <a:prstGeom prst="rect">
            <a:avLst/>
          </a:prstGeom>
        </p:spPr>
        <p:txBody>
          <a:bodyPr anchorCtr="0" anchor="b" bIns="91425" lIns="91425" rIns="91425" tIns="91425">
            <a:noAutofit/>
          </a:bodyPr>
          <a:lstStyle/>
          <a:p>
            <a:pPr lvl="0" rtl="0">
              <a:spcBef>
                <a:spcPts val="0"/>
              </a:spcBef>
              <a:buNone/>
            </a:pPr>
            <a:r>
              <a:rPr lang="en-US">
                <a:solidFill>
                  <a:schemeClr val="lt1"/>
                </a:solidFill>
              </a:rPr>
              <a:t>3. User Story #667 Implement patient information</a:t>
            </a:r>
          </a:p>
        </p:txBody>
      </p:sp>
      <p:pic>
        <p:nvPicPr>
          <p:cNvPr id="128" name="Shape 128"/>
          <p:cNvPicPr preferRelativeResize="0"/>
          <p:nvPr/>
        </p:nvPicPr>
        <p:blipFill>
          <a:blip r:embed="rId3">
            <a:alphaModFix/>
          </a:blip>
          <a:stretch>
            <a:fillRect/>
          </a:stretch>
        </p:blipFill>
        <p:spPr>
          <a:xfrm>
            <a:off x="1761275" y="2604850"/>
            <a:ext cx="5619750" cy="20478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pearmint">
  <a:themeElements>
    <a:clrScheme name="Spearmint">
      <a:dk1>
        <a:srgbClr val="202729"/>
      </a:dk1>
      <a:lt1>
        <a:srgbClr val="FFFFFF"/>
      </a:lt1>
      <a:dk2>
        <a:srgbClr val="4BA173"/>
      </a:dk2>
      <a:lt2>
        <a:srgbClr val="63D297"/>
      </a:lt2>
      <a:accent1>
        <a:srgbClr val="353744"/>
      </a:accent1>
      <a:accent2>
        <a:srgbClr val="424242"/>
      </a:accent2>
      <a:accent3>
        <a:srgbClr val="616161"/>
      </a:accent3>
      <a:accent4>
        <a:srgbClr val="999999"/>
      </a:accent4>
      <a:accent5>
        <a:srgbClr val="FF5252"/>
      </a:accent5>
      <a:accent6>
        <a:srgbClr val="FFF176"/>
      </a:accent6>
      <a:hlink>
        <a:srgbClr val="FF5252"/>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