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 showSpecialPlsOnTitleSld="0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Shape 14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Shape 15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Shape 168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Shape 17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Shape 18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Shape 19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Shape 205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10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A description of verification process and 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Test Suites and Test Cases for </a:t>
            </a:r>
            <a:r>
              <a:rPr lang="en-US"/>
              <a:t>one of the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use case</a:t>
            </a:r>
            <a:r>
              <a:rPr lang="en-US"/>
              <a:t>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Automated test scripts for the implemented use cases (</a:t>
            </a:r>
            <a:r>
              <a:rPr lang="en-US"/>
              <a:t>if any)</a:t>
            </a: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Shape 21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Shape 227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5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Show the Use Case Diagram for the whole project.</a:t>
            </a:r>
            <a:br>
              <a:rPr lang="en-US"/>
            </a:br>
            <a:r>
              <a:rPr lang="en-US"/>
              <a:t>Highlight your use cases.</a:t>
            </a:r>
            <a:br>
              <a:rPr lang="en-US"/>
            </a:b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Shape 9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20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</a:t>
            </a:r>
            <a:r>
              <a:rPr lang="en-US"/>
              <a:t>Highlight the parts that you contributed to them.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br>
              <a:rPr lang="en-US"/>
            </a:br>
            <a:br>
              <a:rPr lang="en-US"/>
            </a:b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lang="en-US"/>
              <a:t>10 seconds.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 class diagram. Highlight the classes that you created/modified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design patterns used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Shape 111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Shape 11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Shape 12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Shape 13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ctrTitle"/>
          </p:nvPr>
        </p:nvSpPr>
        <p:spPr>
          <a:xfrm>
            <a:off x="311708" y="992766"/>
            <a:ext cx="8520600" cy="2736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55" name="Shape 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875" lvl="0" marL="282575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71450" lvl="1" marL="57785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74625" lvl="2" marL="860425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77800" lvl="3" marL="1143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68275" lvl="4" marL="1425575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381000" y="6288087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305175" y="6288087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7.jpg"/><Relationship Id="rId4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hyperlink" Target="mailto:jburk045@fiu.edu" TargetMode="External"/><Relationship Id="rId4" Type="http://schemas.openxmlformats.org/officeDocument/2006/relationships/image" Target="../media/image19.jpg"/></Relationships>
</file>

<file path=ppt/slides/_rels/slide19.xml.rels><?xml version="1.0" encoding="UTF-8" standalone="yes"?><Relationships xmlns="http://schemas.openxmlformats.org/package/2006/relationships"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Relationship Id="rId9" Type="http://schemas.openxmlformats.org/officeDocument/2006/relationships/image" Target="../media/image24.png"/><Relationship Id="rId5" Type="http://schemas.openxmlformats.org/officeDocument/2006/relationships/image" Target="../media/image23.png"/><Relationship Id="rId6" Type="http://schemas.openxmlformats.org/officeDocument/2006/relationships/image" Target="../media/image21.png"/><Relationship Id="rId7" Type="http://schemas.openxmlformats.org/officeDocument/2006/relationships/image" Target="../media/image27.png"/><Relationship Id="rId8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jpg"/><Relationship Id="rId4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9.jpg"/><Relationship Id="rId4" Type="http://schemas.openxmlformats.org/officeDocument/2006/relationships/image" Target="../media/image0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ctrTitle"/>
          </p:nvPr>
        </p:nvSpPr>
        <p:spPr>
          <a:xfrm>
            <a:off x="533400" y="3264200"/>
            <a:ext cx="3898200" cy="2258100"/>
          </a:xfrm>
          <a:prstGeom prst="rect">
            <a:avLst/>
          </a:prstGeom>
          <a:noFill/>
          <a:ln cap="flat" cmpd="sng" w="9525">
            <a:solidFill>
              <a:srgbClr val="000000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Members:</a:t>
            </a:r>
            <a:r>
              <a:rPr lang="en-US" sz="2800">
                <a:solidFill>
                  <a:srgbClr val="000000"/>
                </a:solidFill>
              </a:rPr>
              <a:t>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>
                <a:solidFill>
                  <a:srgbClr val="000000"/>
                </a:solidFill>
              </a:rPr>
              <a:t>Burke, John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>
                <a:solidFill>
                  <a:srgbClr val="000000"/>
                </a:solidFill>
              </a:rPr>
              <a:t>Gonzalez, Emmanuel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>
                <a:solidFill>
                  <a:srgbClr val="000000"/>
                </a:solidFill>
              </a:rPr>
              <a:t>Medina,Jorge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>
                <a:solidFill>
                  <a:srgbClr val="000000"/>
                </a:solidFill>
              </a:rPr>
              <a:t>Munez,Nilton </a:t>
            </a:r>
          </a:p>
        </p:txBody>
      </p:sp>
      <p:sp>
        <p:nvSpPr>
          <p:cNvPr id="67" name="Shape 67"/>
          <p:cNvSpPr txBox="1"/>
          <p:nvPr>
            <p:ph idx="1" type="subTitle"/>
          </p:nvPr>
        </p:nvSpPr>
        <p:spPr>
          <a:xfrm>
            <a:off x="3199800" y="6142575"/>
            <a:ext cx="2948100" cy="5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>
                <a:solidFill>
                  <a:srgbClr val="000000"/>
                </a:solidFill>
              </a:rPr>
              <a:t>25 July 2016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228600" y="228600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2016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5736800" y="3203150"/>
            <a:ext cx="2948100" cy="21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>
                <a:latin typeface="Trebuchet MS"/>
                <a:ea typeface="Trebuchet MS"/>
                <a:cs typeface="Trebuchet MS"/>
                <a:sym typeface="Trebuchet MS"/>
              </a:rPr>
              <a:t>Product Owners: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Ceballos, </a:t>
            </a:r>
            <a:r>
              <a:rPr lang="en-US" sz="2800">
                <a:latin typeface="Trebuchet MS"/>
                <a:ea typeface="Trebuchet MS"/>
                <a:cs typeface="Trebuchet MS"/>
                <a:sym typeface="Trebuchet MS"/>
              </a:rPr>
              <a:t>Samuel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Cohen, </a:t>
            </a:r>
            <a:r>
              <a:rPr lang="en-US" sz="2800">
                <a:latin typeface="Trebuchet MS"/>
                <a:ea typeface="Trebuchet MS"/>
                <a:cs typeface="Trebuchet MS"/>
                <a:sym typeface="Trebuchet MS"/>
              </a:rPr>
              <a:t>Jason</a:t>
            </a:r>
          </a:p>
        </p:txBody>
      </p:sp>
      <p:sp>
        <p:nvSpPr>
          <p:cNvPr id="70" name="Shape 70"/>
          <p:cNvSpPr txBox="1"/>
          <p:nvPr/>
        </p:nvSpPr>
        <p:spPr>
          <a:xfrm>
            <a:off x="3045925" y="1433525"/>
            <a:ext cx="3102000" cy="8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44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BOLO 5.0</a:t>
            </a:r>
          </a:p>
        </p:txBody>
      </p:sp>
      <p:sp>
        <p:nvSpPr>
          <p:cNvPr id="71" name="Shape 71"/>
          <p:cNvSpPr txBox="1"/>
          <p:nvPr/>
        </p:nvSpPr>
        <p:spPr>
          <a:xfrm>
            <a:off x="8684900" y="6482825"/>
            <a:ext cx="459300" cy="3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r>
              <a:rPr lang="en-US"/>
              <a:t>1</a:t>
            </a:r>
          </a:p>
        </p:txBody>
      </p:sp>
      <p:pic>
        <p:nvPicPr>
          <p:cNvPr descr="banner.JPG" id="72" name="Shape 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9304"/>
            <a:ext cx="9143999" cy="28618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</a:t>
            </a:r>
            <a:r>
              <a:rPr lang="en-US"/>
              <a:t>y #1: </a:t>
            </a:r>
            <a:r>
              <a:rPr lang="en-US" sz="2400"/>
              <a:t>the tile of user story</a:t>
            </a:r>
          </a:p>
        </p:txBody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The most important user story you worked on it</a:t>
            </a:r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Go into the details of the most important/significant tasks using bullets or visual graphs or diagrams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Demo using screenshots or GIF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3" name="Shape 153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aboutFIU.JPG"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2850" y="-4750"/>
            <a:ext cx="9186849" cy="683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 txBox="1"/>
          <p:nvPr/>
        </p:nvSpPr>
        <p:spPr>
          <a:xfrm>
            <a:off x="8841200" y="6451650"/>
            <a:ext cx="360300" cy="3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7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mobile.JPG"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7925" y="909637"/>
            <a:ext cx="4248150" cy="595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anner3.JPG" id="163" name="Shape 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31578"/>
            <a:ext cx="9144000" cy="1434756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Shape 164"/>
          <p:cNvSpPr txBox="1"/>
          <p:nvPr/>
        </p:nvSpPr>
        <p:spPr>
          <a:xfrm>
            <a:off x="8823850" y="6482825"/>
            <a:ext cx="270000" cy="3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8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user2.JPG" id="171" name="Shape 1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2850" y="-9525"/>
            <a:ext cx="918684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Shape 172"/>
          <p:cNvSpPr txBox="1"/>
          <p:nvPr/>
        </p:nvSpPr>
        <p:spPr>
          <a:xfrm>
            <a:off x="8748825" y="6482825"/>
            <a:ext cx="360300" cy="3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9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</a:t>
            </a:r>
            <a:r>
              <a:rPr lang="en-US"/>
              <a:t>y #3: </a:t>
            </a:r>
            <a:r>
              <a:rPr lang="en-US" sz="2400"/>
              <a:t>the tile of user story</a:t>
            </a:r>
          </a:p>
        </p:txBody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Go into the details of the most important/significant tasks using bullets or visual graphs or diagrams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Demo using screenshots or GIF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0" name="Shape 18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PDF.JPG" id="181" name="Shape 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1900" y="-66675"/>
            <a:ext cx="9229198" cy="692467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 txBox="1"/>
          <p:nvPr/>
        </p:nvSpPr>
        <p:spPr>
          <a:xfrm>
            <a:off x="8673800" y="6482825"/>
            <a:ext cx="405300" cy="3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10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</a:t>
            </a:r>
            <a:r>
              <a:rPr lang="en-US"/>
              <a:t>y #4: </a:t>
            </a:r>
            <a:r>
              <a:rPr lang="en-US" sz="2400"/>
              <a:t>the tile of user story</a:t>
            </a:r>
          </a:p>
        </p:txBody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Go into the details of the most important/significant tasks using bullets or visual graphs or diagrams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Demo using screenshots or GIF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90" name="Shape 19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SS.JPG" id="191" name="Shape 1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3800" y="-47625"/>
            <a:ext cx="9237825" cy="6995674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 txBox="1"/>
          <p:nvPr/>
        </p:nvSpPr>
        <p:spPr>
          <a:xfrm>
            <a:off x="3406500" y="1185525"/>
            <a:ext cx="8643900" cy="10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</a:t>
            </a:r>
            <a:r>
              <a:rPr lang="en-US"/>
              <a:t>y #5: </a:t>
            </a:r>
            <a:r>
              <a:rPr lang="en-US" sz="2400"/>
              <a:t>the tile of user story</a:t>
            </a:r>
          </a:p>
        </p:txBody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Go into the details of the most important/significant tasks using bullets or visual graphs or diagrams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Demo using screenshots or GIF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0" name="Shape 20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data.JPG" id="201" name="Shape 2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750" y="-42850"/>
            <a:ext cx="9144000" cy="6990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idx="12" type="sldNum"/>
          </p:nvPr>
        </p:nvSpPr>
        <p:spPr>
          <a:xfrm>
            <a:off x="8464250" y="6311750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res.JPG" id="208" name="Shape 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2702" y="-4747"/>
            <a:ext cx="447064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Test Suites and Test Cases</a:t>
            </a:r>
          </a:p>
        </p:txBody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t/>
            </a:r>
            <a:endParaRPr b="0" i="0" sz="22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idx="1" type="body"/>
          </p:nvPr>
        </p:nvSpPr>
        <p:spPr>
          <a:xfrm>
            <a:off x="780300" y="3017475"/>
            <a:ext cx="7583400" cy="32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/>
              <a:t>John Burke</a:t>
            </a:r>
          </a:p>
          <a:p>
            <a:pPr lvl="1" rtl="0">
              <a:spcBef>
                <a:spcPts val="2000"/>
              </a:spcBef>
            </a:pPr>
            <a:r>
              <a:rPr lang="en-US" u="sng">
                <a:solidFill>
                  <a:schemeClr val="accent5"/>
                </a:solidFill>
                <a:hlinkClick r:id="rId3"/>
              </a:rPr>
              <a:t>jburk045@fiu.edu</a:t>
            </a:r>
          </a:p>
          <a:p>
            <a:pPr lvl="1" rtl="0">
              <a:spcBef>
                <a:spcPts val="2000"/>
              </a:spcBef>
            </a:pPr>
            <a:r>
              <a:rPr lang="en-US"/>
              <a:t>Home: (305)256-2982</a:t>
            </a:r>
          </a:p>
          <a:p>
            <a:pPr lvl="1" rtl="0">
              <a:spcBef>
                <a:spcPts val="2000"/>
              </a:spcBef>
            </a:pPr>
            <a:r>
              <a:rPr lang="en-US"/>
              <a:t>Cell: none</a:t>
            </a:r>
          </a:p>
        </p:txBody>
      </p:sp>
      <p:sp>
        <p:nvSpPr>
          <p:cNvPr id="222" name="Shape 222"/>
          <p:cNvSpPr txBox="1"/>
          <p:nvPr>
            <p:ph idx="12" type="sldNum"/>
          </p:nvPr>
        </p:nvSpPr>
        <p:spPr>
          <a:xfrm>
            <a:off x="8363700" y="61758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banner.JPG" id="223" name="Shape 2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59304"/>
            <a:ext cx="9143999" cy="28618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type="title"/>
          </p:nvPr>
        </p:nvSpPr>
        <p:spPr>
          <a:xfrm>
            <a:off x="233900" y="0"/>
            <a:ext cx="38907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/>
              <a:t>Questions?</a:t>
            </a:r>
          </a:p>
        </p:txBody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6941725" y="5418800"/>
            <a:ext cx="1956300" cy="110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b="0" i="0" lang="en-US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 for your time!</a:t>
            </a:r>
          </a:p>
        </p:txBody>
      </p:sp>
      <p:sp>
        <p:nvSpPr>
          <p:cNvPr id="231" name="Shape 231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id="232" name="Shape 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1612" y="364825"/>
            <a:ext cx="3695700" cy="86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Shape 2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6150" y="2422401"/>
            <a:ext cx="2844375" cy="1141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82262" y="1435387"/>
            <a:ext cx="3143250" cy="8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3812" y="857650"/>
            <a:ext cx="3190875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59950" y="3944687"/>
            <a:ext cx="3429000" cy="92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Shape 2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53643" y="2771050"/>
            <a:ext cx="2844382" cy="1675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Shape 23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-12" y="2038750"/>
            <a:ext cx="2543175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Shape 23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93600" y="5325700"/>
            <a:ext cx="2781300" cy="104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</a:t>
            </a:r>
            <a:r>
              <a:rPr lang="en-US"/>
              <a:t>ject</a:t>
            </a: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definition (</a:t>
            </a:r>
            <a:r>
              <a:rPr lang="en-US"/>
              <a:t>2</a:t>
            </a: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0 seconds)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779462" y="15240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b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Whole Project</a:t>
            </a:r>
            <a:r>
              <a:rPr lang="en-US" sz="1800"/>
              <a:t> (all versions)</a:t>
            </a:r>
            <a:r>
              <a:rPr b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:</a:t>
            </a:r>
          </a:p>
          <a:p>
            <a:pPr indent="-298450" lvl="1" marL="57785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600"/>
              <a:t>The story of your project in all versions (from beginning)</a:t>
            </a:r>
          </a:p>
          <a:p>
            <a:pPr indent="-2825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/>
              <a:t>screenshots or GIF pictures of the whole project </a:t>
            </a:r>
          </a:p>
        </p:txBody>
      </p:sp>
      <p:sp>
        <p:nvSpPr>
          <p:cNvPr id="80" name="Shape 8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boloold.JPG" id="81" name="Shape 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5" y="-47625"/>
            <a:ext cx="9143999" cy="6905624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x="8674950" y="6347775"/>
            <a:ext cx="420300" cy="51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Pro</a:t>
            </a:r>
            <a:r>
              <a:rPr lang="en-US"/>
              <a:t>ject</a:t>
            </a: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 definition </a:t>
            </a:r>
            <a:r>
              <a:rPr lang="en-US"/>
              <a:t>(15 seconds)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779462" y="15240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b="0" i="0" lang="en-US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Whole Project:</a:t>
            </a:r>
          </a:p>
          <a:p>
            <a:pPr indent="-298450" lvl="1" marL="57785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600"/>
              <a:t>The story of your project in the new version(This semester)</a:t>
            </a:r>
          </a:p>
          <a:p>
            <a:pPr indent="-2825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</a:pPr>
            <a:r>
              <a:rPr lang="en-US" sz="1800"/>
              <a:t>screenshots or GIF pictures of the whole project </a:t>
            </a:r>
          </a:p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bolo.JPG" id="91" name="Shape 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750" y="-4750"/>
            <a:ext cx="9218775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8748825" y="6437825"/>
            <a:ext cx="4233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</a:p>
        </p:txBody>
      </p:sp>
      <p:pic>
        <p:nvPicPr>
          <p:cNvPr descr="hex.JPG"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3411"/>
            <a:ext cx="9143998" cy="191562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ex.png" id="107" name="Shape 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71350" y="1995875"/>
            <a:ext cx="5266450" cy="4712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</a:p>
        </p:txBody>
      </p:sp>
      <p:pic>
        <p:nvPicPr>
          <p:cNvPr descr="minimal.JPG"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4688"/>
            <a:ext cx="9143999" cy="19181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inimal.png" id="115" name="Shape 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735875"/>
            <a:ext cx="8853873" cy="3286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779475" y="1874200"/>
            <a:ext cx="7583400" cy="48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1.	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# </a:t>
            </a:r>
            <a:r>
              <a:rPr b="1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1098</a:t>
            </a:r>
            <a:r>
              <a:rPr b="1"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 an About 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FIU’s Contribution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page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	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</a:t>
            </a:r>
            <a:r>
              <a:rPr b="1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1006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Add a user guide page for each tier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2.	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#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1096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Implement a link to download a PDF of the user's guide based on user's tier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3.	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#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1010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Create a front end page for root to customize system settings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4.	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# 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1097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Implement an About Miami Dade County Association of Chief of Police (MDCACP) page</a:t>
            </a:r>
          </a:p>
        </p:txBody>
      </p:sp>
      <p:sp>
        <p:nvSpPr>
          <p:cNvPr id="123" name="Shape 123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userStories.JPG"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5410"/>
            <a:ext cx="9143998" cy="191962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Shape 125"/>
          <p:cNvSpPr txBox="1"/>
          <p:nvPr/>
        </p:nvSpPr>
        <p:spPr>
          <a:xfrm>
            <a:off x="8673800" y="6496675"/>
            <a:ext cx="3903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r>
              <a:rPr lang="en-US"/>
              <a:t>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779475" y="1882775"/>
            <a:ext cx="7714200" cy="48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6.	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US#</a:t>
            </a:r>
            <a:r>
              <a:rPr b="1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1100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a front end page where root can retrieve data for analysis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7.	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 </a:t>
            </a:r>
            <a:r>
              <a:rPr b="1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1099 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an about us page for IBM's contribution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8.	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 </a:t>
            </a:r>
            <a:r>
              <a:rPr b="1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935 </a:t>
            </a:r>
            <a:r>
              <a:rPr lang="en-US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Add drop down for links such as settings, user guide, logout and others to be added at a later time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9.	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</a:t>
            </a:r>
            <a:r>
              <a:rPr b="1"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934 </a:t>
            </a:r>
            <a:r>
              <a:rPr lang="en-US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Remove unnecessary fields from PDF BOLO display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10.	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 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1046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Add an About Us page</a:t>
            </a:r>
          </a:p>
        </p:txBody>
      </p:sp>
      <p:sp>
        <p:nvSpPr>
          <p:cNvPr id="133" name="Shape 133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userStories.JPG" id="134" name="Shape 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5410"/>
            <a:ext cx="9143998" cy="191962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Shape 135"/>
          <p:cNvSpPr txBox="1"/>
          <p:nvPr/>
        </p:nvSpPr>
        <p:spPr>
          <a:xfrm>
            <a:off x="8688800" y="6422800"/>
            <a:ext cx="390000" cy="43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r>
              <a:rPr lang="en-US">
                <a:solidFill>
                  <a:schemeClr val="dk1"/>
                </a:solidFill>
              </a:rPr>
              <a:t>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</a:t>
            </a:r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779475" y="1882774"/>
            <a:ext cx="7583400" cy="48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11.	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 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930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Send email notification after my password has been reset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12. 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 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919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Adjust the timeout secession to ten minutes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13. 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 </a:t>
            </a:r>
            <a:r>
              <a:rPr b="1"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893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Authenticate password</a:t>
            </a:r>
            <a:r>
              <a:rPr lang="en-US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reset confirmation</a:t>
            </a: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14. </a:t>
            </a:r>
            <a:r>
              <a:rPr lang="en-US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#887 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Remove unnecessary details from email alert</a:t>
            </a:r>
          </a:p>
        </p:txBody>
      </p:sp>
      <p:sp>
        <p:nvSpPr>
          <p:cNvPr id="143" name="Shape 143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</p:spPr>
        <p:txBody>
          <a:bodyPr anchorCtr="0" anchor="ctr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pic>
        <p:nvPicPr>
          <p:cNvPr descr="userStories.JPG" id="144" name="Shape 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5410"/>
            <a:ext cx="9143998" cy="19196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Shape 145"/>
          <p:cNvSpPr txBox="1"/>
          <p:nvPr/>
        </p:nvSpPr>
        <p:spPr>
          <a:xfrm>
            <a:off x="8793850" y="6466650"/>
            <a:ext cx="300000" cy="2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