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None/>
              <a:defRPr b="0" i="0" sz="1800" u="none" cap="none" strike="noStrike"/>
            </a:lvl1pPr>
            <a:lvl2pPr indent="0" lvl="1" marL="457200" marR="0" rtl="0" algn="l">
              <a:spcBef>
                <a:spcPts val="0"/>
              </a:spcBef>
              <a:buNone/>
              <a:defRPr b="0" i="0" sz="1800" u="none" cap="none" strike="noStrike"/>
            </a:lvl2pPr>
            <a:lvl3pPr indent="0" lvl="2" marL="914400" marR="0" rtl="0" algn="l">
              <a:spcBef>
                <a:spcPts val="0"/>
              </a:spcBef>
              <a:buNone/>
              <a:defRPr b="0" i="0" sz="1800" u="none" cap="none" strike="noStrike"/>
            </a:lvl3pPr>
            <a:lvl4pPr indent="0" lvl="3" marL="1371600" marR="0" rtl="0" algn="l">
              <a:spcBef>
                <a:spcPts val="0"/>
              </a:spcBef>
              <a:buNone/>
              <a:defRPr b="0" i="0" sz="1800" u="none" cap="none" strike="noStrike"/>
            </a:lvl4pPr>
            <a:lvl5pPr indent="0" lvl="4" marL="1828800" marR="0" rtl="0" algn="l">
              <a:spcBef>
                <a:spcPts val="0"/>
              </a:spcBef>
              <a:buNone/>
              <a:defRPr b="0" i="0" sz="1800" u="none" cap="none" strike="noStrike"/>
            </a:lvl5pPr>
            <a:lvl6pPr indent="0" lvl="5" marL="2286000" marR="0" rtl="0" algn="l">
              <a:spcBef>
                <a:spcPts val="0"/>
              </a:spcBef>
              <a:buNone/>
              <a:defRPr b="0" i="0" sz="1800" u="none" cap="none" strike="noStrike"/>
            </a:lvl6pPr>
            <a:lvl7pPr indent="0" lvl="6" marL="2743200" marR="0" rtl="0" algn="l">
              <a:spcBef>
                <a:spcPts val="0"/>
              </a:spcBef>
              <a:buNone/>
              <a:defRPr b="0" i="0" sz="1800" u="none" cap="none" strike="noStrike"/>
            </a:lvl7pPr>
            <a:lvl8pPr indent="0" lvl="7" marL="3200400" marR="0" rtl="0" algn="l">
              <a:spcBef>
                <a:spcPts val="0"/>
              </a:spcBef>
              <a:buNone/>
              <a:defRPr b="0" i="0" sz="1800" u="none" cap="none" strike="noStrike"/>
            </a:lvl8pPr>
            <a:lvl9pPr indent="0" lvl="8" marL="3657600" marR="0" rtl="0" algn="l">
              <a:spcBef>
                <a:spcPts val="0"/>
              </a:spcBef>
              <a:buNone/>
              <a:defRPr b="0" i="0" sz="1800" u="none" cap="none" strike="noStrike"/>
            </a:lvl9pPr>
          </a:lstStyle>
          <a:p/>
        </p:txBody>
      </p:sp>
      <p:sp>
        <p:nvSpPr>
          <p:cNvPr id="7" name="Shape 7"/>
          <p:cNvSpPr txBox="1"/>
          <p:nvPr>
            <p:ph idx="11" type="ftr"/>
          </p:nvPr>
        </p:nvSpPr>
        <p:spPr>
          <a:xfrm>
            <a:off x="0" y="8685211"/>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86" name="Shape 8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t/>
            </a:r>
            <a:endParaRPr b="0" i="0" sz="1800" u="none" cap="none" strike="noStrike"/>
          </a:p>
        </p:txBody>
      </p:sp>
      <p:sp>
        <p:nvSpPr>
          <p:cNvPr id="87" name="Shape 87"/>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5" name="Shape 15"/>
        <p:cNvGrpSpPr/>
        <p:nvPr/>
      </p:nvGrpSpPr>
      <p:grpSpPr>
        <a:xfrm>
          <a:off x="0" y="0"/>
          <a:ext cx="0" cy="0"/>
          <a:chOff x="0" y="0"/>
          <a:chExt cx="0" cy="0"/>
        </a:xfrm>
      </p:grpSpPr>
      <p:sp>
        <p:nvSpPr>
          <p:cNvPr id="16" name="Shape 1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7" name="Shape 1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8" name="Shape 1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sp>
        <p:nvSpPr>
          <p:cNvPr id="73" name="Shape 73"/>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74" name="Shape 74"/>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75" name="Shape 7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8" name="Shape 78"/>
        <p:cNvGrpSpPr/>
        <p:nvPr/>
      </p:nvGrpSpPr>
      <p:grpSpPr>
        <a:xfrm>
          <a:off x="0" y="0"/>
          <a:ext cx="0" cy="0"/>
          <a:chOff x="0" y="0"/>
          <a:chExt cx="0" cy="0"/>
        </a:xfrm>
      </p:grpSpPr>
      <p:sp>
        <p:nvSpPr>
          <p:cNvPr id="79" name="Shape 79"/>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80" name="Shape 80"/>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lvl="0" marL="0" marR="0" rtl="0" algn="ctr">
              <a:spcBef>
                <a:spcPts val="3000"/>
              </a:spcBef>
              <a:spcAft>
                <a:spcPts val="0"/>
              </a:spcAft>
              <a:buClr>
                <a:schemeClr val="dk1"/>
              </a:buClr>
              <a:buFont typeface="Arial"/>
              <a:buNone/>
              <a:defRPr b="0" i="0" sz="15000" u="none" cap="none" strike="noStrike">
                <a:solidFill>
                  <a:schemeClr val="dk1"/>
                </a:solidFill>
                <a:latin typeface="Arial"/>
                <a:ea typeface="Arial"/>
                <a:cs typeface="Arial"/>
                <a:sym typeface="Arial"/>
              </a:defRPr>
            </a:lvl1pPr>
            <a:lvl2pPr indent="0" lvl="1" marL="457200" marR="0" rtl="0" algn="ctr">
              <a:spcBef>
                <a:spcPts val="2620"/>
              </a:spcBef>
              <a:spcAft>
                <a:spcPts val="0"/>
              </a:spcAft>
              <a:buClr>
                <a:schemeClr val="dk1"/>
              </a:buClr>
              <a:buFont typeface="Arial"/>
              <a:buNone/>
              <a:defRPr b="0" i="0" sz="13100" u="none" cap="none" strike="noStrike">
                <a:solidFill>
                  <a:schemeClr val="dk1"/>
                </a:solidFill>
                <a:latin typeface="Arial"/>
                <a:ea typeface="Arial"/>
                <a:cs typeface="Arial"/>
                <a:sym typeface="Arial"/>
              </a:defRPr>
            </a:lvl2pPr>
            <a:lvl3pPr indent="0" lvl="2" marL="914400" marR="0" rtl="0" algn="ctr">
              <a:spcBef>
                <a:spcPts val="2240"/>
              </a:spcBef>
              <a:spcAft>
                <a:spcPts val="0"/>
              </a:spcAft>
              <a:buClr>
                <a:schemeClr val="dk1"/>
              </a:buClr>
              <a:buFont typeface="Arial"/>
              <a:buNone/>
              <a:defRPr b="0" i="0" sz="11200" u="none" cap="none" strike="noStrike">
                <a:solidFill>
                  <a:schemeClr val="dk1"/>
                </a:solidFill>
                <a:latin typeface="Arial"/>
                <a:ea typeface="Arial"/>
                <a:cs typeface="Arial"/>
                <a:sym typeface="Arial"/>
              </a:defRPr>
            </a:lvl3pPr>
            <a:lvl4pPr indent="0" lvl="3" marL="13716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4pPr>
            <a:lvl5pPr indent="0" lvl="4" marL="18288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5pPr>
            <a:lvl6pPr indent="0" lvl="5" marL="22860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6pPr>
            <a:lvl7pPr indent="0" lvl="6" marL="27432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7pPr>
            <a:lvl8pPr indent="0" lvl="7" marL="32004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8pPr>
            <a:lvl9pPr indent="0" lvl="8" marL="36576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9pPr>
          </a:lstStyle>
          <a:p/>
        </p:txBody>
      </p:sp>
      <p:sp>
        <p:nvSpPr>
          <p:cNvPr id="81" name="Shape 81"/>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9" name="Shape 19"/>
        <p:cNvGrpSpPr/>
        <p:nvPr/>
      </p:nvGrpSpPr>
      <p:grpSpPr>
        <a:xfrm>
          <a:off x="0" y="0"/>
          <a:ext cx="0" cy="0"/>
          <a:chOff x="0" y="0"/>
          <a:chExt cx="0" cy="0"/>
        </a:xfrm>
      </p:grpSpPr>
      <p:sp>
        <p:nvSpPr>
          <p:cNvPr id="20" name="Shape 20"/>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21" name="Shape 21"/>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2" name="Shape 2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5" name="Shape 25"/>
        <p:cNvGrpSpPr/>
        <p:nvPr/>
      </p:nvGrpSpPr>
      <p:grpSpPr>
        <a:xfrm>
          <a:off x="0" y="0"/>
          <a:ext cx="0" cy="0"/>
          <a:chOff x="0" y="0"/>
          <a:chExt cx="0" cy="0"/>
        </a:xfrm>
      </p:grpSpPr>
      <p:sp>
        <p:nvSpPr>
          <p:cNvPr id="26" name="Shape 26"/>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27" name="Shape 27"/>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8" name="Shape 28"/>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1" name="Shape 31"/>
        <p:cNvGrpSpPr/>
        <p:nvPr/>
      </p:nvGrpSpPr>
      <p:grpSpPr>
        <a:xfrm>
          <a:off x="0" y="0"/>
          <a:ext cx="0" cy="0"/>
          <a:chOff x="0" y="0"/>
          <a:chExt cx="0" cy="0"/>
        </a:xfrm>
      </p:grpSpPr>
      <p:sp>
        <p:nvSpPr>
          <p:cNvPr id="32" name="Shape 32"/>
          <p:cNvSpPr txBox="1"/>
          <p:nvPr>
            <p:ph type="title"/>
          </p:nvPr>
        </p:nvSpPr>
        <p:spPr>
          <a:xfrm>
            <a:off x="6451998" y="30724287"/>
            <a:ext cx="19751277" cy="3626223"/>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33" name="Shape 33"/>
          <p:cNvSpPr/>
          <p:nvPr>
            <p:ph idx="2" type="pic"/>
          </p:nvPr>
        </p:nvSpPr>
        <p:spPr>
          <a:xfrm>
            <a:off x="6451998" y="3922058"/>
            <a:ext cx="19751277" cy="26333825"/>
          </a:xfrm>
          <a:prstGeom prst="rect">
            <a:avLst/>
          </a:prstGeom>
          <a:noFill/>
          <a:ln>
            <a:noFill/>
          </a:ln>
        </p:spPr>
        <p:txBody>
          <a:bodyPr anchorCtr="0" anchor="t" bIns="91425" lIns="91425" rIns="91425" tIns="91425"/>
          <a:lstStyle>
            <a:lvl1pPr indent="0" lvl="0" marL="0" marR="0" rtl="0" algn="l">
              <a:spcBef>
                <a:spcPts val="640"/>
              </a:spcBef>
              <a:spcAft>
                <a:spcPts val="0"/>
              </a:spcAft>
              <a:buClr>
                <a:schemeClr val="dk1"/>
              </a:buClr>
              <a:buFont typeface="Arial"/>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9pPr>
          </a:lstStyle>
          <a:p/>
        </p:txBody>
      </p:sp>
      <p:sp>
        <p:nvSpPr>
          <p:cNvPr id="34" name="Shape 34"/>
          <p:cNvSpPr txBox="1"/>
          <p:nvPr>
            <p:ph idx="1" type="body"/>
          </p:nvPr>
        </p:nvSpPr>
        <p:spPr>
          <a:xfrm>
            <a:off x="6451998" y="34350512"/>
            <a:ext cx="19751277" cy="5152464"/>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35" name="Shape 3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8" name="Shape 38"/>
        <p:cNvGrpSpPr/>
        <p:nvPr/>
      </p:nvGrpSpPr>
      <p:grpSpPr>
        <a:xfrm>
          <a:off x="0" y="0"/>
          <a:ext cx="0" cy="0"/>
          <a:chOff x="0" y="0"/>
          <a:chExt cx="0" cy="0"/>
        </a:xfrm>
      </p:grpSpPr>
      <p:sp>
        <p:nvSpPr>
          <p:cNvPr id="39" name="Shape 39"/>
          <p:cNvSpPr txBox="1"/>
          <p:nvPr>
            <p:ph type="title"/>
          </p:nvPr>
        </p:nvSpPr>
        <p:spPr>
          <a:xfrm>
            <a:off x="1645444" y="1748117"/>
            <a:ext cx="10829926" cy="7436224"/>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40" name="Shape 40"/>
          <p:cNvSpPr txBox="1"/>
          <p:nvPr>
            <p:ph idx="1" type="body"/>
          </p:nvPr>
        </p:nvSpPr>
        <p:spPr>
          <a:xfrm>
            <a:off x="12870656" y="1748117"/>
            <a:ext cx="18402299" cy="37459024"/>
          </a:xfrm>
          <a:prstGeom prst="rect">
            <a:avLst/>
          </a:prstGeom>
          <a:noFill/>
          <a:ln>
            <a:noFill/>
          </a:ln>
        </p:spPr>
        <p:txBody>
          <a:bodyPr anchorCtr="0" anchor="t" bIns="91425" lIns="91425" rIns="91425" tIns="91425"/>
          <a:lstStyle>
            <a:lvl1pPr indent="-1403350" lvl="0" marL="1606550" marR="0" rtl="0" algn="l">
              <a:spcBef>
                <a:spcPts val="640"/>
              </a:spcBef>
              <a:spcAft>
                <a:spcPts val="0"/>
              </a:spcAft>
              <a:buClr>
                <a:schemeClr val="dk1"/>
              </a:buClr>
              <a:buSzPct val="100000"/>
              <a:buFont typeface="Arial"/>
              <a:buChar char="•"/>
              <a:defRPr b="0" i="0" sz="3200" u="none" cap="none" strike="noStrike">
                <a:solidFill>
                  <a:schemeClr val="dk1"/>
                </a:solidFill>
                <a:latin typeface="Arial"/>
                <a:ea typeface="Arial"/>
                <a:cs typeface="Arial"/>
                <a:sym typeface="Arial"/>
              </a:defRPr>
            </a:lvl1pPr>
            <a:lvl2pPr indent="-1169987" lvl="1" marL="3481388"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2pPr>
            <a:lvl3pPr indent="-923925" lvl="2" marL="5356225"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3pPr>
            <a:lvl4pPr indent="-944563" lvl="3" marL="7497763"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4pPr>
            <a:lvl5pPr indent="-954088" lvl="4" marL="96408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5pPr>
            <a:lvl6pPr indent="-954088" lvl="5" marL="100980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6pPr>
            <a:lvl7pPr indent="-954088" lvl="6" marL="105552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7pPr>
            <a:lvl8pPr indent="-954088" lvl="7" marL="110124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8pPr>
            <a:lvl9pPr indent="-954088" lvl="8" marL="114696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9pPr>
          </a:lstStyle>
          <a:p/>
        </p:txBody>
      </p:sp>
      <p:sp>
        <p:nvSpPr>
          <p:cNvPr id="41" name="Shape 41"/>
          <p:cNvSpPr txBox="1"/>
          <p:nvPr>
            <p:ph idx="2" type="body"/>
          </p:nvPr>
        </p:nvSpPr>
        <p:spPr>
          <a:xfrm>
            <a:off x="1645444" y="9184340"/>
            <a:ext cx="10829926" cy="30022799"/>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42" name="Shape 4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3" name="Shape 4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4" name="Shape 4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47" name="Shape 47"/>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8" name="Shape 48"/>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9" name="Shape 49"/>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50" name="Shape 50"/>
        <p:cNvGrpSpPr/>
        <p:nvPr/>
      </p:nvGrpSpPr>
      <p:grpSpPr>
        <a:xfrm>
          <a:off x="0" y="0"/>
          <a:ext cx="0" cy="0"/>
          <a:chOff x="0" y="0"/>
          <a:chExt cx="0" cy="0"/>
        </a:xfrm>
      </p:grpSpPr>
      <p:sp>
        <p:nvSpPr>
          <p:cNvPr id="51" name="Shape 51"/>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52" name="Shape 52"/>
          <p:cNvSpPr txBox="1"/>
          <p:nvPr>
            <p:ph idx="1" type="body"/>
          </p:nvPr>
        </p:nvSpPr>
        <p:spPr>
          <a:xfrm>
            <a:off x="1645443" y="9825317"/>
            <a:ext cx="14544675" cy="4094629"/>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3" name="Shape 53"/>
          <p:cNvSpPr txBox="1"/>
          <p:nvPr>
            <p:ph idx="2" type="body"/>
          </p:nvPr>
        </p:nvSpPr>
        <p:spPr>
          <a:xfrm>
            <a:off x="1645443" y="13919948"/>
            <a:ext cx="14544675" cy="25287194"/>
          </a:xfrm>
          <a:prstGeom prst="rect">
            <a:avLst/>
          </a:prstGeom>
          <a:noFill/>
          <a:ln>
            <a:noFill/>
          </a:ln>
        </p:spPr>
        <p:txBody>
          <a:bodyPr anchorCtr="0" anchor="t" bIns="91425" lIns="91425" rIns="91425" tIns="91425"/>
          <a:lstStyle>
            <a:lvl1pPr indent="-1454150" lvl="0" marL="1606550"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220787" lvl="1" marL="34813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962025" lvl="2" marL="5356225"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969963" lvl="3" marL="7497763"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979488" lvl="4" marL="96408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979488" lvl="5" marL="100980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979488" lvl="6" marL="105552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979488" lvl="7" marL="110124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979488" lvl="8" marL="114696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4" name="Shape 54"/>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5" name="Shape 55"/>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indent="-1454150" lvl="0" marL="1606550"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220787" lvl="1" marL="34813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962025" lvl="2" marL="5356225"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969963" lvl="3" marL="7497763"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979488" lvl="4" marL="96408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979488" lvl="5" marL="100980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979488" lvl="6" marL="105552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979488" lvl="7" marL="110124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979488" lvl="8" marL="114696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6" name="Shape 5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57" name="Shape 5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58" name="Shape 5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9" name="Shape 59"/>
        <p:cNvGrpSpPr/>
        <p:nvPr/>
      </p:nvGrpSpPr>
      <p:grpSpPr>
        <a:xfrm>
          <a:off x="0" y="0"/>
          <a:ext cx="0" cy="0"/>
          <a:chOff x="0" y="0"/>
          <a:chExt cx="0" cy="0"/>
        </a:xfrm>
      </p:grpSpPr>
      <p:sp>
        <p:nvSpPr>
          <p:cNvPr id="60" name="Shape 6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61" name="Shape 61"/>
          <p:cNvSpPr txBox="1"/>
          <p:nvPr>
            <p:ph idx="1" type="body"/>
          </p:nvPr>
        </p:nvSpPr>
        <p:spPr>
          <a:xfrm>
            <a:off x="1645444" y="10242177"/>
            <a:ext cx="14756605" cy="28964964"/>
          </a:xfrm>
          <a:prstGeom prst="rect">
            <a:avLst/>
          </a:prstGeom>
          <a:noFill/>
          <a:ln>
            <a:noFill/>
          </a:ln>
        </p:spPr>
        <p:txBody>
          <a:bodyPr anchorCtr="0" anchor="t" bIns="91425" lIns="91425" rIns="91425" tIns="91425"/>
          <a:lstStyle>
            <a:lvl1pPr indent="-1428750" lvl="0" marL="1606550"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195387" lvl="1" marL="3481388"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949325" lvl="2" marL="5356225"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957263" lvl="3" marL="7497763"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966788" lvl="4" marL="96408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966788" lvl="5" marL="100980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966788" lvl="6" marL="105552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966788" lvl="7" marL="110124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966788" lvl="8" marL="114696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2" name="Shape 62"/>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indent="-1428750" lvl="0" marL="1606550"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195387" lvl="1" marL="3481388"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949325" lvl="2" marL="5356225"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957263" lvl="3" marL="7497763"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966788" lvl="4" marL="96408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966788" lvl="5" marL="100980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966788" lvl="6" marL="105552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966788" lvl="7" marL="110124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966788" lvl="8" marL="114696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6" name="Shape 66"/>
        <p:cNvGrpSpPr/>
        <p:nvPr/>
      </p:nvGrpSpPr>
      <p:grpSpPr>
        <a:xfrm>
          <a:off x="0" y="0"/>
          <a:ext cx="0" cy="0"/>
          <a:chOff x="0" y="0"/>
          <a:chExt cx="0" cy="0"/>
        </a:xfrm>
      </p:grpSpPr>
      <p:sp>
        <p:nvSpPr>
          <p:cNvPr id="67" name="Shape 67"/>
          <p:cNvSpPr txBox="1"/>
          <p:nvPr>
            <p:ph type="title"/>
          </p:nvPr>
        </p:nvSpPr>
        <p:spPr>
          <a:xfrm>
            <a:off x="2600325" y="28205209"/>
            <a:ext cx="27980878" cy="8715934"/>
          </a:xfrm>
          <a:prstGeom prst="rect">
            <a:avLst/>
          </a:prstGeom>
          <a:noFill/>
          <a:ln>
            <a:noFill/>
          </a:ln>
        </p:spPr>
        <p:txBody>
          <a:bodyPr anchorCtr="0" anchor="t" bIns="91425" lIns="91425" rIns="91425" tIns="91425"/>
          <a:lstStyle>
            <a:lvl1pPr indent="0" lvl="0" marL="0" marR="0" rtl="0" algn="l">
              <a:spcBef>
                <a:spcPts val="0"/>
              </a:spcBef>
              <a:spcAft>
                <a:spcPts val="0"/>
              </a:spcAft>
              <a:buNone/>
              <a:defRPr b="1" i="0" sz="4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68" name="Shape 68"/>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lvl="0" marL="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1pPr>
            <a:lvl2pPr indent="0" lvl="1" marL="457200" marR="0" rtl="0" algn="l">
              <a:spcBef>
                <a:spcPts val="36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4pPr>
            <a:lvl5pPr indent="0" lvl="4" marL="18288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5pPr>
            <a:lvl6pPr indent="0" lvl="5" marL="22860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6pPr>
            <a:lvl7pPr indent="0" lvl="6" marL="27432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7pPr>
            <a:lvl8pPr indent="0" lvl="7" marL="32004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8pPr>
            <a:lvl9pPr indent="0" lvl="8" marL="36576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9pPr>
          </a:lstStyle>
          <a:p/>
        </p:txBody>
      </p:sp>
      <p:sp>
        <p:nvSpPr>
          <p:cNvPr id="69" name="Shape 69"/>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11" name="Shape 11"/>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08.png"/><Relationship Id="rId10" Type="http://schemas.openxmlformats.org/officeDocument/2006/relationships/image" Target="../media/image10.png"/><Relationship Id="rId13" Type="http://schemas.openxmlformats.org/officeDocument/2006/relationships/image" Target="../media/image05.jpg"/><Relationship Id="rId12" Type="http://schemas.openxmlformats.org/officeDocument/2006/relationships/image" Target="../media/image07.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0.png"/><Relationship Id="rId4" Type="http://schemas.openxmlformats.org/officeDocument/2006/relationships/image" Target="../media/image03.png"/><Relationship Id="rId9" Type="http://schemas.openxmlformats.org/officeDocument/2006/relationships/image" Target="../media/image06.jpg"/><Relationship Id="rId5" Type="http://schemas.openxmlformats.org/officeDocument/2006/relationships/image" Target="../media/image02.png"/><Relationship Id="rId6" Type="http://schemas.openxmlformats.org/officeDocument/2006/relationships/image" Target="../media/image01.png"/><Relationship Id="rId7" Type="http://schemas.openxmlformats.org/officeDocument/2006/relationships/image" Target="../media/image04.png"/><Relationship Id="rId8" Type="http://schemas.openxmlformats.org/officeDocument/2006/relationships/image" Target="../media/image0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B6D7A8"/>
        </a:solidFill>
      </p:bgPr>
    </p:bg>
    <p:spTree>
      <p:nvGrpSpPr>
        <p:cNvPr id="88" name="Shape 88"/>
        <p:cNvGrpSpPr/>
        <p:nvPr/>
      </p:nvGrpSpPr>
      <p:grpSpPr>
        <a:xfrm>
          <a:off x="0" y="0"/>
          <a:ext cx="0" cy="0"/>
          <a:chOff x="0" y="0"/>
          <a:chExt cx="0" cy="0"/>
        </a:xfrm>
      </p:grpSpPr>
      <p:sp>
        <p:nvSpPr>
          <p:cNvPr id="89" name="Shape 89"/>
          <p:cNvSpPr txBox="1"/>
          <p:nvPr/>
        </p:nvSpPr>
        <p:spPr>
          <a:xfrm>
            <a:off x="914400" y="5486400"/>
            <a:ext cx="31089600" cy="35661601"/>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0" name="Shape 90"/>
          <p:cNvSpPr txBox="1"/>
          <p:nvPr/>
        </p:nvSpPr>
        <p:spPr>
          <a:xfrm>
            <a:off x="2111800" y="5789550"/>
            <a:ext cx="9189300" cy="96780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Problem</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For years, soccer training has been the same, with a few new ideas here and there and as a result, a lot of players do not reach their max potential. In this day and age, technology can no longer be ignored. The world of analytics and cognitive training is disrupting the sports world and SkillCourt hopes to be a leader in that charge.  </a:t>
            </a:r>
          </a:p>
        </p:txBody>
      </p:sp>
      <p:sp>
        <p:nvSpPr>
          <p:cNvPr id="91" name="Shape 91"/>
          <p:cNvSpPr txBox="1"/>
          <p:nvPr/>
        </p:nvSpPr>
        <p:spPr>
          <a:xfrm>
            <a:off x="15814800" y="310637"/>
            <a:ext cx="4724400" cy="10779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accent2"/>
              </a:buClr>
              <a:buSzPct val="25000"/>
              <a:buFont typeface="Arial"/>
              <a:buNone/>
            </a:pPr>
            <a:r>
              <a:rPr b="1" i="0" lang="en-US" sz="3200" u="none">
                <a:solidFill>
                  <a:schemeClr val="accent2"/>
                </a:solidFill>
                <a:latin typeface="Arial"/>
                <a:ea typeface="Arial"/>
                <a:cs typeface="Arial"/>
                <a:sym typeface="Arial"/>
              </a:rPr>
              <a:t>School of Computing &amp; Information Sciences</a:t>
            </a:r>
          </a:p>
        </p:txBody>
      </p:sp>
      <p:pic>
        <p:nvPicPr>
          <p:cNvPr id="92" name="Shape 92"/>
          <p:cNvPicPr preferRelativeResize="0"/>
          <p:nvPr/>
        </p:nvPicPr>
        <p:blipFill rotWithShape="1">
          <a:blip r:embed="rId3">
            <a:alphaModFix/>
          </a:blip>
          <a:srcRect b="0" l="0" r="0" t="0"/>
          <a:stretch/>
        </p:blipFill>
        <p:spPr>
          <a:xfrm>
            <a:off x="12242750" y="239975"/>
            <a:ext cx="2630400" cy="1219200"/>
          </a:xfrm>
          <a:prstGeom prst="rect">
            <a:avLst/>
          </a:prstGeom>
          <a:noFill/>
          <a:ln>
            <a:noFill/>
          </a:ln>
        </p:spPr>
      </p:pic>
      <p:sp>
        <p:nvSpPr>
          <p:cNvPr id="93" name="Shape 93"/>
          <p:cNvSpPr txBox="1"/>
          <p:nvPr/>
        </p:nvSpPr>
        <p:spPr>
          <a:xfrm>
            <a:off x="12242750" y="5792625"/>
            <a:ext cx="9189300" cy="96780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Current System</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The current system utilizes multiple pads that are bordered by LED strips, which  allow them to illuminate multiple colors. The colors being utilized are green and red signifying the correct and incorrect pads to hit during any part of a game. The player will be awarded points for hitting green pads and deducted points for hitting red pads, the pads also change to a new random pattern each time they are hit.</a:t>
            </a:r>
          </a:p>
        </p:txBody>
      </p:sp>
      <p:sp>
        <p:nvSpPr>
          <p:cNvPr id="94" name="Shape 94"/>
          <p:cNvSpPr txBox="1"/>
          <p:nvPr/>
        </p:nvSpPr>
        <p:spPr>
          <a:xfrm>
            <a:off x="22373700" y="5792625"/>
            <a:ext cx="9189300" cy="96780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Requirements</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Initially the project was written in a programming language called “Processing” which is very limited. The first major feature requested by the product owner was to rebuild it entirely in Java. The next major feature requested was to have a displayed instant feedback screen which displayed Hits, Accuracy and a countdown timer.</a:t>
            </a:r>
          </a:p>
          <a:p>
            <a:pPr indent="0" lvl="0" marL="0" marR="0" rtl="0" algn="ctr">
              <a:lnSpc>
                <a:spcPct val="100000"/>
              </a:lnSpc>
              <a:spcBef>
                <a:spcPts val="0"/>
              </a:spcBef>
              <a:spcAft>
                <a:spcPts val="0"/>
              </a:spcAft>
              <a:buClr>
                <a:srgbClr val="336699"/>
              </a:buClr>
              <a:buFont typeface="Arial"/>
              <a:buNone/>
            </a:pPr>
            <a:r>
              <a:t/>
            </a:r>
            <a:endParaRPr b="1" sz="4100">
              <a:solidFill>
                <a:srgbClr val="336699"/>
              </a:solidFill>
            </a:endParaRPr>
          </a:p>
        </p:txBody>
      </p:sp>
      <p:sp>
        <p:nvSpPr>
          <p:cNvPr id="95" name="Shape 95"/>
          <p:cNvSpPr txBox="1"/>
          <p:nvPr/>
        </p:nvSpPr>
        <p:spPr>
          <a:xfrm>
            <a:off x="2111800" y="17196375"/>
            <a:ext cx="9189300" cy="106584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System Design</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One of the major goals in the analysis process was to redesign the program making it more cohesive, lowly coupled and much more efficient. So, the result is a program that is IDE agnostic, 1/3 the amount of code and only 5 classes as opposed to 14 making this version the most efficient to date. With the introduction of threads, the system now has live instant feedback as well as a running countdown timer. Next, the system will be completely wireless. So stay tuned!</a:t>
            </a:r>
          </a:p>
        </p:txBody>
      </p:sp>
      <p:sp>
        <p:nvSpPr>
          <p:cNvPr id="96" name="Shape 96"/>
          <p:cNvSpPr txBox="1"/>
          <p:nvPr/>
        </p:nvSpPr>
        <p:spPr>
          <a:xfrm>
            <a:off x="12242750" y="29260799"/>
            <a:ext cx="9189300" cy="106584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Object Design</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During object design, the system was restructured and optimized. Various class libraries were used such as rxtxComm and Runnable for code Reuse and Interface communication such as SerialEventListener to cover the four major group activities in object design. The use of these libraries expedited the programming process and seamlessly crossed legacy methods with new implementations as the Adapter pattern implies. </a:t>
            </a:r>
          </a:p>
        </p:txBody>
      </p:sp>
      <p:sp>
        <p:nvSpPr>
          <p:cNvPr id="97" name="Shape 97"/>
          <p:cNvSpPr txBox="1"/>
          <p:nvPr/>
        </p:nvSpPr>
        <p:spPr>
          <a:xfrm>
            <a:off x="22373700" y="17036524"/>
            <a:ext cx="9189300" cy="106584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Implementation</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The implementation process involved the creation of several algorithms to change the pad color sequence, display a live running timer and record a score based on which pad was hit. Some of the programming concepts used were:</a:t>
            </a:r>
          </a:p>
          <a:p>
            <a:pPr indent="0" lvl="0" marL="0" marR="0" rtl="0" algn="ctr">
              <a:lnSpc>
                <a:spcPct val="100000"/>
              </a:lnSpc>
              <a:spcBef>
                <a:spcPts val="0"/>
              </a:spcBef>
              <a:spcAft>
                <a:spcPts val="0"/>
              </a:spcAft>
              <a:buClr>
                <a:srgbClr val="336699"/>
              </a:buClr>
              <a:buFont typeface="Arial"/>
              <a:buNone/>
            </a:pPr>
            <a:r>
              <a:t/>
            </a:r>
            <a:endParaRPr b="1"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b="1"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b="1" sz="4100">
              <a:solidFill>
                <a:srgbClr val="336699"/>
              </a:solidFill>
            </a:endParaRP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 </a:t>
            </a:r>
          </a:p>
        </p:txBody>
      </p:sp>
      <p:sp>
        <p:nvSpPr>
          <p:cNvPr id="98" name="Shape 98"/>
          <p:cNvSpPr txBox="1"/>
          <p:nvPr/>
        </p:nvSpPr>
        <p:spPr>
          <a:xfrm>
            <a:off x="2111799" y="29260800"/>
            <a:ext cx="9189300" cy="106584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Verification</a:t>
            </a:r>
          </a:p>
          <a:p>
            <a:pPr lvl="0" rtl="0" algn="ctr">
              <a:spcBef>
                <a:spcPts val="0"/>
              </a:spcBef>
              <a:buClr>
                <a:srgbClr val="336699"/>
              </a:buClr>
              <a:buSzPct val="25000"/>
              <a:buFont typeface="Arial"/>
              <a:buNone/>
            </a:pPr>
            <a:r>
              <a:rPr b="1" lang="en-US" sz="4100">
                <a:solidFill>
                  <a:srgbClr val="336699"/>
                </a:solidFill>
              </a:rPr>
              <a:t>The system was put through a series of tests after each major feature was implemented. Since the core game was completely redesigned in Java, a lot of testing had to be done to make sure the new logic matched the design of the old system. Once the system was fully rebuilt, tests were performed to ensure the scalability of the number of pads, synchronization of the timer and robustness of the serial communication.</a:t>
            </a:r>
          </a:p>
        </p:txBody>
      </p:sp>
      <p:sp>
        <p:nvSpPr>
          <p:cNvPr id="99" name="Shape 99"/>
          <p:cNvSpPr txBox="1"/>
          <p:nvPr/>
        </p:nvSpPr>
        <p:spPr>
          <a:xfrm>
            <a:off x="22373699" y="29260800"/>
            <a:ext cx="9189300" cy="106584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Summary</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In the analytics driven world that we live in today, this product will easily penetrate the world of soccer as many other cognitive, tech systems have in all the other major sports. The mental aspect of sports is now equally important as the physical and this tool highlights that fact like no other. </a:t>
            </a:r>
          </a:p>
        </p:txBody>
      </p:sp>
      <p:pic>
        <p:nvPicPr>
          <p:cNvPr id="100" name="Shape 100"/>
          <p:cNvPicPr preferRelativeResize="0"/>
          <p:nvPr/>
        </p:nvPicPr>
        <p:blipFill>
          <a:blip r:embed="rId4">
            <a:alphaModFix/>
          </a:blip>
          <a:stretch>
            <a:fillRect/>
          </a:stretch>
        </p:blipFill>
        <p:spPr>
          <a:xfrm>
            <a:off x="11658600" y="1745575"/>
            <a:ext cx="9773450" cy="1857300"/>
          </a:xfrm>
          <a:prstGeom prst="rect">
            <a:avLst/>
          </a:prstGeom>
          <a:noFill/>
          <a:ln>
            <a:noFill/>
          </a:ln>
        </p:spPr>
      </p:pic>
      <p:sp>
        <p:nvSpPr>
          <p:cNvPr id="101" name="Shape 101"/>
          <p:cNvSpPr txBox="1"/>
          <p:nvPr/>
        </p:nvSpPr>
        <p:spPr>
          <a:xfrm>
            <a:off x="446875" y="239975"/>
            <a:ext cx="10257600" cy="940500"/>
          </a:xfrm>
          <a:prstGeom prst="rect">
            <a:avLst/>
          </a:prstGeom>
          <a:noFill/>
          <a:ln>
            <a:noFill/>
          </a:ln>
        </p:spPr>
        <p:txBody>
          <a:bodyPr anchorCtr="0" anchor="ctr" bIns="91425" lIns="91425" rIns="91425" tIns="91425">
            <a:noAutofit/>
          </a:bodyPr>
          <a:lstStyle/>
          <a:p>
            <a:pPr lvl="0" rtl="0" algn="ctr">
              <a:spcBef>
                <a:spcPts val="0"/>
              </a:spcBef>
              <a:buNone/>
            </a:pPr>
            <a:r>
              <a:rPr b="1" lang="en-US" sz="1800">
                <a:solidFill>
                  <a:srgbClr val="3333CC"/>
                </a:solidFill>
              </a:rPr>
              <a:t>SkilCourt 5.0</a:t>
            </a:r>
          </a:p>
          <a:p>
            <a:pPr lvl="0" rtl="0" algn="ctr">
              <a:spcBef>
                <a:spcPts val="0"/>
              </a:spcBef>
              <a:buNone/>
            </a:pPr>
            <a:r>
              <a:rPr b="1" lang="en-US" sz="1800">
                <a:solidFill>
                  <a:srgbClr val="3333CC"/>
                </a:solidFill>
              </a:rPr>
              <a:t>Student: </a:t>
            </a:r>
            <a:r>
              <a:rPr lang="en-US" sz="1800">
                <a:solidFill>
                  <a:srgbClr val="3333CC"/>
                </a:solidFill>
              </a:rPr>
              <a:t>Sean F. Borland</a:t>
            </a:r>
            <a:r>
              <a:rPr lang="en-US" sz="1800">
                <a:solidFill>
                  <a:srgbClr val="3333CC"/>
                </a:solidFill>
              </a:rPr>
              <a:t>, Florida International Unive</a:t>
            </a:r>
            <a:r>
              <a:rPr lang="en-US" sz="1800">
                <a:solidFill>
                  <a:srgbClr val="3333CC"/>
                </a:solidFill>
              </a:rPr>
              <a:t>rsity</a:t>
            </a:r>
          </a:p>
          <a:p>
            <a:pPr indent="0" lvl="0" marL="0" rtl="0">
              <a:spcBef>
                <a:spcPts val="0"/>
              </a:spcBef>
              <a:buNone/>
            </a:pPr>
            <a:r>
              <a:rPr lang="en-US" sz="1800">
                <a:solidFill>
                  <a:schemeClr val="dk1"/>
                </a:solidFill>
              </a:rPr>
              <a:t>                                  </a:t>
            </a:r>
            <a:r>
              <a:rPr b="1" lang="en-US" sz="1800">
                <a:solidFill>
                  <a:srgbClr val="3333CC"/>
                </a:solidFill>
              </a:rPr>
              <a:t>Instructor:</a:t>
            </a:r>
            <a:r>
              <a:rPr b="1" i="1" lang="en-US" sz="1800">
                <a:solidFill>
                  <a:srgbClr val="3333CC"/>
                </a:solidFill>
              </a:rPr>
              <a:t> </a:t>
            </a:r>
            <a:r>
              <a:rPr lang="en-US" sz="1800">
                <a:solidFill>
                  <a:srgbClr val="3333CC"/>
                </a:solidFill>
              </a:rPr>
              <a:t>Masoud Sadjadi, Florida International University</a:t>
            </a:r>
          </a:p>
          <a:p>
            <a:pPr indent="0" lvl="0" marL="0" rtl="0" algn="ctr">
              <a:spcBef>
                <a:spcPts val="0"/>
              </a:spcBef>
              <a:buNone/>
            </a:pPr>
            <a:r>
              <a:rPr b="1" lang="en-US" sz="1800">
                <a:solidFill>
                  <a:srgbClr val="3333CC"/>
                </a:solidFill>
              </a:rPr>
              <a:t>Product Owner: </a:t>
            </a:r>
            <a:r>
              <a:rPr lang="en-US" sz="1800">
                <a:solidFill>
                  <a:srgbClr val="3333CC"/>
                </a:solidFill>
              </a:rPr>
              <a:t>Gudmundur Orn Traustason, SkillCourt</a:t>
            </a:r>
          </a:p>
        </p:txBody>
      </p:sp>
      <p:sp>
        <p:nvSpPr>
          <p:cNvPr id="102" name="Shape 102"/>
          <p:cNvSpPr txBox="1"/>
          <p:nvPr/>
        </p:nvSpPr>
        <p:spPr>
          <a:xfrm>
            <a:off x="9934350" y="3719374"/>
            <a:ext cx="13084500" cy="1377900"/>
          </a:xfrm>
          <a:prstGeom prst="rect">
            <a:avLst/>
          </a:prstGeom>
          <a:noFill/>
          <a:ln>
            <a:noFill/>
          </a:ln>
        </p:spPr>
        <p:txBody>
          <a:bodyPr anchorCtr="0" anchor="t" bIns="49325" lIns="98650" rIns="98650" tIns="49325">
            <a:noAutofit/>
          </a:bodyPr>
          <a:lstStyle/>
          <a:p>
            <a:pPr indent="0" lvl="0" marL="0" marR="0" rtl="0" algn="ctr">
              <a:lnSpc>
                <a:spcPct val="30000"/>
              </a:lnSpc>
              <a:spcBef>
                <a:spcPts val="0"/>
              </a:spcBef>
              <a:spcAft>
                <a:spcPts val="0"/>
              </a:spcAft>
              <a:buClr>
                <a:srgbClr val="000000"/>
              </a:buClr>
              <a:buSzPct val="25000"/>
              <a:buFont typeface="Times New Roman"/>
              <a:buNone/>
            </a:pPr>
            <a:r>
              <a:rPr b="1" i="0" lang="en-US" sz="7200" u="none" cap="none" strike="noStrike">
                <a:solidFill>
                  <a:srgbClr val="000000"/>
                </a:solidFill>
                <a:latin typeface="Times New Roman"/>
                <a:ea typeface="Times New Roman"/>
                <a:cs typeface="Times New Roman"/>
                <a:sym typeface="Times New Roman"/>
              </a:rPr>
              <a:t>Senior Project, </a:t>
            </a:r>
            <a:r>
              <a:rPr b="1" lang="en-US" sz="7200">
                <a:solidFill>
                  <a:srgbClr val="000000"/>
                </a:solidFill>
                <a:latin typeface="Times New Roman"/>
                <a:ea typeface="Times New Roman"/>
                <a:cs typeface="Times New Roman"/>
                <a:sym typeface="Times New Roman"/>
              </a:rPr>
              <a:t>2016</a:t>
            </a:r>
            <a:r>
              <a:rPr b="1" i="0" lang="en-US" sz="7200" u="none" cap="none" strike="noStrike">
                <a:solidFill>
                  <a:srgbClr val="000000"/>
                </a:solidFill>
                <a:latin typeface="Times New Roman"/>
                <a:ea typeface="Times New Roman"/>
                <a:cs typeface="Times New Roman"/>
                <a:sym typeface="Times New Roman"/>
              </a:rPr>
              <a:t>, </a:t>
            </a:r>
            <a:r>
              <a:rPr b="1" lang="en-US" sz="7200">
                <a:solidFill>
                  <a:srgbClr val="000000"/>
                </a:solidFill>
                <a:latin typeface="Times New Roman"/>
                <a:ea typeface="Times New Roman"/>
                <a:cs typeface="Times New Roman"/>
                <a:sym typeface="Times New Roman"/>
              </a:rPr>
              <a:t>Summer</a:t>
            </a:r>
          </a:p>
        </p:txBody>
      </p:sp>
      <p:pic>
        <p:nvPicPr>
          <p:cNvPr id="103" name="Shape 103"/>
          <p:cNvPicPr preferRelativeResize="0"/>
          <p:nvPr/>
        </p:nvPicPr>
        <p:blipFill>
          <a:blip r:embed="rId5">
            <a:alphaModFix/>
          </a:blip>
          <a:stretch>
            <a:fillRect/>
          </a:stretch>
        </p:blipFill>
        <p:spPr>
          <a:xfrm>
            <a:off x="581025" y="1388550"/>
            <a:ext cx="9189300" cy="2999999"/>
          </a:xfrm>
          <a:prstGeom prst="rect">
            <a:avLst/>
          </a:prstGeom>
          <a:noFill/>
          <a:ln>
            <a:noFill/>
          </a:ln>
        </p:spPr>
      </p:pic>
      <p:pic>
        <p:nvPicPr>
          <p:cNvPr id="104" name="Shape 104"/>
          <p:cNvPicPr preferRelativeResize="0"/>
          <p:nvPr/>
        </p:nvPicPr>
        <p:blipFill>
          <a:blip r:embed="rId6">
            <a:alphaModFix/>
          </a:blip>
          <a:stretch>
            <a:fillRect/>
          </a:stretch>
        </p:blipFill>
        <p:spPr>
          <a:xfrm>
            <a:off x="23163925" y="1419600"/>
            <a:ext cx="9189300" cy="3000000"/>
          </a:xfrm>
          <a:prstGeom prst="rect">
            <a:avLst/>
          </a:prstGeom>
          <a:noFill/>
          <a:ln>
            <a:noFill/>
          </a:ln>
        </p:spPr>
      </p:pic>
      <p:pic>
        <p:nvPicPr>
          <p:cNvPr descr="Picture1.png" id="105" name="Shape 105"/>
          <p:cNvPicPr preferRelativeResize="0"/>
          <p:nvPr/>
        </p:nvPicPr>
        <p:blipFill>
          <a:blip r:embed="rId7">
            <a:alphaModFix/>
          </a:blip>
          <a:stretch>
            <a:fillRect/>
          </a:stretch>
        </p:blipFill>
        <p:spPr>
          <a:xfrm>
            <a:off x="7708500" y="12790350"/>
            <a:ext cx="3592599" cy="3000001"/>
          </a:xfrm>
          <a:prstGeom prst="rect">
            <a:avLst/>
          </a:prstGeom>
          <a:noFill/>
          <a:ln>
            <a:noFill/>
          </a:ln>
        </p:spPr>
      </p:pic>
      <p:pic>
        <p:nvPicPr>
          <p:cNvPr descr="processing-org.jpg" id="106" name="Shape 106"/>
          <p:cNvPicPr preferRelativeResize="0"/>
          <p:nvPr/>
        </p:nvPicPr>
        <p:blipFill>
          <a:blip r:embed="rId8">
            <a:alphaModFix/>
          </a:blip>
          <a:stretch>
            <a:fillRect/>
          </a:stretch>
        </p:blipFill>
        <p:spPr>
          <a:xfrm>
            <a:off x="23163925" y="13329100"/>
            <a:ext cx="1857300" cy="1857300"/>
          </a:xfrm>
          <a:prstGeom prst="rect">
            <a:avLst/>
          </a:prstGeom>
          <a:noFill/>
          <a:ln>
            <a:noFill/>
          </a:ln>
        </p:spPr>
      </p:pic>
      <p:pic>
        <p:nvPicPr>
          <p:cNvPr id="107" name="Shape 107"/>
          <p:cNvPicPr preferRelativeResize="0"/>
          <p:nvPr/>
        </p:nvPicPr>
        <p:blipFill>
          <a:blip r:embed="rId9">
            <a:alphaModFix/>
          </a:blip>
          <a:stretch>
            <a:fillRect/>
          </a:stretch>
        </p:blipFill>
        <p:spPr>
          <a:xfrm>
            <a:off x="27925480" y="13329100"/>
            <a:ext cx="3022768" cy="1857300"/>
          </a:xfrm>
          <a:prstGeom prst="rect">
            <a:avLst/>
          </a:prstGeom>
          <a:noFill/>
          <a:ln>
            <a:noFill/>
          </a:ln>
        </p:spPr>
      </p:pic>
      <p:sp>
        <p:nvSpPr>
          <p:cNvPr id="108" name="Shape 108"/>
          <p:cNvSpPr/>
          <p:nvPr/>
        </p:nvSpPr>
        <p:spPr>
          <a:xfrm>
            <a:off x="25475400" y="13718800"/>
            <a:ext cx="2223900" cy="1077900"/>
          </a:xfrm>
          <a:prstGeom prst="striped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09" name="Shape 109"/>
          <p:cNvSpPr txBox="1"/>
          <p:nvPr/>
        </p:nvSpPr>
        <p:spPr>
          <a:xfrm>
            <a:off x="23018725" y="22643125"/>
            <a:ext cx="7929600" cy="8208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91425" lIns="91425" rIns="91425" tIns="91425">
            <a:noAutofit/>
          </a:bodyPr>
          <a:lstStyle/>
          <a:p>
            <a:pPr lvl="0" algn="ctr">
              <a:spcBef>
                <a:spcPts val="0"/>
              </a:spcBef>
              <a:buNone/>
            </a:pPr>
            <a:r>
              <a:rPr lang="en-US" sz="3600">
                <a:solidFill>
                  <a:srgbClr val="336699"/>
                </a:solidFill>
              </a:rPr>
              <a:t>Multithreading</a:t>
            </a:r>
          </a:p>
        </p:txBody>
      </p:sp>
      <p:sp>
        <p:nvSpPr>
          <p:cNvPr id="110" name="Shape 110"/>
          <p:cNvSpPr txBox="1"/>
          <p:nvPr/>
        </p:nvSpPr>
        <p:spPr>
          <a:xfrm>
            <a:off x="23018725" y="23867300"/>
            <a:ext cx="7929600" cy="8208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91425" lIns="91425" rIns="91425" tIns="91425">
            <a:noAutofit/>
          </a:bodyPr>
          <a:lstStyle/>
          <a:p>
            <a:pPr lvl="0" rtl="0" algn="ctr">
              <a:spcBef>
                <a:spcPts val="0"/>
              </a:spcBef>
              <a:buNone/>
            </a:pPr>
            <a:r>
              <a:rPr lang="en-US" sz="3600">
                <a:solidFill>
                  <a:srgbClr val="336699"/>
                </a:solidFill>
              </a:rPr>
              <a:t>Serial Port Communication</a:t>
            </a:r>
          </a:p>
        </p:txBody>
      </p:sp>
      <p:sp>
        <p:nvSpPr>
          <p:cNvPr id="111" name="Shape 111"/>
          <p:cNvSpPr txBox="1"/>
          <p:nvPr/>
        </p:nvSpPr>
        <p:spPr>
          <a:xfrm>
            <a:off x="23018725" y="25091475"/>
            <a:ext cx="7929600" cy="8208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91425" lIns="91425" rIns="91425" tIns="91425">
            <a:noAutofit/>
          </a:bodyPr>
          <a:lstStyle/>
          <a:p>
            <a:pPr lvl="0" rtl="0" algn="ctr">
              <a:spcBef>
                <a:spcPts val="0"/>
              </a:spcBef>
              <a:buNone/>
            </a:pPr>
            <a:r>
              <a:rPr lang="en-US" sz="3600">
                <a:solidFill>
                  <a:srgbClr val="336699"/>
                </a:solidFill>
              </a:rPr>
              <a:t>Embedded Systems</a:t>
            </a:r>
          </a:p>
        </p:txBody>
      </p:sp>
      <p:sp>
        <p:nvSpPr>
          <p:cNvPr id="112" name="Shape 112"/>
          <p:cNvSpPr txBox="1"/>
          <p:nvPr/>
        </p:nvSpPr>
        <p:spPr>
          <a:xfrm>
            <a:off x="23018725" y="26411650"/>
            <a:ext cx="7929600" cy="8208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91425" lIns="91425" rIns="91425" tIns="91425">
            <a:noAutofit/>
          </a:bodyPr>
          <a:lstStyle/>
          <a:p>
            <a:pPr lvl="0" rtl="0" algn="ctr">
              <a:spcBef>
                <a:spcPts val="0"/>
              </a:spcBef>
              <a:buNone/>
            </a:pPr>
            <a:r>
              <a:rPr lang="en-US" sz="3600">
                <a:solidFill>
                  <a:srgbClr val="336699"/>
                </a:solidFill>
              </a:rPr>
              <a:t>Network Socket Programming</a:t>
            </a:r>
          </a:p>
        </p:txBody>
      </p:sp>
      <p:pic>
        <p:nvPicPr>
          <p:cNvPr descr="better main image.png" id="113" name="Shape 113"/>
          <p:cNvPicPr preferRelativeResize="0"/>
          <p:nvPr/>
        </p:nvPicPr>
        <p:blipFill>
          <a:blip r:embed="rId10">
            <a:alphaModFix/>
          </a:blip>
          <a:stretch>
            <a:fillRect/>
          </a:stretch>
        </p:blipFill>
        <p:spPr>
          <a:xfrm>
            <a:off x="100278550" y="32158712"/>
            <a:ext cx="10287000" cy="5781675"/>
          </a:xfrm>
          <a:prstGeom prst="rect">
            <a:avLst/>
          </a:prstGeom>
          <a:noFill/>
          <a:ln>
            <a:noFill/>
          </a:ln>
        </p:spPr>
      </p:pic>
      <p:pic>
        <p:nvPicPr>
          <p:cNvPr descr="better main image.png" id="114" name="Shape 114"/>
          <p:cNvPicPr preferRelativeResize="0"/>
          <p:nvPr/>
        </p:nvPicPr>
        <p:blipFill>
          <a:blip r:embed="rId11">
            <a:alphaModFix/>
          </a:blip>
          <a:stretch>
            <a:fillRect/>
          </a:stretch>
        </p:blipFill>
        <p:spPr>
          <a:xfrm>
            <a:off x="11693900" y="17196375"/>
            <a:ext cx="10287000" cy="5781675"/>
          </a:xfrm>
          <a:prstGeom prst="rect">
            <a:avLst/>
          </a:prstGeom>
          <a:noFill/>
          <a:ln>
            <a:noFill/>
          </a:ln>
        </p:spPr>
      </p:pic>
      <p:pic>
        <p:nvPicPr>
          <p:cNvPr id="115" name="Shape 115"/>
          <p:cNvPicPr preferRelativeResize="0"/>
          <p:nvPr/>
        </p:nvPicPr>
        <p:blipFill>
          <a:blip r:embed="rId12">
            <a:alphaModFix/>
          </a:blip>
          <a:stretch>
            <a:fillRect/>
          </a:stretch>
        </p:blipFill>
        <p:spPr>
          <a:xfrm>
            <a:off x="3991042" y="38203275"/>
            <a:ext cx="5430824" cy="1181100"/>
          </a:xfrm>
          <a:prstGeom prst="rect">
            <a:avLst/>
          </a:prstGeom>
          <a:noFill/>
          <a:ln>
            <a:noFill/>
          </a:ln>
        </p:spPr>
      </p:pic>
      <p:pic>
        <p:nvPicPr>
          <p:cNvPr id="116" name="Shape 116"/>
          <p:cNvPicPr preferRelativeResize="0"/>
          <p:nvPr/>
        </p:nvPicPr>
        <p:blipFill>
          <a:blip r:embed="rId13">
            <a:alphaModFix/>
          </a:blip>
          <a:stretch>
            <a:fillRect/>
          </a:stretch>
        </p:blipFill>
        <p:spPr>
          <a:xfrm>
            <a:off x="24606149" y="35685525"/>
            <a:ext cx="5119675" cy="39291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