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</p:sldIdLst>
  <p:sldSz cy="5143500" cx="9144000"/>
  <p:notesSz cx="6858000" cy="9144000"/>
  <p:embeddedFontLst>
    <p:embeddedFont>
      <p:font typeface="Roboto Slab"/>
      <p:regular r:id="rId8"/>
      <p:bold r:id="rId9"/>
    </p:embeddedFont>
    <p:embeddedFont>
      <p:font typeface="Roboto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oboto-bold.fntdata"/><Relationship Id="rId10" Type="http://schemas.openxmlformats.org/officeDocument/2006/relationships/font" Target="fonts/Roboto-regular.fntdata"/><Relationship Id="rId13" Type="http://schemas.openxmlformats.org/officeDocument/2006/relationships/font" Target="fonts/Roboto-boldItalic.fntdata"/><Relationship Id="rId12" Type="http://schemas.openxmlformats.org/officeDocument/2006/relationships/font" Target="fonts/Roboto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RobotoSlab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font" Target="fonts/RobotoSlab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5"/>
            <a:ext cx="1081625" cy="1124949"/>
          </a:xfrm>
          <a:custGeom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11" name="Shape 11"/>
          <p:cNvSpPr/>
          <p:nvPr/>
        </p:nvSpPr>
        <p:spPr>
          <a:xfrm rot="10800000">
            <a:off x="6537562" y="3342925"/>
            <a:ext cx="1081625" cy="1124950"/>
          </a:xfrm>
          <a:custGeom>
            <a:pathLst>
              <a:path extrusionOk="0" h="44998" w="43265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cap="flat" cmpd="sng" w="28575">
            <a:solidFill>
              <a:schemeClr val="accent5"/>
            </a:solidFill>
            <a:prstDash val="solid"/>
            <a:miter/>
            <a:headEnd len="med" w="med" type="none"/>
            <a:tailEnd len="med" w="med" type="none"/>
          </a:ln>
        </p:spPr>
      </p:sp>
      <p:cxnSp>
        <p:nvCxnSpPr>
          <p:cNvPr id="12" name="Shape 12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" name="Shape 13"/>
          <p:cNvSpPr txBox="1"/>
          <p:nvPr>
            <p:ph type="ctrTitle"/>
          </p:nvPr>
        </p:nvSpPr>
        <p:spPr>
          <a:xfrm>
            <a:off x="1680301" y="1188925"/>
            <a:ext cx="5783400" cy="14573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000"/>
            </a:lvl1pPr>
            <a:lvl2pPr lvl="1" algn="ctr">
              <a:spcBef>
                <a:spcPts val="0"/>
              </a:spcBef>
              <a:buSzPct val="100000"/>
              <a:defRPr sz="4000"/>
            </a:lvl2pPr>
            <a:lvl3pPr lvl="2" algn="ctr">
              <a:spcBef>
                <a:spcPts val="0"/>
              </a:spcBef>
              <a:buSzPct val="100000"/>
              <a:defRPr sz="4000"/>
            </a:lvl3pPr>
            <a:lvl4pPr lvl="3" algn="ctr">
              <a:spcBef>
                <a:spcPts val="0"/>
              </a:spcBef>
              <a:buSzPct val="100000"/>
              <a:defRPr sz="4000"/>
            </a:lvl4pPr>
            <a:lvl5pPr lvl="4" algn="ctr">
              <a:spcBef>
                <a:spcPts val="0"/>
              </a:spcBef>
              <a:buSzPct val="100000"/>
              <a:defRPr sz="4000"/>
            </a:lvl5pPr>
            <a:lvl6pPr lvl="5" algn="ctr">
              <a:spcBef>
                <a:spcPts val="0"/>
              </a:spcBef>
              <a:buSzPct val="100000"/>
              <a:defRPr sz="4000"/>
            </a:lvl6pPr>
            <a:lvl7pPr lvl="6" algn="ctr">
              <a:spcBef>
                <a:spcPts val="0"/>
              </a:spcBef>
              <a:buSzPct val="100000"/>
              <a:defRPr sz="4000"/>
            </a:lvl7pPr>
            <a:lvl8pPr lvl="7" algn="ctr">
              <a:spcBef>
                <a:spcPts val="0"/>
              </a:spcBef>
              <a:buSzPct val="100000"/>
              <a:defRPr sz="4000"/>
            </a:lvl8pPr>
            <a:lvl9pPr lvl="8" algn="ctr">
              <a:spcBef>
                <a:spcPts val="0"/>
              </a:spcBef>
              <a:buSzPct val="100000"/>
              <a:defRPr sz="4000"/>
            </a:lvl9pPr>
          </a:lstStyle>
          <a:p/>
        </p:txBody>
      </p:sp>
      <p:sp>
        <p:nvSpPr>
          <p:cNvPr id="14" name="Shape 14"/>
          <p:cNvSpPr txBox="1"/>
          <p:nvPr>
            <p:ph idx="1" type="subTitle"/>
          </p:nvPr>
        </p:nvSpPr>
        <p:spPr>
          <a:xfrm>
            <a:off x="1680301" y="3049450"/>
            <a:ext cx="5783400" cy="909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4" name="Shape 54"/>
          <p:cNvSpPr txBox="1"/>
          <p:nvPr>
            <p:ph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buClr>
                <a:schemeClr val="accent5"/>
              </a:buClr>
              <a:buSzPct val="100000"/>
              <a:defRPr sz="13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1" y="2817463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" name="Shape 18"/>
          <p:cNvSpPr txBox="1"/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" name="Shape 2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2" y="1260283"/>
            <a:ext cx="4248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7" name="Shape 27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9" name="Shape 29"/>
          <p:cNvSpPr txBox="1"/>
          <p:nvPr>
            <p:ph idx="2" type="body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0" name="Shape 3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6"/>
            <a:ext cx="331500" cy="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6" name="Shape 36"/>
          <p:cNvSpPr txBox="1"/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8" name="Shape 3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cap="flat" cmpd="sng" w="38100">
            <a:solidFill>
              <a:schemeClr val="accent5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" name="Shape 45"/>
          <p:cNvSpPr txBox="1"/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3800"/>
            </a:lvl1pPr>
            <a:lvl2pPr lvl="1" algn="ctr">
              <a:spcBef>
                <a:spcPts val="0"/>
              </a:spcBef>
              <a:buSzPct val="100000"/>
              <a:defRPr sz="3800"/>
            </a:lvl2pPr>
            <a:lvl3pPr lvl="2" algn="ctr">
              <a:spcBef>
                <a:spcPts val="0"/>
              </a:spcBef>
              <a:buSzPct val="100000"/>
              <a:defRPr sz="3800"/>
            </a:lvl3pPr>
            <a:lvl4pPr lvl="3" algn="ctr">
              <a:spcBef>
                <a:spcPts val="0"/>
              </a:spcBef>
              <a:buSzPct val="100000"/>
              <a:defRPr sz="3800"/>
            </a:lvl4pPr>
            <a:lvl5pPr lvl="4" algn="ctr">
              <a:spcBef>
                <a:spcPts val="0"/>
              </a:spcBef>
              <a:buSzPct val="100000"/>
              <a:defRPr sz="3800"/>
            </a:lvl5pPr>
            <a:lvl6pPr lvl="5" algn="ctr">
              <a:spcBef>
                <a:spcPts val="0"/>
              </a:spcBef>
              <a:buSzPct val="100000"/>
              <a:defRPr sz="3800"/>
            </a:lvl6pPr>
            <a:lvl7pPr lvl="6" algn="ctr">
              <a:spcBef>
                <a:spcPts val="0"/>
              </a:spcBef>
              <a:buSzPct val="100000"/>
              <a:defRPr sz="3800"/>
            </a:lvl7pPr>
            <a:lvl8pPr lvl="7" algn="ctr">
              <a:spcBef>
                <a:spcPts val="0"/>
              </a:spcBef>
              <a:buSzPct val="100000"/>
              <a:defRPr sz="3800"/>
            </a:lvl8pPr>
            <a:lvl9pPr lvl="8" algn="ctr">
              <a:spcBef>
                <a:spcPts val="0"/>
              </a:spcBef>
              <a:buSzPct val="100000"/>
              <a:defRPr sz="3800"/>
            </a:lvl9pPr>
          </a:lstStyle>
          <a:p/>
        </p:txBody>
      </p:sp>
      <p:sp>
        <p:nvSpPr>
          <p:cNvPr id="46" name="Shape 46"/>
          <p:cNvSpPr txBox="1"/>
          <p:nvPr>
            <p:ph idx="1" type="subTitle"/>
          </p:nvPr>
        </p:nvSpPr>
        <p:spPr>
          <a:xfrm>
            <a:off x="265500" y="2769000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0000"/>
              <a:buNone/>
              <a:defRPr sz="21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/>
        </p:txBody>
      </p:sp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ct val="100000"/>
              <a:buFont typeface="Roboto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Font typeface="Roboto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/>
        </p:nvSpPr>
        <p:spPr>
          <a:xfrm>
            <a:off x="1748025" y="842575"/>
            <a:ext cx="5772300" cy="35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7000">
                <a:solidFill>
                  <a:srgbClr val="FFFFFF"/>
                </a:solidFill>
              </a:rPr>
              <a:t>Shortcomings</a:t>
            </a:r>
          </a:p>
          <a:p>
            <a:pPr indent="0" lvl="0" marL="2286000" rtl="0">
              <a:spcBef>
                <a:spcPts val="0"/>
              </a:spcBef>
              <a:buNone/>
            </a:pPr>
            <a:r>
              <a:rPr lang="en" sz="7000">
                <a:solidFill>
                  <a:schemeClr val="accent4"/>
                </a:solidFill>
              </a:rPr>
              <a:t> </a:t>
            </a:r>
          </a:p>
          <a:p>
            <a:pPr lvl="0" rtl="0" algn="r">
              <a:spcBef>
                <a:spcPts val="0"/>
              </a:spcBef>
              <a:buNone/>
            </a:pPr>
            <a:r>
              <a:rPr lang="en" sz="7000">
                <a:solidFill>
                  <a:schemeClr val="accent5"/>
                </a:solidFill>
              </a:rPr>
              <a:t>Wishlist</a:t>
            </a:r>
          </a:p>
        </p:txBody>
      </p:sp>
      <p:sp>
        <p:nvSpPr>
          <p:cNvPr id="64" name="Shape 64"/>
          <p:cNvSpPr txBox="1"/>
          <p:nvPr/>
        </p:nvSpPr>
        <p:spPr>
          <a:xfrm>
            <a:off x="4238025" y="1974400"/>
            <a:ext cx="7923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5500">
                <a:solidFill>
                  <a:schemeClr val="accent4"/>
                </a:solidFill>
              </a:rPr>
              <a:t>&amp;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/>
        </p:nvSpPr>
        <p:spPr>
          <a:xfrm>
            <a:off x="1773175" y="1377000"/>
            <a:ext cx="5772300" cy="256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406400" lvl="0" marL="457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2800">
                <a:solidFill>
                  <a:srgbClr val="FFFFFF"/>
                </a:solidFill>
              </a:rPr>
              <a:t>Force Sensor Readings</a:t>
            </a:r>
          </a:p>
          <a:p>
            <a:pPr indent="-406400" lvl="0" marL="457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2800">
                <a:solidFill>
                  <a:srgbClr val="FFFFFF"/>
                </a:solidFill>
              </a:rPr>
              <a:t>Cohesive Class Designs</a:t>
            </a:r>
          </a:p>
          <a:p>
            <a:pPr indent="-406400" lvl="0" marL="457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2800">
                <a:solidFill>
                  <a:srgbClr val="FFFFFF"/>
                </a:solidFill>
              </a:rPr>
              <a:t>Advanced Initial Setup Options</a:t>
            </a:r>
          </a:p>
          <a:p>
            <a:pPr indent="-406400" lvl="0" marL="457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2800">
                <a:solidFill>
                  <a:srgbClr val="FFFFFF"/>
                </a:solidFill>
              </a:rPr>
              <a:t>Less complex Start_Menu Class</a:t>
            </a:r>
          </a:p>
          <a:p>
            <a:pPr indent="-406400" lvl="0" marL="457200" rtl="0">
              <a:spcBef>
                <a:spcPts val="0"/>
              </a:spcBef>
              <a:buClr>
                <a:srgbClr val="FFFFFF"/>
              </a:buClr>
              <a:buSzPct val="100000"/>
              <a:buChar char="●"/>
            </a:pPr>
            <a:r>
              <a:rPr lang="en" sz="2800">
                <a:solidFill>
                  <a:srgbClr val="FFFFFF"/>
                </a:solidFill>
              </a:rPr>
              <a:t>Slight Timer Sync Issue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/>
        </p:nvSpPr>
        <p:spPr>
          <a:xfrm>
            <a:off x="1748025" y="842575"/>
            <a:ext cx="5772300" cy="35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-406400" lvl="0" marL="457200" rtl="0">
              <a:spcBef>
                <a:spcPts val="0"/>
              </a:spcBef>
              <a:buClr>
                <a:schemeClr val="accent5"/>
              </a:buClr>
              <a:buSzPct val="100000"/>
              <a:buChar char="●"/>
            </a:pPr>
            <a:r>
              <a:rPr lang="en" sz="2800">
                <a:solidFill>
                  <a:schemeClr val="accent5"/>
                </a:solidFill>
              </a:rPr>
              <a:t>Remote Database Functionality</a:t>
            </a:r>
          </a:p>
          <a:p>
            <a:pPr indent="-406400" lvl="0" marL="457200" rtl="0">
              <a:spcBef>
                <a:spcPts val="0"/>
              </a:spcBef>
              <a:buClr>
                <a:schemeClr val="accent5"/>
              </a:buClr>
              <a:buSzPct val="100000"/>
              <a:buChar char="●"/>
            </a:pPr>
            <a:r>
              <a:rPr lang="en" sz="2800">
                <a:solidFill>
                  <a:schemeClr val="accent5"/>
                </a:solidFill>
              </a:rPr>
              <a:t>Android and iOS Development</a:t>
            </a:r>
          </a:p>
          <a:p>
            <a:pPr indent="-406400" lvl="0" marL="457200" rtl="0">
              <a:spcBef>
                <a:spcPts val="0"/>
              </a:spcBef>
              <a:buClr>
                <a:schemeClr val="accent5"/>
              </a:buClr>
              <a:buSzPct val="100000"/>
              <a:buChar char="●"/>
            </a:pPr>
            <a:r>
              <a:rPr lang="en" sz="2800">
                <a:solidFill>
                  <a:schemeClr val="accent5"/>
                </a:solidFill>
              </a:rPr>
              <a:t>User Generated Sequences</a:t>
            </a:r>
          </a:p>
          <a:p>
            <a:pPr indent="-406400" lvl="0" marL="457200" rtl="0">
              <a:spcBef>
                <a:spcPts val="0"/>
              </a:spcBef>
              <a:buClr>
                <a:schemeClr val="accent5"/>
              </a:buClr>
              <a:buSzPct val="100000"/>
              <a:buChar char="●"/>
            </a:pPr>
            <a:r>
              <a:rPr lang="en" sz="2800">
                <a:solidFill>
                  <a:schemeClr val="accent5"/>
                </a:solidFill>
              </a:rPr>
              <a:t>Enhanced Visual Menu’s</a:t>
            </a:r>
          </a:p>
          <a:p>
            <a:pPr indent="-406400" lvl="0" marL="457200" rtl="0">
              <a:spcBef>
                <a:spcPts val="0"/>
              </a:spcBef>
              <a:buClr>
                <a:schemeClr val="accent5"/>
              </a:buClr>
              <a:buSzPct val="100000"/>
              <a:buChar char="●"/>
            </a:pPr>
            <a:r>
              <a:rPr lang="en" sz="2800">
                <a:solidFill>
                  <a:schemeClr val="accent5"/>
                </a:solidFill>
              </a:rPr>
              <a:t>More Statistical Data:</a:t>
            </a:r>
          </a:p>
          <a:p>
            <a:pPr indent="-406400" lvl="1" marL="914400" rtl="0">
              <a:spcBef>
                <a:spcPts val="0"/>
              </a:spcBef>
              <a:buClr>
                <a:schemeClr val="accent5"/>
              </a:buClr>
              <a:buSzPct val="100000"/>
              <a:buChar char="○"/>
            </a:pPr>
            <a:r>
              <a:rPr lang="en" sz="2800">
                <a:solidFill>
                  <a:schemeClr val="accent5"/>
                </a:solidFill>
              </a:rPr>
              <a:t>Velocity</a:t>
            </a:r>
          </a:p>
          <a:p>
            <a:pPr indent="-406400" lvl="1" marL="914400" rtl="0">
              <a:spcBef>
                <a:spcPts val="0"/>
              </a:spcBef>
              <a:buClr>
                <a:schemeClr val="accent5"/>
              </a:buClr>
              <a:buSzPct val="100000"/>
              <a:buChar char="○"/>
            </a:pPr>
            <a:r>
              <a:rPr lang="en" sz="2800">
                <a:solidFill>
                  <a:schemeClr val="accent5"/>
                </a:solidFill>
              </a:rPr>
              <a:t>Force (N)</a:t>
            </a:r>
          </a:p>
          <a:p>
            <a:pPr indent="-406400" lvl="1" marL="914400" rtl="0">
              <a:spcBef>
                <a:spcPts val="0"/>
              </a:spcBef>
              <a:buClr>
                <a:schemeClr val="accent5"/>
              </a:buClr>
              <a:buSzPct val="100000"/>
              <a:buChar char="○"/>
            </a:pPr>
            <a:r>
              <a:rPr lang="en" sz="2800">
                <a:solidFill>
                  <a:schemeClr val="accent5"/>
                </a:solidFill>
              </a:rPr>
              <a:t>Triangulation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4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