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9" r:id="rId3"/>
  </p:sldMasterIdLst>
  <p:notesMasterIdLst>
    <p:notesMasterId r:id="rId4"/>
  </p:notesMasterIdLst>
  <p:sldIdLst>
    <p:sldId id="256" r:id="rId5"/>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000000"/>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lnSpc>
                <a:spcPct val="100000"/>
              </a:lnSpc>
              <a:spcBef>
                <a:spcPts val="0"/>
              </a:spcBef>
              <a:spcAft>
                <a:spcPts val="0"/>
              </a:spcAft>
              <a:buNone/>
              <a:defRPr b="0" i="0" sz="12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5" name="Shape 5"/>
          <p:cNvSpPr/>
          <p:nvPr>
            <p:ph idx="3"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0"/>
              </a:spcBef>
              <a:buNone/>
              <a:defRPr b="0" i="0" sz="1800" u="none" cap="none" strike="noStrike"/>
            </a:lvl1pPr>
            <a:lvl2pPr indent="0" lvl="1" marL="457200" marR="0" rtl="0" algn="l">
              <a:spcBef>
                <a:spcPts val="0"/>
              </a:spcBef>
              <a:buNone/>
              <a:defRPr b="0" i="0" sz="1800" u="none" cap="none" strike="noStrike"/>
            </a:lvl2pPr>
            <a:lvl3pPr indent="0" lvl="2" marL="914400" marR="0" rtl="0" algn="l">
              <a:spcBef>
                <a:spcPts val="0"/>
              </a:spcBef>
              <a:buNone/>
              <a:defRPr b="0" i="0" sz="1800" u="none" cap="none" strike="noStrike"/>
            </a:lvl3pPr>
            <a:lvl4pPr indent="0" lvl="3" marL="1371600" marR="0" rtl="0" algn="l">
              <a:spcBef>
                <a:spcPts val="0"/>
              </a:spcBef>
              <a:buNone/>
              <a:defRPr b="0" i="0" sz="1800" u="none" cap="none" strike="noStrike"/>
            </a:lvl4pPr>
            <a:lvl5pPr indent="0" lvl="4" marL="1828800" marR="0" rtl="0" algn="l">
              <a:spcBef>
                <a:spcPts val="0"/>
              </a:spcBef>
              <a:buNone/>
              <a:defRPr b="0" i="0" sz="1800" u="none" cap="none" strike="noStrike"/>
            </a:lvl5pPr>
            <a:lvl6pPr indent="0" lvl="5" marL="2286000" marR="0" rtl="0" algn="l">
              <a:spcBef>
                <a:spcPts val="0"/>
              </a:spcBef>
              <a:buNone/>
              <a:defRPr b="0" i="0" sz="1800" u="none" cap="none" strike="noStrike"/>
            </a:lvl6pPr>
            <a:lvl7pPr indent="0" lvl="6" marL="2743200" marR="0" rtl="0" algn="l">
              <a:spcBef>
                <a:spcPts val="0"/>
              </a:spcBef>
              <a:buNone/>
              <a:defRPr b="0" i="0" sz="1800" u="none" cap="none" strike="noStrike"/>
            </a:lvl7pPr>
            <a:lvl8pPr indent="0" lvl="7" marL="3200400" marR="0" rtl="0" algn="l">
              <a:spcBef>
                <a:spcPts val="0"/>
              </a:spcBef>
              <a:buNone/>
              <a:defRPr b="0" i="0" sz="1800" u="none" cap="none" strike="noStrike"/>
            </a:lvl8pPr>
            <a:lvl9pPr indent="0" lvl="8" marL="3657600" marR="0" rtl="0" algn="l">
              <a:spcBef>
                <a:spcPts val="0"/>
              </a:spcBef>
              <a:buNone/>
              <a:defRPr b="0" i="0" sz="1800" u="none" cap="none" strike="noStrike"/>
            </a:lvl9pPr>
          </a:lstStyle>
          <a:p/>
        </p:txBody>
      </p:sp>
      <p:sp>
        <p:nvSpPr>
          <p:cNvPr id="7" name="Shape 7"/>
          <p:cNvSpPr txBox="1"/>
          <p:nvPr>
            <p:ph idx="11" type="ftr"/>
          </p:nvPr>
        </p:nvSpPr>
        <p:spPr>
          <a:xfrm>
            <a:off x="0" y="8685211"/>
            <a:ext cx="2971799" cy="457200"/>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rgbClr val="000000"/>
                </a:solidFill>
                <a:latin typeface="Arial"/>
                <a:ea typeface="Arial"/>
                <a:cs typeface="Arial"/>
                <a:sym typeface="Arial"/>
              </a:defRPr>
            </a:lvl9pPr>
          </a:lstStyle>
          <a:p/>
        </p:txBody>
      </p:sp>
      <p:sp>
        <p:nvSpPr>
          <p:cNvPr id="8" name="Shape 8"/>
          <p:cNvSpPr txBox="1"/>
          <p:nvPr>
            <p:ph idx="12" type="sldNum"/>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2143125" y="685800"/>
            <a:ext cx="257174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a:headEnd len="med" w="med" type="none"/>
            <a:tailEnd len="med" w="med" type="none"/>
          </a:ln>
        </p:spPr>
      </p:sp>
      <p:sp>
        <p:nvSpPr>
          <p:cNvPr id="86" name="Shape 8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None/>
            </a:pPr>
            <a:r>
              <a:t/>
            </a:r>
            <a:endParaRPr b="0" i="0" sz="1800" u="none" cap="none" strike="noStrike"/>
          </a:p>
        </p:txBody>
      </p:sp>
      <p:sp>
        <p:nvSpPr>
          <p:cNvPr id="87" name="Shape 8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i="0" lang="en-US" sz="1200" u="none">
                <a:solidFill>
                  <a:srgbClr val="000000"/>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15" name="Shape 15"/>
        <p:cNvGrpSpPr/>
        <p:nvPr/>
      </p:nvGrpSpPr>
      <p:grpSpPr>
        <a:xfrm>
          <a:off x="0" y="0"/>
          <a:ext cx="0" cy="0"/>
          <a:chOff x="0" y="0"/>
          <a:chExt cx="0" cy="0"/>
        </a:xfrm>
      </p:grpSpPr>
      <p:sp>
        <p:nvSpPr>
          <p:cNvPr id="16" name="Shape 1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7" name="Shape 1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8" name="Shape 1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72" name="Shape 72"/>
        <p:cNvGrpSpPr/>
        <p:nvPr/>
      </p:nvGrpSpPr>
      <p:grpSpPr>
        <a:xfrm>
          <a:off x="0" y="0"/>
          <a:ext cx="0" cy="0"/>
          <a:chOff x="0" y="0"/>
          <a:chExt cx="0" cy="0"/>
        </a:xfrm>
      </p:grpSpPr>
      <p:sp>
        <p:nvSpPr>
          <p:cNvPr id="73" name="Shape 73"/>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74" name="Shape 74"/>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75" name="Shape 7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6" name="Shape 7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7" name="Shape 7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78" name="Shape 78"/>
        <p:cNvGrpSpPr/>
        <p:nvPr/>
      </p:nvGrpSpPr>
      <p:grpSpPr>
        <a:xfrm>
          <a:off x="0" y="0"/>
          <a:ext cx="0" cy="0"/>
          <a:chOff x="0" y="0"/>
          <a:chExt cx="0" cy="0"/>
        </a:xfrm>
      </p:grpSpPr>
      <p:sp>
        <p:nvSpPr>
          <p:cNvPr id="79" name="Shape 79"/>
          <p:cNvSpPr txBox="1"/>
          <p:nvPr>
            <p:ph type="ctrTitle"/>
          </p:nvPr>
        </p:nvSpPr>
        <p:spPr>
          <a:xfrm>
            <a:off x="2469358" y="13635320"/>
            <a:ext cx="27979685" cy="9408458"/>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80" name="Shape 80"/>
          <p:cNvSpPr txBox="1"/>
          <p:nvPr>
            <p:ph idx="1" type="subTitle"/>
          </p:nvPr>
        </p:nvSpPr>
        <p:spPr>
          <a:xfrm>
            <a:off x="4937523" y="24872579"/>
            <a:ext cx="23043355" cy="11214847"/>
          </a:xfrm>
          <a:prstGeom prst="rect">
            <a:avLst/>
          </a:prstGeom>
          <a:noFill/>
          <a:ln>
            <a:noFill/>
          </a:ln>
        </p:spPr>
        <p:txBody>
          <a:bodyPr anchorCtr="0" anchor="t" bIns="91425" lIns="91425" rIns="91425" tIns="91425"/>
          <a:lstStyle>
            <a:lvl1pPr indent="0" lvl="0" marL="0" marR="0" rtl="0" algn="ctr">
              <a:spcBef>
                <a:spcPts val="3000"/>
              </a:spcBef>
              <a:spcAft>
                <a:spcPts val="0"/>
              </a:spcAft>
              <a:buClr>
                <a:schemeClr val="dk1"/>
              </a:buClr>
              <a:buFont typeface="Arial"/>
              <a:buNone/>
              <a:defRPr b="0" i="0" sz="15000" u="none" cap="none" strike="noStrike">
                <a:solidFill>
                  <a:schemeClr val="dk1"/>
                </a:solidFill>
                <a:latin typeface="Arial"/>
                <a:ea typeface="Arial"/>
                <a:cs typeface="Arial"/>
                <a:sym typeface="Arial"/>
              </a:defRPr>
            </a:lvl1pPr>
            <a:lvl2pPr indent="0" lvl="1" marL="457200" marR="0" rtl="0" algn="ctr">
              <a:spcBef>
                <a:spcPts val="2620"/>
              </a:spcBef>
              <a:spcAft>
                <a:spcPts val="0"/>
              </a:spcAft>
              <a:buClr>
                <a:schemeClr val="dk1"/>
              </a:buClr>
              <a:buFont typeface="Arial"/>
              <a:buNone/>
              <a:defRPr b="0" i="0" sz="13100" u="none" cap="none" strike="noStrike">
                <a:solidFill>
                  <a:schemeClr val="dk1"/>
                </a:solidFill>
                <a:latin typeface="Arial"/>
                <a:ea typeface="Arial"/>
                <a:cs typeface="Arial"/>
                <a:sym typeface="Arial"/>
              </a:defRPr>
            </a:lvl2pPr>
            <a:lvl3pPr indent="0" lvl="2" marL="914400" marR="0" rtl="0" algn="ctr">
              <a:spcBef>
                <a:spcPts val="2240"/>
              </a:spcBef>
              <a:spcAft>
                <a:spcPts val="0"/>
              </a:spcAft>
              <a:buClr>
                <a:schemeClr val="dk1"/>
              </a:buClr>
              <a:buFont typeface="Arial"/>
              <a:buNone/>
              <a:defRPr b="0" i="0" sz="11200" u="none" cap="none" strike="noStrike">
                <a:solidFill>
                  <a:schemeClr val="dk1"/>
                </a:solidFill>
                <a:latin typeface="Arial"/>
                <a:ea typeface="Arial"/>
                <a:cs typeface="Arial"/>
                <a:sym typeface="Arial"/>
              </a:defRPr>
            </a:lvl3pPr>
            <a:lvl4pPr indent="0" lvl="3" marL="1371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4pPr>
            <a:lvl5pPr indent="0" lvl="4" marL="18288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5pPr>
            <a:lvl6pPr indent="0" lvl="5" marL="22860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6pPr>
            <a:lvl7pPr indent="0" lvl="6" marL="27432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7pPr>
            <a:lvl8pPr indent="0" lvl="7" marL="32004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8pPr>
            <a:lvl9pPr indent="0" lvl="8" marL="3657600" marR="0" rtl="0" algn="ctr">
              <a:spcBef>
                <a:spcPts val="1880"/>
              </a:spcBef>
              <a:spcAft>
                <a:spcPts val="0"/>
              </a:spcAft>
              <a:buClr>
                <a:schemeClr val="dk1"/>
              </a:buClr>
              <a:buFont typeface="Arial"/>
              <a:buNone/>
              <a:defRPr b="0" i="0" sz="9400" u="none" cap="none" strike="noStrike">
                <a:solidFill>
                  <a:schemeClr val="dk1"/>
                </a:solidFill>
                <a:latin typeface="Arial"/>
                <a:ea typeface="Arial"/>
                <a:cs typeface="Arial"/>
                <a:sym typeface="Arial"/>
              </a:defRPr>
            </a:lvl9pPr>
          </a:lstStyle>
          <a:p/>
        </p:txBody>
      </p:sp>
      <p:sp>
        <p:nvSpPr>
          <p:cNvPr id="81" name="Shape 81"/>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2" name="Shape 82"/>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83" name="Shape 83"/>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9" name="Shape 19"/>
        <p:cNvGrpSpPr/>
        <p:nvPr/>
      </p:nvGrpSpPr>
      <p:grpSpPr>
        <a:xfrm>
          <a:off x="0" y="0"/>
          <a:ext cx="0" cy="0"/>
          <a:chOff x="0" y="0"/>
          <a:chExt cx="0" cy="0"/>
        </a:xfrm>
      </p:grpSpPr>
      <p:sp>
        <p:nvSpPr>
          <p:cNvPr id="20" name="Shape 20"/>
          <p:cNvSpPr txBox="1"/>
          <p:nvPr>
            <p:ph type="title"/>
          </p:nvPr>
        </p:nvSpPr>
        <p:spPr>
          <a:xfrm rot="5400000">
            <a:off x="8844488" y="16778673"/>
            <a:ext cx="37450057" cy="7406877"/>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1" name="Shape 21"/>
          <p:cNvSpPr txBox="1"/>
          <p:nvPr>
            <p:ph idx="1" type="body"/>
          </p:nvPr>
        </p:nvSpPr>
        <p:spPr>
          <a:xfrm rot="5400000">
            <a:off x="-6026415" y="9428945"/>
            <a:ext cx="37450057" cy="22106334"/>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2" name="Shape 2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4" name="Shape 2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25" name="Shape 25"/>
        <p:cNvGrpSpPr/>
        <p:nvPr/>
      </p:nvGrpSpPr>
      <p:grpSpPr>
        <a:xfrm>
          <a:off x="0" y="0"/>
          <a:ext cx="0" cy="0"/>
          <a:chOff x="0" y="0"/>
          <a:chExt cx="0" cy="0"/>
        </a:xfrm>
      </p:grpSpPr>
      <p:sp>
        <p:nvSpPr>
          <p:cNvPr id="26" name="Shape 2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27" name="Shape 27"/>
          <p:cNvSpPr txBox="1"/>
          <p:nvPr>
            <p:ph idx="1" type="body"/>
          </p:nvPr>
        </p:nvSpPr>
        <p:spPr>
          <a:xfrm rot="5400000">
            <a:off x="1978025" y="9910762"/>
            <a:ext cx="28963937" cy="29627511"/>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28" name="Shape 28"/>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1" name="Shape 31"/>
        <p:cNvGrpSpPr/>
        <p:nvPr/>
      </p:nvGrpSpPr>
      <p:grpSpPr>
        <a:xfrm>
          <a:off x="0" y="0"/>
          <a:ext cx="0" cy="0"/>
          <a:chOff x="0" y="0"/>
          <a:chExt cx="0" cy="0"/>
        </a:xfrm>
      </p:grpSpPr>
      <p:sp>
        <p:nvSpPr>
          <p:cNvPr id="32" name="Shape 32"/>
          <p:cNvSpPr txBox="1"/>
          <p:nvPr>
            <p:ph type="title"/>
          </p:nvPr>
        </p:nvSpPr>
        <p:spPr>
          <a:xfrm>
            <a:off x="6451998" y="30724287"/>
            <a:ext cx="19751277" cy="3626223"/>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33" name="Shape 33"/>
          <p:cNvSpPr/>
          <p:nvPr>
            <p:ph idx="2" type="pic"/>
          </p:nvPr>
        </p:nvSpPr>
        <p:spPr>
          <a:xfrm>
            <a:off x="6451998" y="3922058"/>
            <a:ext cx="19751277" cy="26333825"/>
          </a:xfrm>
          <a:prstGeom prst="rect">
            <a:avLst/>
          </a:prstGeom>
          <a:noFill/>
          <a:ln>
            <a:noFill/>
          </a:ln>
        </p:spPr>
        <p:txBody>
          <a:bodyPr anchorCtr="0" anchor="t" bIns="91425" lIns="91425" rIns="91425" tIns="91425"/>
          <a:lstStyle>
            <a:lvl1pPr indent="0" lvl="0" marL="0" marR="0" rtl="0" algn="l">
              <a:spcBef>
                <a:spcPts val="640"/>
              </a:spcBef>
              <a:spcAft>
                <a:spcPts val="0"/>
              </a:spcAft>
              <a:buClr>
                <a:schemeClr val="dk1"/>
              </a:buClr>
              <a:buFont typeface="Arial"/>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9pPr>
          </a:lstStyle>
          <a:p/>
        </p:txBody>
      </p:sp>
      <p:sp>
        <p:nvSpPr>
          <p:cNvPr id="34" name="Shape 34"/>
          <p:cNvSpPr txBox="1"/>
          <p:nvPr>
            <p:ph idx="1" type="body"/>
          </p:nvPr>
        </p:nvSpPr>
        <p:spPr>
          <a:xfrm>
            <a:off x="6451998" y="34350512"/>
            <a:ext cx="19751277" cy="5152464"/>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35" name="Shape 35"/>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38" name="Shape 38"/>
        <p:cNvGrpSpPr/>
        <p:nvPr/>
      </p:nvGrpSpPr>
      <p:grpSpPr>
        <a:xfrm>
          <a:off x="0" y="0"/>
          <a:ext cx="0" cy="0"/>
          <a:chOff x="0" y="0"/>
          <a:chExt cx="0" cy="0"/>
        </a:xfrm>
      </p:grpSpPr>
      <p:sp>
        <p:nvSpPr>
          <p:cNvPr id="39" name="Shape 39"/>
          <p:cNvSpPr txBox="1"/>
          <p:nvPr>
            <p:ph type="title"/>
          </p:nvPr>
        </p:nvSpPr>
        <p:spPr>
          <a:xfrm>
            <a:off x="1645444" y="1748117"/>
            <a:ext cx="10829926" cy="7436224"/>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2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0" name="Shape 40"/>
          <p:cNvSpPr txBox="1"/>
          <p:nvPr>
            <p:ph idx="1" type="body"/>
          </p:nvPr>
        </p:nvSpPr>
        <p:spPr>
          <a:xfrm>
            <a:off x="12870656" y="1748117"/>
            <a:ext cx="18402299" cy="37459024"/>
          </a:xfrm>
          <a:prstGeom prst="rect">
            <a:avLst/>
          </a:prstGeom>
          <a:noFill/>
          <a:ln>
            <a:noFill/>
          </a:ln>
        </p:spPr>
        <p:txBody>
          <a:bodyPr anchorCtr="0" anchor="t" bIns="91425" lIns="91425" rIns="91425" tIns="91425"/>
          <a:lstStyle>
            <a:lvl1pPr indent="-1403350" lvl="0" marL="1606550" marR="0" rtl="0" algn="l">
              <a:spcBef>
                <a:spcPts val="640"/>
              </a:spcBef>
              <a:spcAft>
                <a:spcPts val="0"/>
              </a:spcAft>
              <a:buClr>
                <a:schemeClr val="dk1"/>
              </a:buClr>
              <a:buSzPct val="100000"/>
              <a:buFont typeface="Arial"/>
              <a:buChar char="•"/>
              <a:defRPr b="0" i="0" sz="3200" u="none" cap="none" strike="noStrike">
                <a:solidFill>
                  <a:schemeClr val="dk1"/>
                </a:solidFill>
                <a:latin typeface="Arial"/>
                <a:ea typeface="Arial"/>
                <a:cs typeface="Arial"/>
                <a:sym typeface="Arial"/>
              </a:defRPr>
            </a:lvl1pPr>
            <a:lvl2pPr indent="-1169987" lvl="1" marL="3481388"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2pPr>
            <a:lvl3pPr indent="-923925" lvl="2" marL="5356225"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3pPr>
            <a:lvl4pPr indent="-944563" lvl="3" marL="7497763"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4pPr>
            <a:lvl5pPr indent="-954088" lvl="4" marL="96408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5pPr>
            <a:lvl6pPr indent="-954088" lvl="5" marL="100980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6pPr>
            <a:lvl7pPr indent="-954088" lvl="6" marL="105552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7pPr>
            <a:lvl8pPr indent="-954088" lvl="7" marL="110124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8pPr>
            <a:lvl9pPr indent="-954088" lvl="8" marL="114696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9pPr>
          </a:lstStyle>
          <a:p/>
        </p:txBody>
      </p:sp>
      <p:sp>
        <p:nvSpPr>
          <p:cNvPr id="41" name="Shape 41"/>
          <p:cNvSpPr txBox="1"/>
          <p:nvPr>
            <p:ph idx="2" type="body"/>
          </p:nvPr>
        </p:nvSpPr>
        <p:spPr>
          <a:xfrm>
            <a:off x="1645444" y="9184340"/>
            <a:ext cx="10829926" cy="30022799"/>
          </a:xfrm>
          <a:prstGeom prst="rect">
            <a:avLst/>
          </a:prstGeom>
          <a:noFill/>
          <a:ln>
            <a:noFill/>
          </a:ln>
        </p:spPr>
        <p:txBody>
          <a:bodyPr anchorCtr="0" anchor="t" bIns="91425" lIns="91425" rIns="91425" tIns="91425"/>
          <a:lstStyle>
            <a:lvl1pPr indent="0" lvl="0" marL="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1pPr>
            <a:lvl2pPr indent="0" lvl="1" marL="457200" marR="0" rtl="0" algn="l">
              <a:spcBef>
                <a:spcPts val="240"/>
              </a:spcBef>
              <a:spcAft>
                <a:spcPts val="0"/>
              </a:spcAft>
              <a:buClr>
                <a:schemeClr val="dk1"/>
              </a:buClr>
              <a:buFont typeface="Arial"/>
              <a:buNone/>
              <a:defRPr b="0" i="0" sz="1200" u="none" cap="none" strike="noStrike">
                <a:solidFill>
                  <a:schemeClr val="dk1"/>
                </a:solidFill>
                <a:latin typeface="Arial"/>
                <a:ea typeface="Arial"/>
                <a:cs typeface="Arial"/>
                <a:sym typeface="Arial"/>
              </a:defRPr>
            </a:lvl2pPr>
            <a:lvl3pPr indent="0" lvl="2" marL="914400" marR="0" rtl="0" algn="l">
              <a:spcBef>
                <a:spcPts val="200"/>
              </a:spcBef>
              <a:spcAft>
                <a:spcPts val="0"/>
              </a:spcAft>
              <a:buClr>
                <a:schemeClr val="dk1"/>
              </a:buClr>
              <a:buFont typeface="Arial"/>
              <a:buNone/>
              <a:defRPr b="0" i="0" sz="1000" u="none" cap="none" strike="noStrike">
                <a:solidFill>
                  <a:schemeClr val="dk1"/>
                </a:solidFill>
                <a:latin typeface="Arial"/>
                <a:ea typeface="Arial"/>
                <a:cs typeface="Arial"/>
                <a:sym typeface="Arial"/>
              </a:defRPr>
            </a:lvl3pPr>
            <a:lvl4pPr indent="0" lvl="3" marL="1371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4pPr>
            <a:lvl5pPr indent="0" lvl="4" marL="18288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5pPr>
            <a:lvl6pPr indent="0" lvl="5" marL="22860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6pPr>
            <a:lvl7pPr indent="0" lvl="6" marL="27432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7pPr>
            <a:lvl8pPr indent="0" lvl="7" marL="32004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8pPr>
            <a:lvl9pPr indent="0" lvl="8" marL="3657600" marR="0" rtl="0" algn="l">
              <a:spcBef>
                <a:spcPts val="180"/>
              </a:spcBef>
              <a:spcAft>
                <a:spcPts val="0"/>
              </a:spcAft>
              <a:buClr>
                <a:schemeClr val="dk1"/>
              </a:buClr>
              <a:buFont typeface="Arial"/>
              <a:buNone/>
              <a:defRPr b="0" i="0" sz="900" u="none" cap="none" strike="noStrike">
                <a:solidFill>
                  <a:schemeClr val="dk1"/>
                </a:solidFill>
                <a:latin typeface="Arial"/>
                <a:ea typeface="Arial"/>
                <a:cs typeface="Arial"/>
                <a:sym typeface="Arial"/>
              </a:defRPr>
            </a:lvl9pPr>
          </a:lstStyle>
          <a:p/>
        </p:txBody>
      </p:sp>
      <p:sp>
        <p:nvSpPr>
          <p:cNvPr id="42" name="Shape 4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3" name="Shape 4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4" name="Shape 4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45" name="Shape 45"/>
        <p:cNvGrpSpPr/>
        <p:nvPr/>
      </p:nvGrpSpPr>
      <p:grpSpPr>
        <a:xfrm>
          <a:off x="0" y="0"/>
          <a:ext cx="0" cy="0"/>
          <a:chOff x="0" y="0"/>
          <a:chExt cx="0" cy="0"/>
        </a:xfrm>
      </p:grpSpPr>
      <p:sp>
        <p:nvSpPr>
          <p:cNvPr id="46" name="Shape 46"/>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47" name="Shape 47"/>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8" name="Shape 48"/>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49" name="Shape 49"/>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50" name="Shape 50"/>
        <p:cNvGrpSpPr/>
        <p:nvPr/>
      </p:nvGrpSpPr>
      <p:grpSpPr>
        <a:xfrm>
          <a:off x="0" y="0"/>
          <a:ext cx="0" cy="0"/>
          <a:chOff x="0" y="0"/>
          <a:chExt cx="0" cy="0"/>
        </a:xfrm>
      </p:grpSpPr>
      <p:sp>
        <p:nvSpPr>
          <p:cNvPr id="51" name="Shape 51"/>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52" name="Shape 52"/>
          <p:cNvSpPr txBox="1"/>
          <p:nvPr>
            <p:ph idx="1" type="body"/>
          </p:nvPr>
        </p:nvSpPr>
        <p:spPr>
          <a:xfrm>
            <a:off x="1645443" y="9825317"/>
            <a:ext cx="14544675"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3" name="Shape 53"/>
          <p:cNvSpPr txBox="1"/>
          <p:nvPr>
            <p:ph idx="2" type="body"/>
          </p:nvPr>
        </p:nvSpPr>
        <p:spPr>
          <a:xfrm>
            <a:off x="1645443" y="13919948"/>
            <a:ext cx="14544675"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4" name="Shape 54"/>
          <p:cNvSpPr txBox="1"/>
          <p:nvPr>
            <p:ph idx="3" type="body"/>
          </p:nvPr>
        </p:nvSpPr>
        <p:spPr>
          <a:xfrm>
            <a:off x="16722328" y="9825317"/>
            <a:ext cx="14550627" cy="4094629"/>
          </a:xfrm>
          <a:prstGeom prst="rect">
            <a:avLst/>
          </a:prstGeom>
          <a:noFill/>
          <a:ln>
            <a:noFill/>
          </a:ln>
        </p:spPr>
        <p:txBody>
          <a:bodyPr anchorCtr="0" anchor="b" bIns="91425" lIns="91425" rIns="91425" tIns="91425"/>
          <a:lstStyle>
            <a:lvl1pPr indent="0" lvl="0" marL="0" marR="0" rtl="0" algn="l">
              <a:spcBef>
                <a:spcPts val="480"/>
              </a:spcBef>
              <a:spcAft>
                <a:spcPts val="0"/>
              </a:spcAft>
              <a:buClr>
                <a:schemeClr val="dk1"/>
              </a:buClr>
              <a:buFont typeface="Arial"/>
              <a:buNone/>
              <a:defRPr b="1" i="0" sz="2400" u="none" cap="none" strike="noStrike">
                <a:solidFill>
                  <a:schemeClr val="dk1"/>
                </a:solidFill>
                <a:latin typeface="Arial"/>
                <a:ea typeface="Arial"/>
                <a:cs typeface="Arial"/>
                <a:sym typeface="Arial"/>
              </a:defRPr>
            </a:lvl1pPr>
            <a:lvl2pPr indent="0" lvl="1" marL="457200" marR="0" rtl="0" algn="l">
              <a:spcBef>
                <a:spcPts val="400"/>
              </a:spcBef>
              <a:spcAft>
                <a:spcPts val="0"/>
              </a:spcAft>
              <a:buClr>
                <a:schemeClr val="dk1"/>
              </a:buClr>
              <a:buFont typeface="Arial"/>
              <a:buNone/>
              <a:defRPr b="1" i="0" sz="2000" u="none" cap="none" strike="noStrike">
                <a:solidFill>
                  <a:schemeClr val="dk1"/>
                </a:solidFill>
                <a:latin typeface="Arial"/>
                <a:ea typeface="Arial"/>
                <a:cs typeface="Arial"/>
                <a:sym typeface="Arial"/>
              </a:defRPr>
            </a:lvl2pPr>
            <a:lvl3pPr indent="0" lvl="2" marL="914400" marR="0" rtl="0" algn="l">
              <a:spcBef>
                <a:spcPts val="360"/>
              </a:spcBef>
              <a:spcAft>
                <a:spcPts val="0"/>
              </a:spcAft>
              <a:buClr>
                <a:schemeClr val="dk1"/>
              </a:buClr>
              <a:buFont typeface="Arial"/>
              <a:buNone/>
              <a:defRPr b="1" i="0" sz="1800" u="none" cap="none" strike="noStrike">
                <a:solidFill>
                  <a:schemeClr val="dk1"/>
                </a:solidFill>
                <a:latin typeface="Arial"/>
                <a:ea typeface="Arial"/>
                <a:cs typeface="Arial"/>
                <a:sym typeface="Arial"/>
              </a:defRPr>
            </a:lvl3pPr>
            <a:lvl4pPr indent="0" lvl="3" marL="1371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4pPr>
            <a:lvl5pPr indent="0" lvl="4" marL="18288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5pPr>
            <a:lvl6pPr indent="0" lvl="5" marL="22860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6pPr>
            <a:lvl7pPr indent="0" lvl="6" marL="27432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7pPr>
            <a:lvl8pPr indent="0" lvl="7" marL="32004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8pPr>
            <a:lvl9pPr indent="0" lvl="8" marL="3657600" marR="0" rtl="0" algn="l">
              <a:spcBef>
                <a:spcPts val="320"/>
              </a:spcBef>
              <a:spcAft>
                <a:spcPts val="0"/>
              </a:spcAft>
              <a:buClr>
                <a:schemeClr val="dk1"/>
              </a:buClr>
              <a:buFont typeface="Arial"/>
              <a:buNone/>
              <a:defRPr b="1" i="0" sz="1600" u="none" cap="none" strike="noStrike">
                <a:solidFill>
                  <a:schemeClr val="dk1"/>
                </a:solidFill>
                <a:latin typeface="Arial"/>
                <a:ea typeface="Arial"/>
                <a:cs typeface="Arial"/>
                <a:sym typeface="Arial"/>
              </a:defRPr>
            </a:lvl9pPr>
          </a:lstStyle>
          <a:p/>
        </p:txBody>
      </p:sp>
      <p:sp>
        <p:nvSpPr>
          <p:cNvPr id="55" name="Shape 55"/>
          <p:cNvSpPr txBox="1"/>
          <p:nvPr>
            <p:ph idx="4" type="body"/>
          </p:nvPr>
        </p:nvSpPr>
        <p:spPr>
          <a:xfrm>
            <a:off x="16722328" y="13919948"/>
            <a:ext cx="14550627" cy="25287194"/>
          </a:xfrm>
          <a:prstGeom prst="rect">
            <a:avLst/>
          </a:prstGeom>
          <a:noFill/>
          <a:ln>
            <a:noFill/>
          </a:ln>
        </p:spPr>
        <p:txBody>
          <a:bodyPr anchorCtr="0" anchor="t" bIns="91425" lIns="91425" rIns="91425" tIns="91425"/>
          <a:lstStyle>
            <a:lvl1pPr indent="-1454150" lvl="0" marL="1606550"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1pPr>
            <a:lvl2pPr indent="-1220787" lvl="1" marL="3481388"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2pPr>
            <a:lvl3pPr indent="-962025" lvl="2" marL="5356225"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3pPr>
            <a:lvl4pPr indent="-969963" lvl="3" marL="7497763"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4pPr>
            <a:lvl5pPr indent="-979488" lvl="4" marL="96408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5pPr>
            <a:lvl6pPr indent="-979488" lvl="5" marL="100980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6pPr>
            <a:lvl7pPr indent="-979488" lvl="6" marL="105552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7pPr>
            <a:lvl8pPr indent="-979488" lvl="7" marL="110124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8pPr>
            <a:lvl9pPr indent="-979488" lvl="8" marL="11469688" marR="0" rtl="0" algn="l">
              <a:spcBef>
                <a:spcPts val="320"/>
              </a:spcBef>
              <a:spcAft>
                <a:spcPts val="0"/>
              </a:spcAft>
              <a:buClr>
                <a:schemeClr val="dk1"/>
              </a:buClr>
              <a:buSzPct val="100000"/>
              <a:buFont typeface="Arial"/>
              <a:buChar char="»"/>
              <a:defRPr b="0" i="0" sz="1600" u="none" cap="none" strike="noStrike">
                <a:solidFill>
                  <a:schemeClr val="dk1"/>
                </a:solidFill>
                <a:latin typeface="Arial"/>
                <a:ea typeface="Arial"/>
                <a:cs typeface="Arial"/>
                <a:sym typeface="Arial"/>
              </a:defRPr>
            </a:lvl9pPr>
          </a:lstStyle>
          <a:p/>
        </p:txBody>
      </p:sp>
      <p:sp>
        <p:nvSpPr>
          <p:cNvPr id="56" name="Shape 56"/>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7" name="Shape 57"/>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58" name="Shape 58"/>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59" name="Shape 59"/>
        <p:cNvGrpSpPr/>
        <p:nvPr/>
      </p:nvGrpSpPr>
      <p:grpSpPr>
        <a:xfrm>
          <a:off x="0" y="0"/>
          <a:ext cx="0" cy="0"/>
          <a:chOff x="0" y="0"/>
          <a:chExt cx="0" cy="0"/>
        </a:xfrm>
      </p:grpSpPr>
      <p:sp>
        <p:nvSpPr>
          <p:cNvPr id="60" name="Shape 6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1" name="Shape 61"/>
          <p:cNvSpPr txBox="1"/>
          <p:nvPr>
            <p:ph idx="1" type="body"/>
          </p:nvPr>
        </p:nvSpPr>
        <p:spPr>
          <a:xfrm>
            <a:off x="1645444"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2" name="Shape 62"/>
          <p:cNvSpPr txBox="1"/>
          <p:nvPr>
            <p:ph idx="2" type="body"/>
          </p:nvPr>
        </p:nvSpPr>
        <p:spPr>
          <a:xfrm>
            <a:off x="16516351" y="10242177"/>
            <a:ext cx="14756605" cy="28964964"/>
          </a:xfrm>
          <a:prstGeom prst="rect">
            <a:avLst/>
          </a:prstGeom>
          <a:noFill/>
          <a:ln>
            <a:noFill/>
          </a:ln>
        </p:spPr>
        <p:txBody>
          <a:bodyPr anchorCtr="0" anchor="t" bIns="91425" lIns="91425" rIns="91425" tIns="91425"/>
          <a:lstStyle>
            <a:lvl1pPr indent="-1428750" lvl="0" marL="1606550" marR="0" rtl="0" algn="l">
              <a:spcBef>
                <a:spcPts val="560"/>
              </a:spcBef>
              <a:spcAft>
                <a:spcPts val="0"/>
              </a:spcAft>
              <a:buClr>
                <a:schemeClr val="dk1"/>
              </a:buClr>
              <a:buSzPct val="100000"/>
              <a:buFont typeface="Arial"/>
              <a:buChar char="•"/>
              <a:defRPr b="0" i="0" sz="2800" u="none" cap="none" strike="noStrike">
                <a:solidFill>
                  <a:schemeClr val="dk1"/>
                </a:solidFill>
                <a:latin typeface="Arial"/>
                <a:ea typeface="Arial"/>
                <a:cs typeface="Arial"/>
                <a:sym typeface="Arial"/>
              </a:defRPr>
            </a:lvl1pPr>
            <a:lvl2pPr indent="-1195387" lvl="1" marL="3481388" marR="0" rtl="0" algn="l">
              <a:spcBef>
                <a:spcPts val="480"/>
              </a:spcBef>
              <a:spcAft>
                <a:spcPts val="0"/>
              </a:spcAft>
              <a:buClr>
                <a:schemeClr val="dk1"/>
              </a:buClr>
              <a:buSzPct val="100000"/>
              <a:buFont typeface="Arial"/>
              <a:buChar char="–"/>
              <a:defRPr b="0" i="0" sz="2400" u="none" cap="none" strike="noStrike">
                <a:solidFill>
                  <a:schemeClr val="dk1"/>
                </a:solidFill>
                <a:latin typeface="Arial"/>
                <a:ea typeface="Arial"/>
                <a:cs typeface="Arial"/>
                <a:sym typeface="Arial"/>
              </a:defRPr>
            </a:lvl2pPr>
            <a:lvl3pPr indent="-949325" lvl="2" marL="5356225" marR="0" rtl="0" algn="l">
              <a:spcBef>
                <a:spcPts val="400"/>
              </a:spcBef>
              <a:spcAft>
                <a:spcPts val="0"/>
              </a:spcAft>
              <a:buClr>
                <a:schemeClr val="dk1"/>
              </a:buClr>
              <a:buSzPct val="100000"/>
              <a:buFont typeface="Arial"/>
              <a:buChar char="•"/>
              <a:defRPr b="0" i="0" sz="2000" u="none" cap="none" strike="noStrike">
                <a:solidFill>
                  <a:schemeClr val="dk1"/>
                </a:solidFill>
                <a:latin typeface="Arial"/>
                <a:ea typeface="Arial"/>
                <a:cs typeface="Arial"/>
                <a:sym typeface="Arial"/>
              </a:defRPr>
            </a:lvl3pPr>
            <a:lvl4pPr indent="-957263" lvl="3" marL="7497763"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4pPr>
            <a:lvl5pPr indent="-966788" lvl="4" marL="96408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5pPr>
            <a:lvl6pPr indent="-966788" lvl="5" marL="100980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6pPr>
            <a:lvl7pPr indent="-966788" lvl="6" marL="105552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7pPr>
            <a:lvl8pPr indent="-966788" lvl="7" marL="110124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8pPr>
            <a:lvl9pPr indent="-966788" lvl="8" marL="11469688" marR="0" rtl="0" algn="l">
              <a:spcBef>
                <a:spcPts val="360"/>
              </a:spcBef>
              <a:spcAft>
                <a:spcPts val="0"/>
              </a:spcAft>
              <a:buClr>
                <a:schemeClr val="dk1"/>
              </a:buClr>
              <a:buSzPct val="100000"/>
              <a:buFont typeface="Arial"/>
              <a:buChar char="»"/>
              <a:defRPr b="0" i="0" sz="1800" u="none" cap="none" strike="noStrike">
                <a:solidFill>
                  <a:schemeClr val="dk1"/>
                </a:solidFill>
                <a:latin typeface="Arial"/>
                <a:ea typeface="Arial"/>
                <a:cs typeface="Arial"/>
                <a:sym typeface="Arial"/>
              </a:defRPr>
            </a:lvl9pPr>
          </a:lstStyle>
          <a:p/>
        </p:txBody>
      </p:sp>
      <p:sp>
        <p:nvSpPr>
          <p:cNvPr id="63" name="Shape 63"/>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4" name="Shape 64"/>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65" name="Shape 65"/>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66" name="Shape 66"/>
        <p:cNvGrpSpPr/>
        <p:nvPr/>
      </p:nvGrpSpPr>
      <p:grpSpPr>
        <a:xfrm>
          <a:off x="0" y="0"/>
          <a:ext cx="0" cy="0"/>
          <a:chOff x="0" y="0"/>
          <a:chExt cx="0" cy="0"/>
        </a:xfrm>
      </p:grpSpPr>
      <p:sp>
        <p:nvSpPr>
          <p:cNvPr id="67" name="Shape 67"/>
          <p:cNvSpPr txBox="1"/>
          <p:nvPr>
            <p:ph type="title"/>
          </p:nvPr>
        </p:nvSpPr>
        <p:spPr>
          <a:xfrm>
            <a:off x="2600325" y="28205209"/>
            <a:ext cx="27980878" cy="8715934"/>
          </a:xfrm>
          <a:prstGeom prst="rect">
            <a:avLst/>
          </a:prstGeom>
          <a:noFill/>
          <a:ln>
            <a:noFill/>
          </a:ln>
        </p:spPr>
        <p:txBody>
          <a:bodyPr anchorCtr="0" anchor="t" bIns="91425" lIns="91425" rIns="91425" tIns="91425"/>
          <a:lstStyle>
            <a:lvl1pPr indent="0" lvl="0" marL="0" marR="0" rtl="0" algn="l">
              <a:spcBef>
                <a:spcPts val="0"/>
              </a:spcBef>
              <a:spcAft>
                <a:spcPts val="0"/>
              </a:spcAft>
              <a:buNone/>
              <a:defRPr b="1" i="0" sz="40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68" name="Shape 68"/>
          <p:cNvSpPr txBox="1"/>
          <p:nvPr>
            <p:ph idx="1" type="body"/>
          </p:nvPr>
        </p:nvSpPr>
        <p:spPr>
          <a:xfrm>
            <a:off x="2600325" y="18604006"/>
            <a:ext cx="27980878" cy="9601200"/>
          </a:xfrm>
          <a:prstGeom prst="rect">
            <a:avLst/>
          </a:prstGeom>
          <a:noFill/>
          <a:ln>
            <a:noFill/>
          </a:ln>
        </p:spPr>
        <p:txBody>
          <a:bodyPr anchorCtr="0" anchor="b" bIns="91425" lIns="91425" rIns="91425" tIns="91425"/>
          <a:lstStyle>
            <a:lvl1pPr indent="0" lvl="0" marL="0" marR="0" rtl="0" algn="l">
              <a:spcBef>
                <a:spcPts val="400"/>
              </a:spcBef>
              <a:spcAft>
                <a:spcPts val="0"/>
              </a:spcAft>
              <a:buClr>
                <a:schemeClr val="dk1"/>
              </a:buClr>
              <a:buFont typeface="Arial"/>
              <a:buNone/>
              <a:defRPr b="0" i="0" sz="2000" u="none" cap="none" strike="noStrike">
                <a:solidFill>
                  <a:schemeClr val="dk1"/>
                </a:solidFill>
                <a:latin typeface="Arial"/>
                <a:ea typeface="Arial"/>
                <a:cs typeface="Arial"/>
                <a:sym typeface="Arial"/>
              </a:defRPr>
            </a:lvl1pPr>
            <a:lvl2pPr indent="0" lvl="1" marL="457200" marR="0" rtl="0" algn="l">
              <a:spcBef>
                <a:spcPts val="36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spcBef>
                <a:spcPts val="320"/>
              </a:spcBef>
              <a:spcAft>
                <a:spcPts val="0"/>
              </a:spcAft>
              <a:buClr>
                <a:schemeClr val="dk1"/>
              </a:buClr>
              <a:buFont typeface="Arial"/>
              <a:buNone/>
              <a:defRPr b="0" i="0" sz="1600" u="none" cap="none" strike="noStrike">
                <a:solidFill>
                  <a:schemeClr val="dk1"/>
                </a:solidFill>
                <a:latin typeface="Arial"/>
                <a:ea typeface="Arial"/>
                <a:cs typeface="Arial"/>
                <a:sym typeface="Arial"/>
              </a:defRPr>
            </a:lvl3pPr>
            <a:lvl4pPr indent="0" lvl="3" marL="1371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4pPr>
            <a:lvl5pPr indent="0" lvl="4" marL="18288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5pPr>
            <a:lvl6pPr indent="0" lvl="5" marL="22860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6pPr>
            <a:lvl7pPr indent="0" lvl="6" marL="27432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7pPr>
            <a:lvl8pPr indent="0" lvl="7" marL="32004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8pPr>
            <a:lvl9pPr indent="0" lvl="8" marL="3657600" marR="0" rtl="0" algn="l">
              <a:spcBef>
                <a:spcPts val="280"/>
              </a:spcBef>
              <a:spcAft>
                <a:spcPts val="0"/>
              </a:spcAft>
              <a:buClr>
                <a:schemeClr val="dk1"/>
              </a:buClr>
              <a:buFont typeface="Arial"/>
              <a:buNone/>
              <a:defRPr b="0" i="0" sz="1400" u="none" cap="none" strike="noStrike">
                <a:solidFill>
                  <a:schemeClr val="dk1"/>
                </a:solidFill>
                <a:latin typeface="Arial"/>
                <a:ea typeface="Arial"/>
                <a:cs typeface="Arial"/>
                <a:sym typeface="Arial"/>
              </a:defRPr>
            </a:lvl9pPr>
          </a:lstStyle>
          <a:p/>
        </p:txBody>
      </p:sp>
      <p:sp>
        <p:nvSpPr>
          <p:cNvPr id="69" name="Shape 69"/>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0" name="Shape 70"/>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71" name="Shape 71"/>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a:solidFill>
                  <a:schemeClr val="dk1"/>
                </a:solidFill>
                <a:latin typeface="Arial"/>
                <a:ea typeface="Arial"/>
                <a:cs typeface="Arial"/>
                <a:sym typeface="Arial"/>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646236" y="1757361"/>
            <a:ext cx="29627511" cy="7315200"/>
          </a:xfrm>
          <a:prstGeom prst="rect">
            <a:avLst/>
          </a:prstGeom>
          <a:noFill/>
          <a:ln>
            <a:noFill/>
          </a:ln>
        </p:spPr>
        <p:txBody>
          <a:bodyPr anchorCtr="0" anchor="ctr" bIns="91425" lIns="91425" rIns="91425" tIns="91425"/>
          <a:lstStyle>
            <a:lvl1pPr indent="0" lvl="0" marL="0" marR="0" rtl="0" algn="ctr">
              <a:spcBef>
                <a:spcPts val="0"/>
              </a:spcBef>
              <a:spcAft>
                <a:spcPts val="0"/>
              </a:spcAft>
              <a:buNone/>
              <a:defRPr b="0" i="0" sz="20600" u="none" cap="none" strike="noStrike">
                <a:solidFill>
                  <a:schemeClr val="dk2"/>
                </a:solidFill>
                <a:latin typeface="Arial"/>
                <a:ea typeface="Arial"/>
                <a:cs typeface="Arial"/>
                <a:sym typeface="Arial"/>
              </a:defRPr>
            </a:lvl1pPr>
            <a:lvl2pPr indent="0" lvl="1" marL="0" marR="0" rtl="0" algn="ctr">
              <a:spcBef>
                <a:spcPts val="0"/>
              </a:spcBef>
              <a:spcAft>
                <a:spcPts val="0"/>
              </a:spcAft>
              <a:buNone/>
              <a:defRPr b="0" i="0" sz="20600" u="none" cap="none" strike="noStrike">
                <a:solidFill>
                  <a:schemeClr val="dk2"/>
                </a:solidFill>
                <a:latin typeface="Arial"/>
                <a:ea typeface="Arial"/>
                <a:cs typeface="Arial"/>
                <a:sym typeface="Arial"/>
              </a:defRPr>
            </a:lvl2pPr>
            <a:lvl3pPr indent="0" lvl="2" marL="0" marR="0" rtl="0" algn="ctr">
              <a:spcBef>
                <a:spcPts val="0"/>
              </a:spcBef>
              <a:spcAft>
                <a:spcPts val="0"/>
              </a:spcAft>
              <a:buNone/>
              <a:defRPr b="0" i="0" sz="20600" u="none" cap="none" strike="noStrike">
                <a:solidFill>
                  <a:schemeClr val="dk2"/>
                </a:solidFill>
                <a:latin typeface="Arial"/>
                <a:ea typeface="Arial"/>
                <a:cs typeface="Arial"/>
                <a:sym typeface="Arial"/>
              </a:defRPr>
            </a:lvl3pPr>
            <a:lvl4pPr indent="0" lvl="3" marL="0" marR="0" rtl="0" algn="ctr">
              <a:spcBef>
                <a:spcPts val="0"/>
              </a:spcBef>
              <a:spcAft>
                <a:spcPts val="0"/>
              </a:spcAft>
              <a:buNone/>
              <a:defRPr b="0" i="0" sz="20600" u="none" cap="none" strike="noStrike">
                <a:solidFill>
                  <a:schemeClr val="dk2"/>
                </a:solidFill>
                <a:latin typeface="Arial"/>
                <a:ea typeface="Arial"/>
                <a:cs typeface="Arial"/>
                <a:sym typeface="Arial"/>
              </a:defRPr>
            </a:lvl4pPr>
            <a:lvl5pPr indent="0" lvl="4" marL="0" marR="0" rtl="0" algn="ctr">
              <a:spcBef>
                <a:spcPts val="0"/>
              </a:spcBef>
              <a:spcAft>
                <a:spcPts val="0"/>
              </a:spcAft>
              <a:buNone/>
              <a:defRPr b="0" i="0" sz="20600" u="none" cap="none" strike="noStrike">
                <a:solidFill>
                  <a:schemeClr val="dk2"/>
                </a:solidFill>
                <a:latin typeface="Arial"/>
                <a:ea typeface="Arial"/>
                <a:cs typeface="Arial"/>
                <a:sym typeface="Arial"/>
              </a:defRPr>
            </a:lvl5pPr>
            <a:lvl6pPr indent="0" lvl="5" marL="457200" marR="0" rtl="0" algn="ctr">
              <a:spcBef>
                <a:spcPts val="0"/>
              </a:spcBef>
              <a:spcAft>
                <a:spcPts val="0"/>
              </a:spcAft>
              <a:buNone/>
              <a:defRPr b="0" i="0" sz="20600" u="none" cap="none" strike="noStrike">
                <a:solidFill>
                  <a:schemeClr val="dk2"/>
                </a:solidFill>
                <a:latin typeface="Arial"/>
                <a:ea typeface="Arial"/>
                <a:cs typeface="Arial"/>
                <a:sym typeface="Arial"/>
              </a:defRPr>
            </a:lvl6pPr>
            <a:lvl7pPr indent="0" lvl="6" marL="914400" marR="0" rtl="0" algn="ctr">
              <a:spcBef>
                <a:spcPts val="0"/>
              </a:spcBef>
              <a:spcAft>
                <a:spcPts val="0"/>
              </a:spcAft>
              <a:buNone/>
              <a:defRPr b="0" i="0" sz="20600" u="none" cap="none" strike="noStrike">
                <a:solidFill>
                  <a:schemeClr val="dk2"/>
                </a:solidFill>
                <a:latin typeface="Arial"/>
                <a:ea typeface="Arial"/>
                <a:cs typeface="Arial"/>
                <a:sym typeface="Arial"/>
              </a:defRPr>
            </a:lvl7pPr>
            <a:lvl8pPr indent="0" lvl="7" marL="1371600" marR="0" rtl="0" algn="ctr">
              <a:spcBef>
                <a:spcPts val="0"/>
              </a:spcBef>
              <a:spcAft>
                <a:spcPts val="0"/>
              </a:spcAft>
              <a:buNone/>
              <a:defRPr b="0" i="0" sz="20600" u="none" cap="none" strike="noStrike">
                <a:solidFill>
                  <a:schemeClr val="dk2"/>
                </a:solidFill>
                <a:latin typeface="Arial"/>
                <a:ea typeface="Arial"/>
                <a:cs typeface="Arial"/>
                <a:sym typeface="Arial"/>
              </a:defRPr>
            </a:lvl8pPr>
            <a:lvl9pPr indent="0" lvl="8" marL="1828800" marR="0" rtl="0" algn="ctr">
              <a:spcBef>
                <a:spcPts val="0"/>
              </a:spcBef>
              <a:spcAft>
                <a:spcPts val="0"/>
              </a:spcAft>
              <a:buNone/>
              <a:defRPr b="0" i="0" sz="20600" u="none" cap="none" strike="noStrike">
                <a:solidFill>
                  <a:schemeClr val="dk2"/>
                </a:solidFill>
                <a:latin typeface="Arial"/>
                <a:ea typeface="Arial"/>
                <a:cs typeface="Arial"/>
                <a:sym typeface="Arial"/>
              </a:defRPr>
            </a:lvl9pPr>
          </a:lstStyle>
          <a:p/>
        </p:txBody>
      </p:sp>
      <p:sp>
        <p:nvSpPr>
          <p:cNvPr id="11" name="Shape 11"/>
          <p:cNvSpPr txBox="1"/>
          <p:nvPr>
            <p:ph idx="1" type="body"/>
          </p:nvPr>
        </p:nvSpPr>
        <p:spPr>
          <a:xfrm>
            <a:off x="1646236" y="10242550"/>
            <a:ext cx="29627511" cy="28963937"/>
          </a:xfrm>
          <a:prstGeom prst="rect">
            <a:avLst/>
          </a:prstGeom>
          <a:noFill/>
          <a:ln>
            <a:noFill/>
          </a:ln>
        </p:spPr>
        <p:txBody>
          <a:bodyPr anchorCtr="0" anchor="t" bIns="91425" lIns="91425" rIns="91425" tIns="91425"/>
          <a:lstStyle>
            <a:lvl1pPr indent="-654050" lvl="0" marL="1606550" marR="0" rtl="0" algn="l">
              <a:spcBef>
                <a:spcPts val="3000"/>
              </a:spcBef>
              <a:spcAft>
                <a:spcPts val="0"/>
              </a:spcAft>
              <a:buClr>
                <a:schemeClr val="dk1"/>
              </a:buClr>
              <a:buSzPct val="100000"/>
              <a:buFont typeface="Arial"/>
              <a:buChar char="•"/>
              <a:defRPr b="0" i="0" sz="15000" u="none" cap="none" strike="noStrike">
                <a:solidFill>
                  <a:schemeClr val="dk1"/>
                </a:solidFill>
                <a:latin typeface="Arial"/>
                <a:ea typeface="Arial"/>
                <a:cs typeface="Arial"/>
                <a:sym typeface="Arial"/>
              </a:defRPr>
            </a:lvl1pPr>
            <a:lvl2pPr indent="-515937" lvl="1" marL="3481388" marR="0" rtl="0" algn="l">
              <a:spcBef>
                <a:spcPts val="2620"/>
              </a:spcBef>
              <a:spcAft>
                <a:spcPts val="0"/>
              </a:spcAft>
              <a:buClr>
                <a:schemeClr val="dk1"/>
              </a:buClr>
              <a:buSzPct val="100000"/>
              <a:buFont typeface="Arial"/>
              <a:buChar char="–"/>
              <a:defRPr b="0" i="0" sz="13100" u="none" cap="none" strike="noStrike">
                <a:solidFill>
                  <a:schemeClr val="dk1"/>
                </a:solidFill>
                <a:latin typeface="Arial"/>
                <a:ea typeface="Arial"/>
                <a:cs typeface="Arial"/>
                <a:sym typeface="Arial"/>
              </a:defRPr>
            </a:lvl2pPr>
            <a:lvl3pPr indent="-365125" lvl="2" marL="5356225" marR="0" rtl="0" algn="l">
              <a:spcBef>
                <a:spcPts val="2240"/>
              </a:spcBef>
              <a:spcAft>
                <a:spcPts val="0"/>
              </a:spcAft>
              <a:buClr>
                <a:schemeClr val="dk1"/>
              </a:buClr>
              <a:buSzPct val="100000"/>
              <a:buFont typeface="Arial"/>
              <a:buChar char="•"/>
              <a:defRPr b="0" i="0" sz="11200" u="none" cap="none" strike="noStrike">
                <a:solidFill>
                  <a:schemeClr val="dk1"/>
                </a:solidFill>
                <a:latin typeface="Arial"/>
                <a:ea typeface="Arial"/>
                <a:cs typeface="Arial"/>
                <a:sym typeface="Arial"/>
              </a:defRPr>
            </a:lvl3pPr>
            <a:lvl4pPr indent="-474663" lvl="3" marL="7497763"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4pPr>
            <a:lvl5pPr indent="-484188" lvl="4" marL="96408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5pPr>
            <a:lvl6pPr indent="-484188" lvl="5" marL="100980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6pPr>
            <a:lvl7pPr indent="-484188" lvl="6" marL="105552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7pPr>
            <a:lvl8pPr indent="-484188" lvl="7" marL="110124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8pPr>
            <a:lvl9pPr indent="-484188" lvl="8" marL="11469688" marR="0" rtl="0" algn="l">
              <a:spcBef>
                <a:spcPts val="1880"/>
              </a:spcBef>
              <a:spcAft>
                <a:spcPts val="0"/>
              </a:spcAft>
              <a:buClr>
                <a:schemeClr val="dk1"/>
              </a:buClr>
              <a:buSzPct val="100000"/>
              <a:buFont typeface="Arial"/>
              <a:buChar char="»"/>
              <a:defRPr b="0" i="0" sz="9400" u="none" cap="none" strike="noStrike">
                <a:solidFill>
                  <a:schemeClr val="dk1"/>
                </a:solidFill>
                <a:latin typeface="Arial"/>
                <a:ea typeface="Arial"/>
                <a:cs typeface="Arial"/>
                <a:sym typeface="Arial"/>
              </a:defRPr>
            </a:lvl9pPr>
          </a:lstStyle>
          <a:p/>
        </p:txBody>
      </p:sp>
      <p:sp>
        <p:nvSpPr>
          <p:cNvPr id="12" name="Shape 12"/>
          <p:cNvSpPr txBox="1"/>
          <p:nvPr>
            <p:ph idx="10" type="dt"/>
          </p:nvPr>
        </p:nvSpPr>
        <p:spPr>
          <a:xfrm>
            <a:off x="1644650" y="39968487"/>
            <a:ext cx="7681911"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3" name="Shape 13"/>
          <p:cNvSpPr txBox="1"/>
          <p:nvPr>
            <p:ph idx="11" type="ftr"/>
          </p:nvPr>
        </p:nvSpPr>
        <p:spPr>
          <a:xfrm>
            <a:off x="11247436" y="39968487"/>
            <a:ext cx="10425112" cy="3048000"/>
          </a:xfrm>
          <a:prstGeom prst="rect">
            <a:avLst/>
          </a:prstGeom>
          <a:noFill/>
          <a:ln>
            <a:noFill/>
          </a:ln>
        </p:spPr>
        <p:txBody>
          <a:bodyPr anchorCtr="0" anchor="t" bIns="91425" lIns="91425" rIns="91425" tIns="91425"/>
          <a:lstStyle>
            <a:lvl1pPr indent="0" lvl="0" marL="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1pPr>
            <a:lvl2pPr indent="0" lvl="1" marL="4572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6pPr>
            <a:lvl7pPr indent="0" lvl="6" marL="32004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7pPr>
            <a:lvl8pPr indent="0" lvl="7" marL="45720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8pPr>
            <a:lvl9pPr indent="0" lvl="8" marL="6400800" marR="0" rtl="0" algn="l">
              <a:lnSpc>
                <a:spcPct val="100000"/>
              </a:lnSpc>
              <a:spcBef>
                <a:spcPts val="0"/>
              </a:spcBef>
              <a:spcAft>
                <a:spcPts val="0"/>
              </a:spcAft>
              <a:buNone/>
              <a:defRPr b="0" i="0" sz="8400" u="none" cap="none" strike="noStrike">
                <a:solidFill>
                  <a:schemeClr val="dk1"/>
                </a:solidFill>
                <a:latin typeface="Arial"/>
                <a:ea typeface="Arial"/>
                <a:cs typeface="Arial"/>
                <a:sym typeface="Arial"/>
              </a:defRPr>
            </a:lvl9pPr>
          </a:lstStyle>
          <a:p/>
        </p:txBody>
      </p:sp>
      <p:sp>
        <p:nvSpPr>
          <p:cNvPr id="14" name="Shape 14"/>
          <p:cNvSpPr txBox="1"/>
          <p:nvPr>
            <p:ph idx="12" type="sldNum"/>
          </p:nvPr>
        </p:nvSpPr>
        <p:spPr>
          <a:xfrm>
            <a:off x="23591837" y="39968487"/>
            <a:ext cx="7681911" cy="3048000"/>
          </a:xfrm>
          <a:prstGeom prst="rect">
            <a:avLst/>
          </a:prstGeom>
          <a:noFill/>
          <a:ln>
            <a:noFill/>
          </a:ln>
        </p:spPr>
        <p:txBody>
          <a:bodyPr anchorCtr="0" anchor="t" bIns="214225" lIns="428450" rIns="428450" tIns="214225">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66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5.png"/><Relationship Id="rId4" Type="http://schemas.openxmlformats.org/officeDocument/2006/relationships/image" Target="../media/image01.png"/><Relationship Id="rId11" Type="http://schemas.openxmlformats.org/officeDocument/2006/relationships/image" Target="../media/image07.png"/><Relationship Id="rId10" Type="http://schemas.openxmlformats.org/officeDocument/2006/relationships/image" Target="../media/image03.jpg"/><Relationship Id="rId9" Type="http://schemas.openxmlformats.org/officeDocument/2006/relationships/image" Target="../media/image04.jpg"/><Relationship Id="rId5" Type="http://schemas.openxmlformats.org/officeDocument/2006/relationships/image" Target="../media/image02.png"/><Relationship Id="rId6" Type="http://schemas.openxmlformats.org/officeDocument/2006/relationships/image" Target="../media/image00.png"/><Relationship Id="rId7" Type="http://schemas.openxmlformats.org/officeDocument/2006/relationships/image" Target="../media/image08.png"/><Relationship Id="rId8" Type="http://schemas.openxmlformats.org/officeDocument/2006/relationships/image" Target="../media/image0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rgbClr val="B6D7A8"/>
        </a:solidFill>
      </p:bgPr>
    </p:bg>
    <p:spTree>
      <p:nvGrpSpPr>
        <p:cNvPr id="88" name="Shape 88"/>
        <p:cNvGrpSpPr/>
        <p:nvPr/>
      </p:nvGrpSpPr>
      <p:grpSpPr>
        <a:xfrm>
          <a:off x="0" y="0"/>
          <a:ext cx="0" cy="0"/>
          <a:chOff x="0" y="0"/>
          <a:chExt cx="0" cy="0"/>
        </a:xfrm>
      </p:grpSpPr>
      <p:sp>
        <p:nvSpPr>
          <p:cNvPr id="89" name="Shape 89"/>
          <p:cNvSpPr txBox="1"/>
          <p:nvPr/>
        </p:nvSpPr>
        <p:spPr>
          <a:xfrm>
            <a:off x="914400" y="5486400"/>
            <a:ext cx="31089600" cy="35661600"/>
          </a:xfrm>
          <a:prstGeom prst="rect">
            <a:avLst/>
          </a:prstGeom>
          <a:noFill/>
          <a:ln cap="flat" cmpd="sng" w="63500">
            <a:solidFill>
              <a:srgbClr val="0033CC"/>
            </a:solidFill>
            <a:prstDash val="solid"/>
            <a:miter/>
            <a:headEnd len="med" w="med" type="none"/>
            <a:tailEnd len="med" w="med" type="none"/>
          </a:ln>
        </p:spPr>
        <p:txBody>
          <a:bodyPr anchorCtr="0" anchor="ctr" bIns="45700" lIns="91425" rIns="91425" tIns="45700">
            <a:noAutofit/>
          </a:bodyPr>
          <a:lstStyle/>
          <a:p>
            <a:pPr indent="0" lvl="0" marL="0" marR="0" rtl="0" algn="l">
              <a:lnSpc>
                <a:spcPct val="100000"/>
              </a:lnSpc>
              <a:spcBef>
                <a:spcPts val="0"/>
              </a:spcBef>
              <a:spcAft>
                <a:spcPts val="0"/>
              </a:spcAft>
              <a:buNone/>
            </a:pPr>
            <a:r>
              <a:t/>
            </a:r>
            <a:endParaRPr b="0" i="0" sz="8400" u="none">
              <a:solidFill>
                <a:schemeClr val="dk1"/>
              </a:solidFill>
              <a:latin typeface="Arial"/>
              <a:ea typeface="Arial"/>
              <a:cs typeface="Arial"/>
              <a:sym typeface="Arial"/>
            </a:endParaRPr>
          </a:p>
        </p:txBody>
      </p:sp>
      <p:sp>
        <p:nvSpPr>
          <p:cNvPr id="90" name="Shape 90"/>
          <p:cNvSpPr txBox="1"/>
          <p:nvPr/>
        </p:nvSpPr>
        <p:spPr>
          <a:xfrm>
            <a:off x="2111800" y="5789550"/>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Problem</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Since its inception, training for soccer has always been the same. To be able to effectively train, one must have a coach, a field, and a team. These all require significant time and financial investment to maintain. This makes training for soccer difficult to approach, even with how significant it is. </a:t>
            </a:r>
          </a:p>
        </p:txBody>
      </p:sp>
      <p:sp>
        <p:nvSpPr>
          <p:cNvPr id="91" name="Shape 91"/>
          <p:cNvSpPr txBox="1"/>
          <p:nvPr/>
        </p:nvSpPr>
        <p:spPr>
          <a:xfrm>
            <a:off x="3659350" y="629687"/>
            <a:ext cx="4724400" cy="10779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accent2"/>
              </a:buClr>
              <a:buSzPct val="25000"/>
              <a:buFont typeface="Arial"/>
              <a:buNone/>
            </a:pPr>
            <a:r>
              <a:rPr b="1" i="0" lang="en-US" sz="3200" u="none">
                <a:solidFill>
                  <a:schemeClr val="accent2"/>
                </a:solidFill>
                <a:latin typeface="Arial"/>
                <a:ea typeface="Arial"/>
                <a:cs typeface="Arial"/>
                <a:sym typeface="Arial"/>
              </a:rPr>
              <a:t>School of Computing &amp; Information Sciences</a:t>
            </a:r>
          </a:p>
        </p:txBody>
      </p:sp>
      <p:pic>
        <p:nvPicPr>
          <p:cNvPr id="92" name="Shape 92"/>
          <p:cNvPicPr preferRelativeResize="0"/>
          <p:nvPr/>
        </p:nvPicPr>
        <p:blipFill rotWithShape="1">
          <a:blip r:embed="rId3">
            <a:alphaModFix/>
          </a:blip>
          <a:srcRect b="0" l="0" r="0" t="0"/>
          <a:stretch/>
        </p:blipFill>
        <p:spPr>
          <a:xfrm>
            <a:off x="581025" y="559025"/>
            <a:ext cx="2630400" cy="1219200"/>
          </a:xfrm>
          <a:prstGeom prst="rect">
            <a:avLst/>
          </a:prstGeom>
          <a:noFill/>
          <a:ln>
            <a:noFill/>
          </a:ln>
        </p:spPr>
      </p:pic>
      <p:sp>
        <p:nvSpPr>
          <p:cNvPr id="93" name="Shape 93"/>
          <p:cNvSpPr txBox="1"/>
          <p:nvPr/>
        </p:nvSpPr>
        <p:spPr>
          <a:xfrm>
            <a:off x="12242750" y="5792625"/>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Current System</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current system utilizes multiple pads that are bordered by LED strips, which  allow them to illuminate multiple colors. The colors being utilized are green and red signifying the correct and incorrect pads to hit during any part of a game. The player will be awarded points for hitting green pads and deducted points for hitting red pads, the pads also change to a new random pattern each time they are hit.</a:t>
            </a:r>
          </a:p>
        </p:txBody>
      </p:sp>
      <p:sp>
        <p:nvSpPr>
          <p:cNvPr id="94" name="Shape 94"/>
          <p:cNvSpPr txBox="1"/>
          <p:nvPr/>
        </p:nvSpPr>
        <p:spPr>
          <a:xfrm>
            <a:off x="22373700" y="5792625"/>
            <a:ext cx="9189300" cy="96780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Requirements</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product owner for this project wanted the application moved to a Java environment as the first major requirement, and once the project is rebuilt there, create a way to give instant feedback back to the player during a game.</a:t>
            </a: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a:p>
            <a:pPr indent="0" lvl="0" marL="0" marR="0" rtl="0" algn="ctr">
              <a:lnSpc>
                <a:spcPct val="100000"/>
              </a:lnSpc>
              <a:spcBef>
                <a:spcPts val="0"/>
              </a:spcBef>
              <a:spcAft>
                <a:spcPts val="0"/>
              </a:spcAft>
              <a:buClr>
                <a:srgbClr val="336699"/>
              </a:buClr>
              <a:buFont typeface="Arial"/>
              <a:buNone/>
            </a:pPr>
            <a:r>
              <a:t/>
            </a:r>
            <a:endParaRPr b="1" sz="4100">
              <a:solidFill>
                <a:srgbClr val="336699"/>
              </a:solidFill>
            </a:endParaRPr>
          </a:p>
        </p:txBody>
      </p:sp>
      <p:sp>
        <p:nvSpPr>
          <p:cNvPr id="95" name="Shape 95"/>
          <p:cNvSpPr txBox="1"/>
          <p:nvPr/>
        </p:nvSpPr>
        <p:spPr>
          <a:xfrm>
            <a:off x="2111800" y="17196375"/>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System Design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Previous versions of the system utilized a very limited development environment called Processing, which has now been replaced with a full Java environment. The system uses Java to communicate information over USB ports to Arduinos that handle all game activity. The results of the activities are then sent back to Java for processing and displaying back to the user. The system also uses a database for maintaining user accounts.</a:t>
            </a:r>
          </a:p>
        </p:txBody>
      </p:sp>
      <p:sp>
        <p:nvSpPr>
          <p:cNvPr id="96" name="Shape 96"/>
          <p:cNvSpPr txBox="1"/>
          <p:nvPr/>
        </p:nvSpPr>
        <p:spPr>
          <a:xfrm>
            <a:off x="12242750" y="29260799"/>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Object Design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When the user logs in, an object of type User is created and maintained throughout the time the user spends in the application, this object is used to keep access to the user's username for when the time arises to use the database. The Arduino communication is handled using a class we created in Java called Arduino, which handles all USB port communication. To allow for any number of pads to be used, the Arduino objects are instantiated in an array, adding a layer of customization to each game.</a:t>
            </a:r>
          </a:p>
        </p:txBody>
      </p:sp>
      <p:sp>
        <p:nvSpPr>
          <p:cNvPr id="97" name="Shape 97"/>
          <p:cNvSpPr txBox="1"/>
          <p:nvPr/>
        </p:nvSpPr>
        <p:spPr>
          <a:xfrm>
            <a:off x="22373700" y="17196375"/>
            <a:ext cx="9189300" cy="104985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Implementation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My contributions for the project involved establishing the communication between Java and the Arduinos along with sending instructions to Arduino. I also implemented the database and instant feedback features. The communication was established using the Java RXTX library over the serial port, the database was implemented using SQL and the instant feedback used JFrame for display along with multithreading to run concurrently with a game.</a:t>
            </a:r>
          </a:p>
        </p:txBody>
      </p:sp>
      <p:sp>
        <p:nvSpPr>
          <p:cNvPr id="98" name="Shape 98"/>
          <p:cNvSpPr txBox="1"/>
          <p:nvPr/>
        </p:nvSpPr>
        <p:spPr>
          <a:xfrm>
            <a:off x="2111799" y="29260800"/>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Verification</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system was put through a series of tests after each major feature was implemented. Since the core game was completely redesigned in Java, a lot of testing had to be done iteratively to make sure that the new logic matched the design of the old system. Once the system was fully rebuilt, the database features were tested using account creation and logging in behaviors. The instant feedback was tested using multiple games to test that statistics were updated properly.</a:t>
            </a:r>
          </a:p>
        </p:txBody>
      </p:sp>
      <p:sp>
        <p:nvSpPr>
          <p:cNvPr id="99" name="Shape 99"/>
          <p:cNvSpPr txBox="1"/>
          <p:nvPr/>
        </p:nvSpPr>
        <p:spPr>
          <a:xfrm>
            <a:off x="22373699" y="29260800"/>
            <a:ext cx="9189300" cy="10658400"/>
          </a:xfrm>
          <a:prstGeom prst="rect">
            <a:avLst/>
          </a:prstGeom>
          <a:solidFill>
            <a:srgbClr val="FFF2CC"/>
          </a:solidFill>
          <a:ln cap="flat" cmpd="sng" w="12700">
            <a:solidFill>
              <a:srgbClr val="0033CC"/>
            </a:solidFill>
            <a:prstDash val="solid"/>
            <a:miter/>
            <a:headEnd len="med" w="med" type="none"/>
            <a:tailEnd len="med" w="med" type="none"/>
          </a:ln>
        </p:spPr>
        <p:txBody>
          <a:bodyPr anchorCtr="0" anchor="t" bIns="49325" lIns="98650" rIns="98650" tIns="49325">
            <a:noAutofit/>
          </a:bodyPr>
          <a:lstStyle/>
          <a:p>
            <a:pPr indent="0" lvl="0" marL="0" marR="0" rtl="0" algn="ctr">
              <a:lnSpc>
                <a:spcPct val="100000"/>
              </a:lnSpc>
              <a:spcBef>
                <a:spcPts val="0"/>
              </a:spcBef>
              <a:spcAft>
                <a:spcPts val="0"/>
              </a:spcAft>
              <a:buClr>
                <a:srgbClr val="336699"/>
              </a:buClr>
              <a:buSzPct val="25000"/>
              <a:buFont typeface="Arial"/>
              <a:buNone/>
            </a:pPr>
            <a:r>
              <a:rPr b="1" i="0" lang="en-US" sz="4100" u="sng">
                <a:solidFill>
                  <a:srgbClr val="336699"/>
                </a:solidFill>
                <a:latin typeface="Arial"/>
                <a:ea typeface="Arial"/>
                <a:cs typeface="Arial"/>
                <a:sym typeface="Arial"/>
              </a:rPr>
              <a:t>Summary</a:t>
            </a:r>
          </a:p>
          <a:p>
            <a:pPr indent="0" lvl="0" marL="0" marR="0" rtl="0" algn="ctr">
              <a:lnSpc>
                <a:spcPct val="100000"/>
              </a:lnSpc>
              <a:spcBef>
                <a:spcPts val="0"/>
              </a:spcBef>
              <a:spcAft>
                <a:spcPts val="0"/>
              </a:spcAft>
              <a:buClr>
                <a:srgbClr val="336699"/>
              </a:buClr>
              <a:buSzPct val="25000"/>
              <a:buFont typeface="Arial"/>
              <a:buNone/>
            </a:pPr>
            <a:r>
              <a:rPr b="1" lang="en-US" sz="4100">
                <a:solidFill>
                  <a:srgbClr val="336699"/>
                </a:solidFill>
              </a:rPr>
              <a:t>The ultimate goal of this product is to give people a more efficient and cheaper alternative to practice and learn soccer. This approach can translate to any sport, and can be adapted to accommodate any environment. Finally, this product blends the coginitive and physical aspects of sports in a fun and engaging way.</a:t>
            </a:r>
          </a:p>
        </p:txBody>
      </p:sp>
      <p:pic>
        <p:nvPicPr>
          <p:cNvPr id="100" name="Shape 100"/>
          <p:cNvPicPr preferRelativeResize="0"/>
          <p:nvPr/>
        </p:nvPicPr>
        <p:blipFill>
          <a:blip r:embed="rId4">
            <a:alphaModFix/>
          </a:blip>
          <a:stretch>
            <a:fillRect/>
          </a:stretch>
        </p:blipFill>
        <p:spPr>
          <a:xfrm>
            <a:off x="11301100" y="2371600"/>
            <a:ext cx="9773450" cy="1689125"/>
          </a:xfrm>
          <a:prstGeom prst="rect">
            <a:avLst/>
          </a:prstGeom>
          <a:noFill/>
          <a:ln>
            <a:noFill/>
          </a:ln>
        </p:spPr>
      </p:pic>
      <p:sp>
        <p:nvSpPr>
          <p:cNvPr id="101" name="Shape 101"/>
          <p:cNvSpPr txBox="1"/>
          <p:nvPr/>
        </p:nvSpPr>
        <p:spPr>
          <a:xfrm>
            <a:off x="7850450" y="239975"/>
            <a:ext cx="15065400" cy="1857300"/>
          </a:xfrm>
          <a:prstGeom prst="rect">
            <a:avLst/>
          </a:prstGeom>
          <a:noFill/>
          <a:ln>
            <a:noFill/>
          </a:ln>
        </p:spPr>
        <p:txBody>
          <a:bodyPr anchorCtr="0" anchor="ctr" bIns="91425" lIns="91425" rIns="91425" tIns="91425">
            <a:noAutofit/>
          </a:bodyPr>
          <a:lstStyle/>
          <a:p>
            <a:pPr lvl="0" rtl="0" algn="ctr">
              <a:spcBef>
                <a:spcPts val="0"/>
              </a:spcBef>
              <a:buNone/>
            </a:pPr>
            <a:r>
              <a:rPr b="1" lang="en-US" sz="3500">
                <a:solidFill>
                  <a:srgbClr val="3333CC"/>
                </a:solidFill>
              </a:rPr>
              <a:t>SkillCourt 5.0</a:t>
            </a:r>
          </a:p>
          <a:p>
            <a:pPr lvl="0" rtl="0" algn="ctr">
              <a:spcBef>
                <a:spcPts val="0"/>
              </a:spcBef>
              <a:buNone/>
            </a:pPr>
            <a:r>
              <a:rPr b="1" lang="en-US" sz="3500">
                <a:solidFill>
                  <a:srgbClr val="3333CC"/>
                </a:solidFill>
              </a:rPr>
              <a:t>        Student: </a:t>
            </a:r>
            <a:r>
              <a:rPr lang="en-US" sz="3500">
                <a:solidFill>
                  <a:srgbClr val="3333CC"/>
                </a:solidFill>
              </a:rPr>
              <a:t>Gajenthiran Gunasegaram</a:t>
            </a:r>
            <a:r>
              <a:rPr lang="en-US" sz="3500">
                <a:solidFill>
                  <a:srgbClr val="3333CC"/>
                </a:solidFill>
              </a:rPr>
              <a:t>, Florida International Unive</a:t>
            </a:r>
            <a:r>
              <a:rPr lang="en-US" sz="3500">
                <a:solidFill>
                  <a:srgbClr val="3333CC"/>
                </a:solidFill>
              </a:rPr>
              <a:t>rsity</a:t>
            </a:r>
          </a:p>
          <a:p>
            <a:pPr indent="0" lvl="0" marL="0" rtl="0">
              <a:spcBef>
                <a:spcPts val="0"/>
              </a:spcBef>
              <a:buNone/>
            </a:pPr>
            <a:r>
              <a:rPr lang="en-US">
                <a:solidFill>
                  <a:schemeClr val="dk1"/>
                </a:solidFill>
              </a:rPr>
              <a:t>                                         </a:t>
            </a:r>
            <a:r>
              <a:rPr b="1" lang="en-US" sz="3500">
                <a:solidFill>
                  <a:srgbClr val="3333CC"/>
                </a:solidFill>
              </a:rPr>
              <a:t>Instructor:</a:t>
            </a:r>
            <a:r>
              <a:rPr b="1" i="1" lang="en-US" sz="3500">
                <a:solidFill>
                  <a:srgbClr val="3333CC"/>
                </a:solidFill>
              </a:rPr>
              <a:t> </a:t>
            </a:r>
            <a:r>
              <a:rPr lang="en-US" sz="3500">
                <a:solidFill>
                  <a:srgbClr val="3333CC"/>
                </a:solidFill>
              </a:rPr>
              <a:t>Masoud Sadjadi, Florida International University</a:t>
            </a:r>
          </a:p>
          <a:p>
            <a:pPr indent="0" lvl="0" marL="0" rtl="0" algn="ctr">
              <a:spcBef>
                <a:spcPts val="0"/>
              </a:spcBef>
              <a:buNone/>
            </a:pPr>
            <a:r>
              <a:rPr b="1" lang="en-US" sz="3500">
                <a:solidFill>
                  <a:srgbClr val="3333CC"/>
                </a:solidFill>
              </a:rPr>
              <a:t>Product Owner: </a:t>
            </a:r>
            <a:r>
              <a:rPr lang="en-US" sz="3500">
                <a:solidFill>
                  <a:srgbClr val="3333CC"/>
                </a:solidFill>
              </a:rPr>
              <a:t>Gudmundur Orn Traustason</a:t>
            </a:r>
          </a:p>
        </p:txBody>
      </p:sp>
      <p:sp>
        <p:nvSpPr>
          <p:cNvPr id="102" name="Shape 102"/>
          <p:cNvSpPr txBox="1"/>
          <p:nvPr/>
        </p:nvSpPr>
        <p:spPr>
          <a:xfrm>
            <a:off x="10092275" y="4163962"/>
            <a:ext cx="12191100" cy="1219200"/>
          </a:xfrm>
          <a:prstGeom prst="rect">
            <a:avLst/>
          </a:prstGeom>
          <a:noFill/>
          <a:ln>
            <a:noFill/>
          </a:ln>
        </p:spPr>
        <p:txBody>
          <a:bodyPr anchorCtr="0" anchor="t" bIns="49325" lIns="98650" rIns="98650" tIns="49325">
            <a:noAutofit/>
          </a:bodyPr>
          <a:lstStyle/>
          <a:p>
            <a:pPr indent="0" lvl="0" marL="0" marR="0" rtl="0" algn="ctr">
              <a:lnSpc>
                <a:spcPct val="30000"/>
              </a:lnSpc>
              <a:spcBef>
                <a:spcPts val="0"/>
              </a:spcBef>
              <a:spcAft>
                <a:spcPts val="0"/>
              </a:spcAft>
              <a:buClr>
                <a:srgbClr val="000000"/>
              </a:buClr>
              <a:buSzPct val="25000"/>
              <a:buFont typeface="Times New Roman"/>
              <a:buNone/>
            </a:pPr>
            <a:r>
              <a:rPr b="1" i="0" lang="en-US" sz="7200" u="none" cap="none" strike="noStrike">
                <a:solidFill>
                  <a:srgbClr val="000000"/>
                </a:solidFill>
                <a:latin typeface="Times New Roman"/>
                <a:ea typeface="Times New Roman"/>
                <a:cs typeface="Times New Roman"/>
                <a:sym typeface="Times New Roman"/>
              </a:rPr>
              <a:t>Senior Project, </a:t>
            </a:r>
            <a:r>
              <a:rPr b="1" lang="en-US" sz="7200">
                <a:solidFill>
                  <a:srgbClr val="000000"/>
                </a:solidFill>
                <a:latin typeface="Times New Roman"/>
                <a:ea typeface="Times New Roman"/>
                <a:cs typeface="Times New Roman"/>
                <a:sym typeface="Times New Roman"/>
              </a:rPr>
              <a:t>2016</a:t>
            </a:r>
            <a:r>
              <a:rPr b="1" i="0" lang="en-US" sz="7200" u="none" cap="none" strike="noStrike">
                <a:solidFill>
                  <a:srgbClr val="000000"/>
                </a:solidFill>
                <a:latin typeface="Times New Roman"/>
                <a:ea typeface="Times New Roman"/>
                <a:cs typeface="Times New Roman"/>
                <a:sym typeface="Times New Roman"/>
              </a:rPr>
              <a:t>, </a:t>
            </a:r>
            <a:r>
              <a:rPr b="1" lang="en-US" sz="7200">
                <a:solidFill>
                  <a:srgbClr val="000000"/>
                </a:solidFill>
                <a:latin typeface="Times New Roman"/>
                <a:ea typeface="Times New Roman"/>
                <a:cs typeface="Times New Roman"/>
                <a:sym typeface="Times New Roman"/>
              </a:rPr>
              <a:t>Summer</a:t>
            </a:r>
          </a:p>
        </p:txBody>
      </p:sp>
      <p:pic>
        <p:nvPicPr>
          <p:cNvPr id="103" name="Shape 103"/>
          <p:cNvPicPr preferRelativeResize="0"/>
          <p:nvPr/>
        </p:nvPicPr>
        <p:blipFill>
          <a:blip r:embed="rId5">
            <a:alphaModFix/>
          </a:blip>
          <a:stretch>
            <a:fillRect/>
          </a:stretch>
        </p:blipFill>
        <p:spPr>
          <a:xfrm>
            <a:off x="581025" y="2026325"/>
            <a:ext cx="9189300" cy="2362224"/>
          </a:xfrm>
          <a:prstGeom prst="rect">
            <a:avLst/>
          </a:prstGeom>
          <a:noFill/>
          <a:ln>
            <a:noFill/>
          </a:ln>
        </p:spPr>
      </p:pic>
      <p:pic>
        <p:nvPicPr>
          <p:cNvPr id="104" name="Shape 104"/>
          <p:cNvPicPr preferRelativeResize="0"/>
          <p:nvPr/>
        </p:nvPicPr>
        <p:blipFill>
          <a:blip r:embed="rId6">
            <a:alphaModFix/>
          </a:blip>
          <a:stretch>
            <a:fillRect/>
          </a:stretch>
        </p:blipFill>
        <p:spPr>
          <a:xfrm>
            <a:off x="23163925" y="2209775"/>
            <a:ext cx="9189300" cy="2362225"/>
          </a:xfrm>
          <a:prstGeom prst="rect">
            <a:avLst/>
          </a:prstGeom>
          <a:noFill/>
          <a:ln>
            <a:noFill/>
          </a:ln>
        </p:spPr>
      </p:pic>
      <p:pic>
        <p:nvPicPr>
          <p:cNvPr descr="gameplay3.png" id="105" name="Shape 105"/>
          <p:cNvPicPr preferRelativeResize="0"/>
          <p:nvPr/>
        </p:nvPicPr>
        <p:blipFill>
          <a:blip r:embed="rId7">
            <a:alphaModFix/>
          </a:blip>
          <a:stretch>
            <a:fillRect/>
          </a:stretch>
        </p:blipFill>
        <p:spPr>
          <a:xfrm>
            <a:off x="11693900" y="17196362"/>
            <a:ext cx="10287000" cy="5829300"/>
          </a:xfrm>
          <a:prstGeom prst="rect">
            <a:avLst/>
          </a:prstGeom>
          <a:noFill/>
          <a:ln>
            <a:noFill/>
          </a:ln>
        </p:spPr>
      </p:pic>
      <p:pic>
        <p:nvPicPr>
          <p:cNvPr descr="Picture1.png" id="106" name="Shape 106"/>
          <p:cNvPicPr preferRelativeResize="0"/>
          <p:nvPr/>
        </p:nvPicPr>
        <p:blipFill>
          <a:blip r:embed="rId8">
            <a:alphaModFix/>
          </a:blip>
          <a:stretch>
            <a:fillRect/>
          </a:stretch>
        </p:blipFill>
        <p:spPr>
          <a:xfrm>
            <a:off x="7850450" y="12445174"/>
            <a:ext cx="4135525" cy="4591325"/>
          </a:xfrm>
          <a:prstGeom prst="rect">
            <a:avLst/>
          </a:prstGeom>
          <a:noFill/>
          <a:ln>
            <a:noFill/>
          </a:ln>
        </p:spPr>
      </p:pic>
      <p:pic>
        <p:nvPicPr>
          <p:cNvPr descr="Java-Logo-Font.jpg" id="107" name="Shape 107"/>
          <p:cNvPicPr preferRelativeResize="0"/>
          <p:nvPr/>
        </p:nvPicPr>
        <p:blipFill>
          <a:blip r:embed="rId9">
            <a:alphaModFix/>
          </a:blip>
          <a:stretch>
            <a:fillRect/>
          </a:stretch>
        </p:blipFill>
        <p:spPr>
          <a:xfrm>
            <a:off x="24606150" y="11912150"/>
            <a:ext cx="4724400" cy="2362214"/>
          </a:xfrm>
          <a:prstGeom prst="rect">
            <a:avLst/>
          </a:prstGeom>
          <a:noFill/>
          <a:ln>
            <a:noFill/>
          </a:ln>
        </p:spPr>
      </p:pic>
      <p:pic>
        <p:nvPicPr>
          <p:cNvPr descr="Brain-kicking-soccer-ball.jpg" id="108" name="Shape 108"/>
          <p:cNvPicPr preferRelativeResize="0"/>
          <p:nvPr/>
        </p:nvPicPr>
        <p:blipFill>
          <a:blip r:embed="rId10">
            <a:alphaModFix/>
          </a:blip>
          <a:stretch>
            <a:fillRect/>
          </a:stretch>
        </p:blipFill>
        <p:spPr>
          <a:xfrm>
            <a:off x="24014174" y="36384299"/>
            <a:ext cx="5864324" cy="3249149"/>
          </a:xfrm>
          <a:prstGeom prst="rect">
            <a:avLst/>
          </a:prstGeom>
          <a:noFill/>
          <a:ln>
            <a:noFill/>
          </a:ln>
        </p:spPr>
      </p:pic>
      <p:pic>
        <p:nvPicPr>
          <p:cNvPr descr="SC5.png" id="109" name="Shape 109"/>
          <p:cNvPicPr preferRelativeResize="0"/>
          <p:nvPr/>
        </p:nvPicPr>
        <p:blipFill>
          <a:blip r:embed="rId11">
            <a:alphaModFix/>
          </a:blip>
          <a:stretch>
            <a:fillRect/>
          </a:stretch>
        </p:blipFill>
        <p:spPr>
          <a:xfrm>
            <a:off x="14684750" y="23159387"/>
            <a:ext cx="4305300" cy="5715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