
<file path=[Content_Types].xml><?xml version="1.0" encoding="utf-8"?>
<Types xmlns="http://schemas.openxmlformats.org/package/2006/content-types">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64"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0080E573-7A98-4DDF-92B4-E1396F182881}">
  <a:tblStyle styleId="{0080E573-7A98-4DDF-92B4-E1396F182881}" styleName="Table_0">
    <a:wholeTbl>
      <a:tcStyle>
        <a:tcBdr>
          <a:left>
            <a:ln cap="flat" cmpd="sng" w="9525">
              <a:solidFill>
                <a:srgbClr val="9E9E9E"/>
              </a:solidFill>
              <a:prstDash val="solid"/>
              <a:round/>
              <a:headEnd len="med" w="med" type="none"/>
              <a:tailEnd len="med" w="med" type="none"/>
            </a:ln>
          </a:left>
          <a:right>
            <a:ln cap="flat" cmpd="sng" w="9525">
              <a:solidFill>
                <a:srgbClr val="9E9E9E"/>
              </a:solidFill>
              <a:prstDash val="solid"/>
              <a:round/>
              <a:headEnd len="med" w="med" type="none"/>
              <a:tailEnd len="med" w="med" type="none"/>
            </a:ln>
          </a:right>
          <a:top>
            <a:ln cap="flat" cmpd="sng" w="9525">
              <a:solidFill>
                <a:srgbClr val="9E9E9E"/>
              </a:solidFill>
              <a:prstDash val="solid"/>
              <a:round/>
              <a:headEnd len="med" w="med" type="none"/>
              <a:tailEnd len="med" w="med" type="none"/>
            </a:ln>
          </a:top>
          <a:bottom>
            <a:ln cap="flat" cmpd="sng" w="9525">
              <a:solidFill>
                <a:srgbClr val="9E9E9E"/>
              </a:solidFill>
              <a:prstDash val="solid"/>
              <a:round/>
              <a:headEnd len="med" w="med" type="none"/>
              <a:tailEnd len="med" w="med" type="none"/>
            </a:ln>
          </a:bottom>
          <a:insideH>
            <a:ln cap="flat" cmpd="sng" w="9525">
              <a:solidFill>
                <a:srgbClr val="9E9E9E"/>
              </a:solidFill>
              <a:prstDash val="solid"/>
              <a:round/>
              <a:headEnd len="med" w="med" type="none"/>
              <a:tailEnd len="med" w="med" type="none"/>
            </a:ln>
          </a:insideH>
          <a:insideV>
            <a:ln cap="flat" cmpd="sng" w="9525">
              <a:solidFill>
                <a:srgbClr val="9E9E9E"/>
              </a:solidFill>
              <a:prstDash val="solid"/>
              <a:round/>
              <a:headEnd len="med" w="med" type="none"/>
              <a:tailEnd len="med" w="med" type="none"/>
            </a:ln>
          </a:insideV>
        </a:tcBdr>
      </a:tcStyle>
    </a:wholeTbl>
  </a:tblStyle>
  <a:tblStyle styleId="{F20B8B74-0E79-42D5-861E-5D506ADEFF76}" styleName="Table_1">
    <a:wholeTbl>
      <a:tcStyle>
        <a:tcBdr>
          <a:left>
            <a:ln cap="flat" cmpd="sng" w="9525">
              <a:solidFill>
                <a:srgbClr val="000000"/>
              </a:solidFill>
              <a:prstDash val="solid"/>
              <a:round/>
              <a:headEnd len="med" w="med" type="none"/>
              <a:tailEnd len="med" w="med" type="none"/>
            </a:ln>
          </a:left>
          <a:right>
            <a:ln cap="flat" cmpd="sng" w="9525">
              <a:solidFill>
                <a:srgbClr val="000000"/>
              </a:solidFill>
              <a:prstDash val="solid"/>
              <a:round/>
              <a:headEnd len="med" w="med" type="none"/>
              <a:tailEnd len="med" w="med" type="none"/>
            </a:ln>
          </a:right>
          <a:top>
            <a:ln cap="flat" cmpd="sng" w="9525">
              <a:solidFill>
                <a:srgbClr val="000000"/>
              </a:solidFill>
              <a:prstDash val="solid"/>
              <a:round/>
              <a:headEnd len="med" w="med" type="none"/>
              <a:tailEnd len="med" w="med" type="none"/>
            </a:ln>
          </a:top>
          <a:bottom>
            <a:ln cap="flat" cmpd="sng" w="9525">
              <a:solidFill>
                <a:srgbClr val="000000"/>
              </a:solidFill>
              <a:prstDash val="solid"/>
              <a:round/>
              <a:headEnd len="med" w="med" type="none"/>
              <a:tailEnd len="med" w="med" type="none"/>
            </a:ln>
          </a:bottom>
          <a:insideH>
            <a:ln cap="flat" cmpd="sng" w="9525">
              <a:solidFill>
                <a:srgbClr val="000000"/>
              </a:solidFill>
              <a:prstDash val="solid"/>
              <a:round/>
              <a:headEnd len="med" w="med" type="none"/>
              <a:tailEnd len="med" w="med" type="none"/>
            </a:ln>
          </a:insideH>
          <a:insideV>
            <a:ln cap="flat" cmpd="sng" w="9525">
              <a:solidFill>
                <a:srgbClr val="000000"/>
              </a:solidFill>
              <a:prstDash val="solid"/>
              <a:round/>
              <a:headEnd len="med" w="med" type="none"/>
              <a:tailEnd len="med" w="med" type="none"/>
            </a:ln>
          </a:insideV>
        </a:tcBdr>
      </a:tcStyle>
    </a:wholeTb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22" Type="http://schemas.openxmlformats.org/officeDocument/2006/relationships/slide" Target="slides/slide17.xml"/><Relationship Id="rId10" Type="http://schemas.openxmlformats.org/officeDocument/2006/relationships/slide" Target="slides/slide5.xml"/><Relationship Id="rId21" Type="http://schemas.openxmlformats.org/officeDocument/2006/relationships/slide" Target="slides/slide16.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360"/>
              </a:spcBef>
              <a:spcAft>
                <a:spcPts val="0"/>
              </a:spcAft>
              <a:buNone/>
              <a:defRPr b="0" i="0" sz="1200" u="none" cap="none" strike="noStrike">
                <a:solidFill>
                  <a:schemeClr val="dk1"/>
                </a:solidFill>
                <a:latin typeface="Calibri"/>
                <a:ea typeface="Calibri"/>
                <a:cs typeface="Calibri"/>
                <a:sym typeface="Calibri"/>
              </a:defRPr>
            </a:lvl1pPr>
            <a:lvl2pPr indent="0" lvl="1" marL="457200" marR="0" rtl="0" algn="l">
              <a:spcBef>
                <a:spcPts val="360"/>
              </a:spcBef>
              <a:spcAft>
                <a:spcPts val="0"/>
              </a:spcAft>
              <a:buNone/>
              <a:defRPr b="0" i="0" sz="12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None/>
              <a:defRPr b="0" i="0" sz="1200" u="none" cap="none" strike="noStrike">
                <a:solidFill>
                  <a:schemeClr val="dk1"/>
                </a:solidFill>
                <a:latin typeface="Calibri"/>
                <a:ea typeface="Calibri"/>
                <a:cs typeface="Calibri"/>
                <a:sym typeface="Calibri"/>
              </a:defRPr>
            </a:lvl3pPr>
            <a:lvl4pPr indent="0" lvl="3" marL="1371600" marR="0" rtl="0" algn="l">
              <a:spcBef>
                <a:spcPts val="360"/>
              </a:spcBef>
              <a:spcAft>
                <a:spcPts val="0"/>
              </a:spcAft>
              <a:buNone/>
              <a:defRPr b="0" i="0" sz="1200" u="none" cap="none" strike="noStrike">
                <a:solidFill>
                  <a:schemeClr val="dk1"/>
                </a:solidFill>
                <a:latin typeface="Calibri"/>
                <a:ea typeface="Calibri"/>
                <a:cs typeface="Calibri"/>
                <a:sym typeface="Calibri"/>
              </a:defRPr>
            </a:lvl4pPr>
            <a:lvl5pPr indent="0" lvl="4" marL="1828800" marR="0" rtl="0" algn="l">
              <a:spcBef>
                <a:spcPts val="360"/>
              </a:spcBef>
              <a:spcAft>
                <a:spcPts val="0"/>
              </a:spcAft>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46" name="Shape 14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7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47" name="Shape 147"/>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5" name="Shape 215"/>
        <p:cNvGrpSpPr/>
        <p:nvPr/>
      </p:nvGrpSpPr>
      <p:grpSpPr>
        <a:xfrm>
          <a:off x="0" y="0"/>
          <a:ext cx="0" cy="0"/>
          <a:chOff x="0" y="0"/>
          <a:chExt cx="0" cy="0"/>
        </a:xfrm>
      </p:grpSpPr>
      <p:sp>
        <p:nvSpPr>
          <p:cNvPr id="216" name="Shape 21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217" name="Shape 21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218" name="Shape 218"/>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2" name="Shape 222"/>
        <p:cNvGrpSpPr/>
        <p:nvPr/>
      </p:nvGrpSpPr>
      <p:grpSpPr>
        <a:xfrm>
          <a:off x="0" y="0"/>
          <a:ext cx="0" cy="0"/>
          <a:chOff x="0" y="0"/>
          <a:chExt cx="0" cy="0"/>
        </a:xfrm>
      </p:grpSpPr>
      <p:sp>
        <p:nvSpPr>
          <p:cNvPr id="223" name="Shape 22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24" name="Shape 22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25" name="Shape 225"/>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0" name="Shape 230"/>
        <p:cNvGrpSpPr/>
        <p:nvPr/>
      </p:nvGrpSpPr>
      <p:grpSpPr>
        <a:xfrm>
          <a:off x="0" y="0"/>
          <a:ext cx="0" cy="0"/>
          <a:chOff x="0" y="0"/>
          <a:chExt cx="0" cy="0"/>
        </a:xfrm>
      </p:grpSpPr>
      <p:sp>
        <p:nvSpPr>
          <p:cNvPr id="231" name="Shape 23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32" name="Shape 232"/>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33" name="Shape 233"/>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8" name="Shape 238"/>
        <p:cNvGrpSpPr/>
        <p:nvPr/>
      </p:nvGrpSpPr>
      <p:grpSpPr>
        <a:xfrm>
          <a:off x="0" y="0"/>
          <a:ext cx="0" cy="0"/>
          <a:chOff x="0" y="0"/>
          <a:chExt cx="0" cy="0"/>
        </a:xfrm>
      </p:grpSpPr>
      <p:sp>
        <p:nvSpPr>
          <p:cNvPr id="239" name="Shape 23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40" name="Shape 240"/>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41" name="Shape 241"/>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6" name="Shape 246"/>
        <p:cNvGrpSpPr/>
        <p:nvPr/>
      </p:nvGrpSpPr>
      <p:grpSpPr>
        <a:xfrm>
          <a:off x="0" y="0"/>
          <a:ext cx="0" cy="0"/>
          <a:chOff x="0" y="0"/>
          <a:chExt cx="0" cy="0"/>
        </a:xfrm>
      </p:grpSpPr>
      <p:sp>
        <p:nvSpPr>
          <p:cNvPr id="247" name="Shape 24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48" name="Shape 248"/>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20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b="1" lang="en-US"/>
              <a:t>screenshots or GIF</a:t>
            </a:r>
            <a:r>
              <a:rPr lang="en-US"/>
              <a:t> (in another separate page if required)</a:t>
            </a:r>
          </a:p>
          <a:p>
            <a:pPr indent="-228600" lvl="0" marL="457200" marR="0" rtl="0" algn="l">
              <a:spcBef>
                <a:spcPts val="360"/>
              </a:spcBef>
              <a:spcAft>
                <a:spcPts val="0"/>
              </a:spcAft>
              <a:buChar char="-"/>
            </a:pPr>
            <a:r>
              <a:rPr lang="en-US"/>
              <a:t>Sequence Diagram for this user story is optional</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49" name="Shape 249"/>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4" name="Shape 254"/>
        <p:cNvGrpSpPr/>
        <p:nvPr/>
      </p:nvGrpSpPr>
      <p:grpSpPr>
        <a:xfrm>
          <a:off x="0" y="0"/>
          <a:ext cx="0" cy="0"/>
          <a:chOff x="0" y="0"/>
          <a:chExt cx="0" cy="0"/>
        </a:xfrm>
      </p:grpSpPr>
      <p:sp>
        <p:nvSpPr>
          <p:cNvPr id="255" name="Shape 25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56" name="Shape 256"/>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57" name="Shape 257"/>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1" name="Shape 261"/>
        <p:cNvGrpSpPr/>
        <p:nvPr/>
      </p:nvGrpSpPr>
      <p:grpSpPr>
        <a:xfrm>
          <a:off x="0" y="0"/>
          <a:ext cx="0" cy="0"/>
          <a:chOff x="0" y="0"/>
          <a:chExt cx="0" cy="0"/>
        </a:xfrm>
      </p:grpSpPr>
      <p:sp>
        <p:nvSpPr>
          <p:cNvPr id="262" name="Shape 26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63" name="Shape 263"/>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lang="en-US"/>
              <a:t>A description of verification process and </a:t>
            </a:r>
            <a:r>
              <a:rPr b="0" i="0" lang="en-US" sz="1200" u="none" cap="none" strike="noStrike">
                <a:solidFill>
                  <a:schemeClr val="dk1"/>
                </a:solidFill>
                <a:latin typeface="Calibri"/>
                <a:ea typeface="Calibri"/>
                <a:cs typeface="Calibri"/>
                <a:sym typeface="Calibri"/>
              </a:rPr>
              <a:t>Test Suites and Test Cases for </a:t>
            </a:r>
            <a:r>
              <a:rPr lang="en-US"/>
              <a:t>one of the</a:t>
            </a:r>
            <a:r>
              <a:rPr b="0" i="0" lang="en-US" sz="1200" u="none" cap="none" strike="noStrike">
                <a:solidFill>
                  <a:schemeClr val="dk1"/>
                </a:solidFill>
                <a:latin typeface="Calibri"/>
                <a:ea typeface="Calibri"/>
                <a:cs typeface="Calibri"/>
                <a:sym typeface="Calibri"/>
              </a:rPr>
              <a:t> use case</a:t>
            </a:r>
            <a:r>
              <a:rPr lang="en-US"/>
              <a:t>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Automated test scripts for the implemented use cases (</a:t>
            </a:r>
            <a:r>
              <a:rPr lang="en-US"/>
              <a:t>if any)</a:t>
            </a:r>
            <a:r>
              <a:rPr b="0" i="0" lang="en-US" sz="1200" u="none" cap="none" strike="noStrike">
                <a:solidFill>
                  <a:schemeClr val="dk1"/>
                </a:solidFill>
                <a:latin typeface="Calibri"/>
                <a:ea typeface="Calibri"/>
                <a:cs typeface="Calibri"/>
                <a:sym typeface="Calibri"/>
              </a:rPr>
              <a:t>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64" name="Shape 264"/>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8" name="Shape 268"/>
        <p:cNvGrpSpPr/>
        <p:nvPr/>
      </p:nvGrpSpPr>
      <p:grpSpPr>
        <a:xfrm>
          <a:off x="0" y="0"/>
          <a:ext cx="0" cy="0"/>
          <a:chOff x="0" y="0"/>
          <a:chExt cx="0" cy="0"/>
        </a:xfrm>
      </p:grpSpPr>
      <p:sp>
        <p:nvSpPr>
          <p:cNvPr id="269" name="Shape 26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70" name="Shape 270"/>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Summarize your contribution, mention your effort for </a:t>
            </a:r>
            <a:r>
              <a:rPr lang="en-US"/>
              <a:t>Scrum, Mingle, Github, Google Drive Documentation and minutes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Include your contact information</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Ask if anyone has any questions for you.</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Thank your audience</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71" name="Shape 271"/>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3" name="Shape 153"/>
        <p:cNvGrpSpPr/>
        <p:nvPr/>
      </p:nvGrpSpPr>
      <p:grpSpPr>
        <a:xfrm>
          <a:off x="0" y="0"/>
          <a:ext cx="0" cy="0"/>
          <a:chOff x="0" y="0"/>
          <a:chExt cx="0" cy="0"/>
        </a:xfrm>
      </p:grpSpPr>
      <p:sp>
        <p:nvSpPr>
          <p:cNvPr id="154" name="Shape 15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55" name="Shape 155"/>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10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Introduce the problem that the whole project</a:t>
            </a:r>
            <a:r>
              <a:rPr lang="en-US"/>
              <a:t> (in all versions)</a:t>
            </a:r>
            <a:r>
              <a:rPr b="0" i="0" lang="en-US" sz="1200" u="none" cap="none" strike="noStrike">
                <a:solidFill>
                  <a:schemeClr val="dk1"/>
                </a:solidFill>
                <a:latin typeface="Calibri"/>
                <a:ea typeface="Calibri"/>
                <a:cs typeface="Calibri"/>
                <a:sym typeface="Calibri"/>
              </a:rPr>
              <a:t> tackles</a:t>
            </a:r>
            <a:r>
              <a:rPr lang="en-US"/>
              <a:t> with GIF or screenshot. </a:t>
            </a:r>
          </a:p>
          <a:p>
            <a:pPr lvl="0" marR="0" rtl="0" algn="l">
              <a:lnSpc>
                <a:spcPct val="100000"/>
              </a:lnSpc>
              <a:spcBef>
                <a:spcPts val="0"/>
              </a:spcBef>
              <a:spcAft>
                <a:spcPts val="0"/>
              </a:spcAft>
              <a:buNone/>
            </a:pPr>
            <a:r>
              <a:t/>
            </a:r>
            <a:endParaRPr/>
          </a:p>
        </p:txBody>
      </p:sp>
      <p:sp>
        <p:nvSpPr>
          <p:cNvPr id="156" name="Shape 156"/>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2" name="Shape 162"/>
        <p:cNvGrpSpPr/>
        <p:nvPr/>
      </p:nvGrpSpPr>
      <p:grpSpPr>
        <a:xfrm>
          <a:off x="0" y="0"/>
          <a:ext cx="0" cy="0"/>
          <a:chOff x="0" y="0"/>
          <a:chExt cx="0" cy="0"/>
        </a:xfrm>
      </p:grpSpPr>
      <p:sp>
        <p:nvSpPr>
          <p:cNvPr id="163" name="Shape 16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4" name="Shape 164"/>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lvl="0" rtl="0">
              <a:spcBef>
                <a:spcPts val="0"/>
              </a:spcBef>
              <a:buClr>
                <a:schemeClr val="dk1"/>
              </a:buClr>
              <a:buSzPct val="25000"/>
              <a:buFont typeface="Arial"/>
              <a:buNone/>
            </a:pPr>
            <a:r>
              <a:rPr lang="en-US"/>
              <a:t>20 seconds.</a:t>
            </a:r>
          </a:p>
          <a:p>
            <a:pPr lvl="0" rtl="0">
              <a:spcBef>
                <a:spcPts val="0"/>
              </a:spcBef>
              <a:buClr>
                <a:schemeClr val="dk1"/>
              </a:buClr>
              <a:buSzPct val="25000"/>
              <a:buFont typeface="Arial"/>
              <a:buNone/>
            </a:pPr>
            <a:r>
              <a:rPr lang="en-US"/>
              <a:t>Introduce the problem that the your project (in new version) tackles with GIF or screenshot. </a:t>
            </a:r>
          </a:p>
          <a:p>
            <a:pPr lvl="0" rtl="0">
              <a:spcBef>
                <a:spcPts val="0"/>
              </a:spcBef>
              <a:buClr>
                <a:schemeClr val="dk1"/>
              </a:buClr>
              <a:buSzPct val="91666"/>
              <a:buFont typeface="Arial"/>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65" name="Shape 165"/>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1" name="Shape 171"/>
        <p:cNvGrpSpPr/>
        <p:nvPr/>
      </p:nvGrpSpPr>
      <p:grpSpPr>
        <a:xfrm>
          <a:off x="0" y="0"/>
          <a:ext cx="0" cy="0"/>
          <a:chOff x="0" y="0"/>
          <a:chExt cx="0" cy="0"/>
        </a:xfrm>
      </p:grpSpPr>
      <p:sp>
        <p:nvSpPr>
          <p:cNvPr id="172" name="Shape 17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73" name="Shape 173"/>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5 seconds</a:t>
            </a:r>
          </a:p>
          <a:p>
            <a:pPr indent="0" lvl="0" marL="0" marR="0" rtl="0" algn="l">
              <a:spcBef>
                <a:spcPts val="0"/>
              </a:spcBef>
              <a:spcAft>
                <a:spcPts val="0"/>
              </a:spcAft>
              <a:buSzPct val="25000"/>
              <a:buNone/>
            </a:pPr>
            <a:r>
              <a:rPr lang="en-US"/>
              <a:t>Show the Use Case Diagram for the whole project.</a:t>
            </a:r>
            <a:br>
              <a:rPr lang="en-US"/>
            </a:br>
            <a:r>
              <a:rPr lang="en-US"/>
              <a:t>Highlight your use cases.</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74" name="Shape 174"/>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8" name="Shape 178"/>
        <p:cNvGrpSpPr/>
        <p:nvPr/>
      </p:nvGrpSpPr>
      <p:grpSpPr>
        <a:xfrm>
          <a:off x="0" y="0"/>
          <a:ext cx="0" cy="0"/>
          <a:chOff x="0" y="0"/>
          <a:chExt cx="0" cy="0"/>
        </a:xfrm>
      </p:grpSpPr>
      <p:sp>
        <p:nvSpPr>
          <p:cNvPr id="179" name="Shape 17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80" name="Shape 180"/>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20 seconds</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System design: </a:t>
            </a:r>
            <a:r>
              <a:rPr lang="en-US"/>
              <a:t>Highlight the parts that you contributed to them.</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1. System decomposition; identify the architecture patterns used </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2. System deployment – h/w and s/w requirements </a:t>
            </a:r>
          </a:p>
          <a:p>
            <a:pPr indent="0" lvl="0" marL="0" marR="0" rtl="0" algn="l">
              <a:spcBef>
                <a:spcPts val="360"/>
              </a:spcBef>
              <a:spcAft>
                <a:spcPts val="0"/>
              </a:spcAft>
              <a:buSzPct val="25000"/>
              <a:buNone/>
            </a:pPr>
            <a:br>
              <a:rPr lang="en-US"/>
            </a:br>
            <a:br>
              <a:rPr lang="en-US"/>
            </a:b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81" name="Shape 181"/>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6" name="Shape 186"/>
        <p:cNvGrpSpPr/>
        <p:nvPr/>
      </p:nvGrpSpPr>
      <p:grpSpPr>
        <a:xfrm>
          <a:off x="0" y="0"/>
          <a:ext cx="0" cy="0"/>
          <a:chOff x="0" y="0"/>
          <a:chExt cx="0" cy="0"/>
        </a:xfrm>
      </p:grpSpPr>
      <p:sp>
        <p:nvSpPr>
          <p:cNvPr id="187" name="Shape 18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p:spPr>
      </p:sp>
      <p:sp>
        <p:nvSpPr>
          <p:cNvPr id="188" name="Shape 18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
        <p:nvSpPr>
          <p:cNvPr id="189" name="Shape 189"/>
          <p:cNvSpPr txBox="1"/>
          <p:nvPr>
            <p:ph idx="12" type="sldNum"/>
          </p:nvPr>
        </p:nvSpPr>
        <p:spPr>
          <a:xfrm>
            <a:off x="3884612" y="8685213"/>
            <a:ext cx="2971800" cy="457200"/>
          </a:xfrm>
          <a:prstGeom prst="rect">
            <a:avLst/>
          </a:prstGeom>
        </p:spPr>
        <p:txBody>
          <a:bodyPr anchorCtr="0" anchor="b" bIns="45700" lIns="91425" rIns="91425" tIns="45700">
            <a:noAutofit/>
          </a:bodyPr>
          <a:lstStyle/>
          <a:p>
            <a:pPr lvl="0">
              <a:spcBef>
                <a:spcPts val="0"/>
              </a:spcBef>
              <a:buClr>
                <a:srgbClr val="000000"/>
              </a:buClr>
              <a:buSzPct val="25000"/>
              <a:buFont typeface="Arial"/>
              <a:buNone/>
            </a:pPr>
            <a:fld id="{00000000-1234-1234-1234-123412341234}" type="slidenum">
              <a:rPr lang="en-US"/>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3" name="Shape 193"/>
        <p:cNvGrpSpPr/>
        <p:nvPr/>
      </p:nvGrpSpPr>
      <p:grpSpPr>
        <a:xfrm>
          <a:off x="0" y="0"/>
          <a:ext cx="0" cy="0"/>
          <a:chOff x="0" y="0"/>
          <a:chExt cx="0" cy="0"/>
        </a:xfrm>
      </p:grpSpPr>
      <p:sp>
        <p:nvSpPr>
          <p:cNvPr id="194" name="Shape 19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5" name="Shape 195"/>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10 seconds.</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Minimal class diagram. Highlight the classes that you created/modified</a:t>
            </a:r>
          </a:p>
          <a:p>
            <a:pPr indent="0" lvl="0" marL="0" marR="0" rtl="0" algn="l">
              <a:spcBef>
                <a:spcPts val="360"/>
              </a:spcBef>
              <a:spcAft>
                <a:spcPts val="0"/>
              </a:spcAft>
              <a:buSzPct val="25000"/>
              <a:buNone/>
            </a:pPr>
            <a:r>
              <a:rPr b="0" i="0" lang="en-US" sz="1200" u="none" cap="none" strike="noStrike">
                <a:solidFill>
                  <a:schemeClr val="dk1"/>
                </a:solidFill>
                <a:latin typeface="Calibri"/>
                <a:ea typeface="Calibri"/>
                <a:cs typeface="Calibri"/>
                <a:sym typeface="Calibri"/>
              </a:rPr>
              <a:t>Identify the design patterns used (one or more slides).</a:t>
            </a: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196" name="Shape 196"/>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0" name="Shape 200"/>
        <p:cNvGrpSpPr/>
        <p:nvPr/>
      </p:nvGrpSpPr>
      <p:grpSpPr>
        <a:xfrm>
          <a:off x="0" y="0"/>
          <a:ext cx="0" cy="0"/>
          <a:chOff x="0" y="0"/>
          <a:chExt cx="0" cy="0"/>
        </a:xfrm>
      </p:grpSpPr>
      <p:sp>
        <p:nvSpPr>
          <p:cNvPr id="201" name="Shape 20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02" name="Shape 202"/>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lvl="0" rtl="0">
              <a:spcBef>
                <a:spcPts val="0"/>
              </a:spcBef>
              <a:buSzPct val="25000"/>
              <a:buNone/>
            </a:pPr>
            <a:r>
              <a:rPr lang="en-US"/>
              <a:t>5 seconds.</a:t>
            </a:r>
          </a:p>
          <a:p>
            <a:pPr lvl="0" rtl="0">
              <a:spcBef>
                <a:spcPts val="0"/>
              </a:spcBef>
              <a:buClr>
                <a:schemeClr val="dk1"/>
              </a:buClr>
              <a:buSzPct val="25000"/>
              <a:buFont typeface="Arial"/>
              <a:buNone/>
            </a:pPr>
            <a:r>
              <a:rPr lang="en-US"/>
              <a:t>List the user stories that you worked on them.(put in order of importance). Stay focused on the parts that you have been working. </a:t>
            </a: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03" name="Shape 203"/>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7" name="Shape 207"/>
        <p:cNvGrpSpPr/>
        <p:nvPr/>
      </p:nvGrpSpPr>
      <p:grpSpPr>
        <a:xfrm>
          <a:off x="0" y="0"/>
          <a:ext cx="0" cy="0"/>
          <a:chOff x="0" y="0"/>
          <a:chExt cx="0" cy="0"/>
        </a:xfrm>
      </p:grpSpPr>
      <p:sp>
        <p:nvSpPr>
          <p:cNvPr id="208" name="Shape 20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09" name="Shape 209"/>
          <p:cNvSpPr txBox="1"/>
          <p:nvPr>
            <p:ph idx="1" type="body"/>
          </p:nvPr>
        </p:nvSpPr>
        <p:spPr>
          <a:xfrm>
            <a:off x="685800" y="4343400"/>
            <a:ext cx="5486400" cy="4114800"/>
          </a:xfrm>
          <a:prstGeom prst="rect">
            <a:avLst/>
          </a:prstGeom>
          <a:noFill/>
          <a:ln>
            <a:noFill/>
          </a:ln>
        </p:spPr>
        <p:txBody>
          <a:bodyPr anchorCtr="0" anchor="t" bIns="45700" lIns="91425" rIns="91425" tIns="45700">
            <a:noAutofit/>
          </a:bodyPr>
          <a:lstStyle/>
          <a:p>
            <a:pPr indent="0" lvl="0" marL="0" marR="0" rtl="0" algn="l">
              <a:spcBef>
                <a:spcPts val="360"/>
              </a:spcBef>
              <a:spcAft>
                <a:spcPts val="0"/>
              </a:spcAft>
              <a:buSzPct val="25000"/>
              <a:buNone/>
            </a:pPr>
            <a:r>
              <a:rPr lang="en-US"/>
              <a:t>60 seconds</a:t>
            </a:r>
          </a:p>
          <a:p>
            <a:pPr indent="0" lvl="0" marL="0" marR="0" rtl="0" algn="l">
              <a:spcBef>
                <a:spcPts val="360"/>
              </a:spcBef>
              <a:spcAft>
                <a:spcPts val="0"/>
              </a:spcAft>
              <a:buSzPct val="25000"/>
              <a:buNone/>
            </a:pPr>
            <a:r>
              <a:rPr lang="en-US"/>
              <a:t>The tile of user story</a:t>
            </a:r>
          </a:p>
          <a:p>
            <a:pPr indent="-228600" lvl="0" marL="457200" marR="0" rtl="0" algn="l">
              <a:spcBef>
                <a:spcPts val="360"/>
              </a:spcBef>
              <a:spcAft>
                <a:spcPts val="0"/>
              </a:spcAft>
              <a:buChar char="-"/>
            </a:pPr>
            <a:r>
              <a:rPr lang="en-US"/>
              <a:t>The most important user story you worked on it. You have to describe this one very well and be proud of that.</a:t>
            </a:r>
          </a:p>
          <a:p>
            <a:pPr indent="-228600" lvl="0" marL="457200" marR="0" rtl="0" algn="l">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p>
          <a:p>
            <a:pPr indent="-228600" lvl="0" marL="457200" marR="0" rtl="0" algn="l">
              <a:spcBef>
                <a:spcPts val="360"/>
              </a:spcBef>
              <a:spcAft>
                <a:spcPts val="0"/>
              </a:spcAft>
              <a:buChar char="-"/>
            </a:pPr>
            <a:r>
              <a:rPr lang="en-US"/>
              <a:t>Go into the details of the most important/significant tasks using bullet lists or visual graphs or state chart diagram</a:t>
            </a:r>
          </a:p>
          <a:p>
            <a:pPr indent="-228600" lvl="0" marL="457200" marR="0" rtl="0" algn="l">
              <a:spcBef>
                <a:spcPts val="360"/>
              </a:spcBef>
              <a:spcAft>
                <a:spcPts val="0"/>
              </a:spcAft>
              <a:buChar char="-"/>
            </a:pPr>
            <a:r>
              <a:rPr lang="en-US"/>
              <a:t>Sequence Diagram for this user story is mandatory  (in another separate page if required)</a:t>
            </a:r>
          </a:p>
          <a:p>
            <a:pPr indent="-228600" lvl="0" marL="457200" marR="0" rtl="0" algn="l">
              <a:spcBef>
                <a:spcPts val="360"/>
              </a:spcBef>
              <a:spcAft>
                <a:spcPts val="0"/>
              </a:spcAft>
              <a:buChar char="-"/>
            </a:pPr>
            <a:r>
              <a:rPr lang="en-US"/>
              <a:t>Demo using </a:t>
            </a:r>
            <a:r>
              <a:rPr b="1" lang="en-US"/>
              <a:t>screenshots or GIF</a:t>
            </a:r>
            <a:r>
              <a:rPr lang="en-US"/>
              <a:t> (in another separate page if required)</a:t>
            </a:r>
            <a:br>
              <a:rPr lang="en-US"/>
            </a:b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10" name="Shape 210"/>
          <p:cNvSpPr txBox="1"/>
          <p:nvPr>
            <p:ph idx="12" type="sldNum"/>
          </p:nvPr>
        </p:nvSpPr>
        <p:spPr>
          <a:xfrm>
            <a:off x="3884612" y="8685213"/>
            <a:ext cx="2971800"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7.png"/><Relationship Id="rId3" Type="http://schemas.openxmlformats.org/officeDocument/2006/relationships/image" Target="../media/image0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5.png"/><Relationship Id="rId3" Type="http://schemas.openxmlformats.org/officeDocument/2006/relationships/image" Target="../media/image0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5.png"/><Relationship Id="rId3" Type="http://schemas.openxmlformats.org/officeDocument/2006/relationships/image" Target="../media/image0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00.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17" name="Shape 17"/>
        <p:cNvGrpSpPr/>
        <p:nvPr/>
      </p:nvGrpSpPr>
      <p:grpSpPr>
        <a:xfrm>
          <a:off x="0" y="0"/>
          <a:ext cx="0" cy="0"/>
          <a:chOff x="0" y="0"/>
          <a:chExt cx="0" cy="0"/>
        </a:xfrm>
      </p:grpSpPr>
      <p:pic>
        <p:nvPicPr>
          <p:cNvPr descr="Overlay-TitleSlide.png" id="18" name="Shape 18"/>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9" name="Shape 19"/>
          <p:cNvSpPr txBox="1"/>
          <p:nvPr>
            <p:ph type="ctrTitle"/>
          </p:nvPr>
        </p:nvSpPr>
        <p:spPr>
          <a:xfrm>
            <a:off x="1600200" y="2492375"/>
            <a:ext cx="6762748" cy="1470024"/>
          </a:xfrm>
          <a:prstGeom prst="rect">
            <a:avLst/>
          </a:prstGeom>
          <a:noFill/>
          <a:ln>
            <a:noFill/>
          </a:ln>
        </p:spPr>
        <p:txBody>
          <a:bodyPr anchorCtr="0" anchor="b" bIns="91425" lIns="91425" rIns="91425" tIns="91425"/>
          <a:lstStyle>
            <a:lvl1pPr indent="0" lvl="0" marL="0" marR="0" rtl="0" algn="r">
              <a:spcBef>
                <a:spcPts val="0"/>
              </a:spcBef>
              <a:spcAft>
                <a:spcPts val="0"/>
              </a:spcAft>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0" name="Shape 20"/>
          <p:cNvSpPr txBox="1"/>
          <p:nvPr>
            <p:ph idx="1" type="subTitle"/>
          </p:nvPr>
        </p:nvSpPr>
        <p:spPr>
          <a:xfrm>
            <a:off x="1600200" y="3966882"/>
            <a:ext cx="6762748" cy="1752600"/>
          </a:xfrm>
          <a:prstGeom prst="rect">
            <a:avLst/>
          </a:prstGeom>
          <a:noFill/>
          <a:ln>
            <a:noFill/>
          </a:ln>
        </p:spPr>
        <p:txBody>
          <a:bodyPr anchorCtr="0" anchor="t" bIns="91425" lIns="91425" rIns="91425" tIns="91425"/>
          <a:lstStyle>
            <a:lvl1pPr indent="0" lvl="0" marL="0" marR="0" rtl="0" algn="r">
              <a:spcBef>
                <a:spcPts val="600"/>
              </a:spcBef>
              <a:spcAft>
                <a:spcPts val="0"/>
              </a:spcAft>
              <a:buClr>
                <a:schemeClr val="lt1"/>
              </a:buClr>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Shape 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
        <p:nvSpPr>
          <p:cNvPr id="22" name="Shape 22"/>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93" name="Shape 93"/>
        <p:cNvGrpSpPr/>
        <p:nvPr/>
      </p:nvGrpSpPr>
      <p:grpSpPr>
        <a:xfrm>
          <a:off x="0" y="0"/>
          <a:ext cx="0" cy="0"/>
          <a:chOff x="0" y="0"/>
          <a:chExt cx="0" cy="0"/>
        </a:xfrm>
      </p:grpSpPr>
      <p:pic>
        <p:nvPicPr>
          <p:cNvPr descr="Overlay-ContentSlides.png" id="94" name="Shape 94"/>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95" name="Shape 9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6" name="Shape 9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7" name="Shape 9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Tx">
  <p:cSld name="Content with Caption">
    <p:spTree>
      <p:nvGrpSpPr>
        <p:cNvPr id="98" name="Shape 98"/>
        <p:cNvGrpSpPr/>
        <p:nvPr/>
      </p:nvGrpSpPr>
      <p:grpSpPr>
        <a:xfrm>
          <a:off x="0" y="0"/>
          <a:ext cx="0" cy="0"/>
          <a:chOff x="0" y="0"/>
          <a:chExt cx="0" cy="0"/>
        </a:xfrm>
      </p:grpSpPr>
      <p:pic>
        <p:nvPicPr>
          <p:cNvPr descr="Overlay-ContentCaption.png" id="99" name="Shape 99"/>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00" name="Shape 100"/>
          <p:cNvSpPr txBox="1"/>
          <p:nvPr>
            <p:ph type="title"/>
          </p:nvPr>
        </p:nvSpPr>
        <p:spPr>
          <a:xfrm>
            <a:off x="779464" y="590550"/>
            <a:ext cx="3657600" cy="1162049"/>
          </a:xfrm>
          <a:prstGeom prst="rect">
            <a:avLst/>
          </a:prstGeom>
          <a:noFill/>
          <a:ln>
            <a:noFill/>
          </a:ln>
        </p:spPr>
        <p:txBody>
          <a:bodyPr anchorCtr="0" anchor="b" bIns="91425" lIns="91425" rIns="91425" tIns="91425"/>
          <a:lstStyle>
            <a:lvl1pPr indent="0" lvl="0" marL="0" marR="0" rtl="0" algn="ctr">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1" name="Shape 101"/>
          <p:cNvSpPr txBox="1"/>
          <p:nvPr>
            <p:ph idx="1" type="body"/>
          </p:nvPr>
        </p:nvSpPr>
        <p:spPr>
          <a:xfrm>
            <a:off x="4693023" y="739587"/>
            <a:ext cx="3657600" cy="5308786"/>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Shape 102"/>
          <p:cNvSpPr txBox="1"/>
          <p:nvPr>
            <p:ph idx="2" type="body"/>
          </p:nvPr>
        </p:nvSpPr>
        <p:spPr>
          <a:xfrm>
            <a:off x="779464" y="1816100"/>
            <a:ext cx="3657600" cy="3822700"/>
          </a:xfrm>
          <a:prstGeom prst="rect">
            <a:avLst/>
          </a:prstGeom>
          <a:noFill/>
          <a:ln>
            <a:noFill/>
          </a:ln>
        </p:spPr>
        <p:txBody>
          <a:bodyPr anchorCtr="0" anchor="t" bIns="91425" lIns="91425" rIns="91425" tIns="91425"/>
          <a:lstStyle>
            <a:lvl1pPr indent="0" lvl="0" marL="0" marR="0" rtl="0" algn="ctr">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Shape 10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4" name="Shape 10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5" name="Shape 10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106" name="Shape 106"/>
        <p:cNvGrpSpPr/>
        <p:nvPr/>
      </p:nvGrpSpPr>
      <p:grpSpPr>
        <a:xfrm>
          <a:off x="0" y="0"/>
          <a:ext cx="0" cy="0"/>
          <a:chOff x="0" y="0"/>
          <a:chExt cx="0" cy="0"/>
        </a:xfrm>
      </p:grpSpPr>
      <p:pic>
        <p:nvPicPr>
          <p:cNvPr descr="Overlay-PictureCaption.png" id="107" name="Shape 107"/>
          <p:cNvPicPr preferRelativeResize="0"/>
          <p:nvPr/>
        </p:nvPicPr>
        <p:blipFill rotWithShape="1">
          <a:blip r:embed="rId2">
            <a:alphaModFix/>
          </a:blip>
          <a:srcRect b="0" l="0" r="0" t="0"/>
          <a:stretch/>
        </p:blipFill>
        <p:spPr>
          <a:xfrm>
            <a:off x="449262" y="187325"/>
            <a:ext cx="8535987" cy="6483349"/>
          </a:xfrm>
          <a:prstGeom prst="rect">
            <a:avLst/>
          </a:prstGeom>
          <a:noFill/>
          <a:ln>
            <a:noFill/>
          </a:ln>
        </p:spPr>
      </p:pic>
      <p:sp>
        <p:nvSpPr>
          <p:cNvPr id="108" name="Shape 108"/>
          <p:cNvSpPr txBox="1"/>
          <p:nvPr>
            <p:ph type="title"/>
          </p:nvPr>
        </p:nvSpPr>
        <p:spPr>
          <a:xfrm>
            <a:off x="3886200" y="533400"/>
            <a:ext cx="4476749"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9" name="Shape 109"/>
          <p:cNvSpPr txBox="1"/>
          <p:nvPr>
            <p:ph idx="1" type="body"/>
          </p:nvPr>
        </p:nvSpPr>
        <p:spPr>
          <a:xfrm>
            <a:off x="3886123" y="1828800"/>
            <a:ext cx="4474539"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Shape 110"/>
          <p:cNvSpPr/>
          <p:nvPr>
            <p:ph idx="2" type="pic"/>
          </p:nvPr>
        </p:nvSpPr>
        <p:spPr>
          <a:xfrm flipH="1">
            <a:off x="188252" y="179292"/>
            <a:ext cx="3281086" cy="6483095"/>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Shape 111"/>
          <p:cNvSpPr txBox="1"/>
          <p:nvPr>
            <p:ph idx="10" type="dt"/>
          </p:nvPr>
        </p:nvSpPr>
        <p:spPr>
          <a:xfrm>
            <a:off x="38862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2" name="Shape 112"/>
          <p:cNvSpPr txBox="1"/>
          <p:nvPr>
            <p:ph idx="11" type="ftr"/>
          </p:nvPr>
        </p:nvSpPr>
        <p:spPr>
          <a:xfrm>
            <a:off x="5867400" y="6288087"/>
            <a:ext cx="2676525"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3" name="Shape 11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icture with Caption, Alt.">
    <p:spTree>
      <p:nvGrpSpPr>
        <p:cNvPr id="114" name="Shape 114"/>
        <p:cNvGrpSpPr/>
        <p:nvPr/>
      </p:nvGrpSpPr>
      <p:grpSpPr>
        <a:xfrm>
          <a:off x="0" y="0"/>
          <a:ext cx="0" cy="0"/>
          <a:chOff x="0" y="0"/>
          <a:chExt cx="0" cy="0"/>
        </a:xfrm>
      </p:grpSpPr>
      <p:pic>
        <p:nvPicPr>
          <p:cNvPr descr="Overlay-PictureCaption-Extras.png" id="115" name="Shape 115"/>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16" name="Shape 116"/>
          <p:cNvSpPr txBox="1"/>
          <p:nvPr>
            <p:ph type="title"/>
          </p:nvPr>
        </p:nvSpPr>
        <p:spPr>
          <a:xfrm>
            <a:off x="4710953" y="533400"/>
            <a:ext cx="3657600"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17" name="Shape 117"/>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Shape 118"/>
          <p:cNvSpPr txBox="1"/>
          <p:nvPr>
            <p:ph idx="1" type="body"/>
          </p:nvPr>
        </p:nvSpPr>
        <p:spPr>
          <a:xfrm>
            <a:off x="4710412" y="1828800"/>
            <a:ext cx="3657600"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Shape 119"/>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0" name="Shape 120"/>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1" name="Shape 1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Picture above Caption">
    <p:spTree>
      <p:nvGrpSpPr>
        <p:cNvPr id="122" name="Shape 122"/>
        <p:cNvGrpSpPr/>
        <p:nvPr/>
      </p:nvGrpSpPr>
      <p:grpSpPr>
        <a:xfrm>
          <a:off x="0" y="0"/>
          <a:ext cx="0" cy="0"/>
          <a:chOff x="0" y="0"/>
          <a:chExt cx="0" cy="0"/>
        </a:xfrm>
      </p:grpSpPr>
      <p:pic>
        <p:nvPicPr>
          <p:cNvPr descr="Overlay-PictureCaption-Extras.png" id="123" name="Shape 123"/>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24" name="Shape 124"/>
          <p:cNvSpPr txBox="1"/>
          <p:nvPr>
            <p:ph type="title"/>
          </p:nvPr>
        </p:nvSpPr>
        <p:spPr>
          <a:xfrm>
            <a:off x="808037" y="3778623"/>
            <a:ext cx="7560514" cy="1102658"/>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5" name="Shape 125"/>
          <p:cNvSpPr/>
          <p:nvPr>
            <p:ph idx="2" type="pic"/>
          </p:nvPr>
        </p:nvSpPr>
        <p:spPr>
          <a:xfrm flipH="1">
            <a:off x="871583"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Shape 126"/>
          <p:cNvSpPr txBox="1"/>
          <p:nvPr>
            <p:ph idx="1" type="body"/>
          </p:nvPr>
        </p:nvSpPr>
        <p:spPr>
          <a:xfrm>
            <a:off x="808033" y="4827492"/>
            <a:ext cx="7559977" cy="1220881"/>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Shape 127"/>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8" name="Shape 128"/>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9" name="Shape 12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x">
  <p:cSld name="Title and Vertical Text">
    <p:spTree>
      <p:nvGrpSpPr>
        <p:cNvPr id="130" name="Shape 130"/>
        <p:cNvGrpSpPr/>
        <p:nvPr/>
      </p:nvGrpSpPr>
      <p:grpSpPr>
        <a:xfrm>
          <a:off x="0" y="0"/>
          <a:ext cx="0" cy="0"/>
          <a:chOff x="0" y="0"/>
          <a:chExt cx="0" cy="0"/>
        </a:xfrm>
      </p:grpSpPr>
      <p:pic>
        <p:nvPicPr>
          <p:cNvPr descr="Overlay-ContentSlides.png" id="131" name="Shape 13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2" name="Shape 13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33" name="Shape 133"/>
          <p:cNvSpPr txBox="1"/>
          <p:nvPr>
            <p:ph idx="1" type="body"/>
          </p:nvPr>
        </p:nvSpPr>
        <p:spPr>
          <a:xfrm rot="5400000">
            <a:off x="2466975" y="141288"/>
            <a:ext cx="4208462" cy="7583486"/>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Shape 13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5" name="Shape 13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6" name="Shape 13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vertTitleAndTx">
  <p:cSld name="Vertical Title and Text">
    <p:spTree>
      <p:nvGrpSpPr>
        <p:cNvPr id="137" name="Shape 137"/>
        <p:cNvGrpSpPr/>
        <p:nvPr/>
      </p:nvGrpSpPr>
      <p:grpSpPr>
        <a:xfrm>
          <a:off x="0" y="0"/>
          <a:ext cx="0" cy="0"/>
          <a:chOff x="0" y="0"/>
          <a:chExt cx="0" cy="0"/>
        </a:xfrm>
      </p:grpSpPr>
      <p:pic>
        <p:nvPicPr>
          <p:cNvPr descr="Overlay-ContentSlides.png" id="138" name="Shape 13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9" name="Shape 139"/>
          <p:cNvSpPr txBox="1"/>
          <p:nvPr>
            <p:ph type="title"/>
          </p:nvPr>
        </p:nvSpPr>
        <p:spPr>
          <a:xfrm rot="5400000">
            <a:off x="5373266" y="2734842"/>
            <a:ext cx="5268912" cy="1358152"/>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40" name="Shape 140"/>
          <p:cNvSpPr txBox="1"/>
          <p:nvPr>
            <p:ph idx="1" type="body"/>
          </p:nvPr>
        </p:nvSpPr>
        <p:spPr>
          <a:xfrm rot="5400000">
            <a:off x="1230313" y="328613"/>
            <a:ext cx="5268911" cy="617061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Shape 141"/>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2" name="Shape 142"/>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3" name="Shape 14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24" name="Shape 24"/>
        <p:cNvGrpSpPr/>
        <p:nvPr/>
      </p:nvGrpSpPr>
      <p:grpSpPr>
        <a:xfrm>
          <a:off x="0" y="0"/>
          <a:ext cx="0" cy="0"/>
          <a:chOff x="0" y="0"/>
          <a:chExt cx="0" cy="0"/>
        </a:xfrm>
      </p:grpSpPr>
      <p:pic>
        <p:nvPicPr>
          <p:cNvPr descr="Overlay-ContentSlides.png" id="25" name="Shape 25"/>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26" name="Shape 26"/>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7" name="Shape 27"/>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Shape 28"/>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31" name="Shape 31"/>
        <p:cNvGrpSpPr/>
        <p:nvPr/>
      </p:nvGrpSpPr>
      <p:grpSpPr>
        <a:xfrm>
          <a:off x="0" y="0"/>
          <a:ext cx="0" cy="0"/>
          <a:chOff x="0" y="0"/>
          <a:chExt cx="0" cy="0"/>
        </a:xfrm>
      </p:grpSpPr>
      <p:pic>
        <p:nvPicPr>
          <p:cNvPr descr="Overlay-SectionHeader.png" id="32" name="Shape 32"/>
          <p:cNvPicPr preferRelativeResize="0"/>
          <p:nvPr/>
        </p:nvPicPr>
        <p:blipFill rotWithShape="1">
          <a:blip r:embed="rId2">
            <a:alphaModFix/>
          </a:blip>
          <a:srcRect b="0" l="0" r="0" t="0"/>
          <a:stretch/>
        </p:blipFill>
        <p:spPr>
          <a:xfrm>
            <a:off x="381000" y="0"/>
            <a:ext cx="8826499" cy="6483349"/>
          </a:xfrm>
          <a:prstGeom prst="rect">
            <a:avLst/>
          </a:prstGeom>
          <a:noFill/>
          <a:ln>
            <a:noFill/>
          </a:ln>
        </p:spPr>
      </p:pic>
      <p:sp>
        <p:nvSpPr>
          <p:cNvPr id="33" name="Shape 33"/>
          <p:cNvSpPr txBox="1"/>
          <p:nvPr>
            <p:ph type="title"/>
          </p:nvPr>
        </p:nvSpPr>
        <p:spPr>
          <a:xfrm>
            <a:off x="779462" y="2591359"/>
            <a:ext cx="7583486" cy="13620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34" name="Shape 34"/>
          <p:cNvSpPr txBox="1"/>
          <p:nvPr>
            <p:ph idx="1" type="body"/>
          </p:nvPr>
        </p:nvSpPr>
        <p:spPr>
          <a:xfrm>
            <a:off x="779462" y="3950353"/>
            <a:ext cx="7583486" cy="1500187"/>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2pPr>
            <a:lvl3pPr indent="0" lvl="2" marL="914400" marR="0" rtl="0" algn="l">
              <a:spcBef>
                <a:spcPts val="600"/>
              </a:spcBef>
              <a:spcAft>
                <a:spcPts val="0"/>
              </a:spcAft>
              <a:buClr>
                <a:srgbClr val="888888"/>
              </a:buClr>
              <a:buFont typeface="Noto Sans Symbols"/>
              <a:buNone/>
              <a:defRPr b="0" i="0" sz="1600" u="none" cap="none" strike="noStrike">
                <a:solidFill>
                  <a:srgbClr val="888888"/>
                </a:solidFill>
                <a:latin typeface="Trebuchet MS"/>
                <a:ea typeface="Trebuchet MS"/>
                <a:cs typeface="Trebuchet MS"/>
                <a:sym typeface="Trebuchet MS"/>
              </a:defRPr>
            </a:lvl3pPr>
            <a:lvl4pPr indent="0" lvl="3" marL="13716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4pPr>
            <a:lvl5pPr indent="0" lvl="4" marL="18288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5pPr>
            <a:lvl6pPr indent="0" lvl="5" marL="22860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6pPr>
            <a:lvl7pPr indent="0" lvl="6" marL="27432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7pPr>
            <a:lvl8pPr indent="0" lvl="7" marL="32004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8pPr>
            <a:lvl9pPr indent="0" lvl="8" marL="36576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Shape 3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 Content">
    <p:spTree>
      <p:nvGrpSpPr>
        <p:cNvPr id="38" name="Shape 38"/>
        <p:cNvGrpSpPr/>
        <p:nvPr/>
      </p:nvGrpSpPr>
      <p:grpSpPr>
        <a:xfrm>
          <a:off x="0" y="0"/>
          <a:ext cx="0" cy="0"/>
          <a:chOff x="0" y="0"/>
          <a:chExt cx="0" cy="0"/>
        </a:xfrm>
      </p:grpSpPr>
      <p:pic>
        <p:nvPicPr>
          <p:cNvPr descr="Overlay-ContentSlides.png" id="39" name="Shape 3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40" name="Shape 4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41" name="Shape 41"/>
          <p:cNvSpPr txBox="1"/>
          <p:nvPr>
            <p:ph idx="1"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Shape 42"/>
          <p:cNvSpPr txBox="1"/>
          <p:nvPr>
            <p:ph idx="2" type="body"/>
          </p:nvPr>
        </p:nvSpPr>
        <p:spPr>
          <a:xfrm>
            <a:off x="4688541"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Shape 4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4" name="Shape 4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5" name="Shape 4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TxTwoObj">
  <p:cSld name="Comparison">
    <p:spTree>
      <p:nvGrpSpPr>
        <p:cNvPr id="46" name="Shape 46"/>
        <p:cNvGrpSpPr/>
        <p:nvPr/>
      </p:nvGrpSpPr>
      <p:grpSpPr>
        <a:xfrm>
          <a:off x="0" y="0"/>
          <a:ext cx="0" cy="0"/>
          <a:chOff x="0" y="0"/>
          <a:chExt cx="0" cy="0"/>
        </a:xfrm>
      </p:grpSpPr>
      <p:pic>
        <p:nvPicPr>
          <p:cNvPr descr="Overlay-ContentSlides.png" id="47" name="Shape 47"/>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cxnSp>
        <p:nvCxnSpPr>
          <p:cNvPr id="48" name="Shape 48"/>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49" name="Shape 49"/>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cxnSp>
        <p:nvCxnSpPr>
          <p:cNvPr id="50" name="Shape 50"/>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51" name="Shape 51"/>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sp>
        <p:nvSpPr>
          <p:cNvPr id="52" name="Shape 52"/>
          <p:cNvSpPr txBox="1"/>
          <p:nvPr>
            <p:ph type="title"/>
          </p:nvPr>
        </p:nvSpPr>
        <p:spPr>
          <a:xfrm>
            <a:off x="779462" y="381000"/>
            <a:ext cx="7583486" cy="104438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53" name="Shape 53"/>
          <p:cNvSpPr txBox="1"/>
          <p:nvPr>
            <p:ph idx="1" type="body"/>
          </p:nvPr>
        </p:nvSpPr>
        <p:spPr>
          <a:xfrm>
            <a:off x="779462"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Shape 54"/>
          <p:cNvSpPr txBox="1"/>
          <p:nvPr>
            <p:ph idx="2" type="body"/>
          </p:nvPr>
        </p:nvSpPr>
        <p:spPr>
          <a:xfrm>
            <a:off x="779462"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Shape 55"/>
          <p:cNvSpPr txBox="1"/>
          <p:nvPr>
            <p:ph idx="3" type="body"/>
          </p:nvPr>
        </p:nvSpPr>
        <p:spPr>
          <a:xfrm>
            <a:off x="4705350"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Shape 56"/>
          <p:cNvSpPr txBox="1"/>
          <p:nvPr>
            <p:ph idx="4" type="body"/>
          </p:nvPr>
        </p:nvSpPr>
        <p:spPr>
          <a:xfrm>
            <a:off x="4705350"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Shape 57"/>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8" name="Shape 58"/>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2 Content, Top and Bottom">
    <p:spTree>
      <p:nvGrpSpPr>
        <p:cNvPr id="60" name="Shape 60"/>
        <p:cNvGrpSpPr/>
        <p:nvPr/>
      </p:nvGrpSpPr>
      <p:grpSpPr>
        <a:xfrm>
          <a:off x="0" y="0"/>
          <a:ext cx="0" cy="0"/>
          <a:chOff x="0" y="0"/>
          <a:chExt cx="0" cy="0"/>
        </a:xfrm>
      </p:grpSpPr>
      <p:pic>
        <p:nvPicPr>
          <p:cNvPr descr="Overlay-ContentSlides.png" id="61" name="Shape 6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62" name="Shape 6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63" name="Shape 63"/>
          <p:cNvSpPr txBox="1"/>
          <p:nvPr>
            <p:ph idx="1" type="body"/>
          </p:nvPr>
        </p:nvSpPr>
        <p:spPr>
          <a:xfrm>
            <a:off x="779462" y="1828800"/>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Shape 64"/>
          <p:cNvSpPr txBox="1"/>
          <p:nvPr>
            <p:ph idx="2" type="body"/>
          </p:nvPr>
        </p:nvSpPr>
        <p:spPr>
          <a:xfrm>
            <a:off x="779462" y="3991816"/>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Shape 6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6" name="Shape 6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7" name="Shape 6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3 Content">
    <p:spTree>
      <p:nvGrpSpPr>
        <p:cNvPr id="68" name="Shape 68"/>
        <p:cNvGrpSpPr/>
        <p:nvPr/>
      </p:nvGrpSpPr>
      <p:grpSpPr>
        <a:xfrm>
          <a:off x="0" y="0"/>
          <a:ext cx="0" cy="0"/>
          <a:chOff x="0" y="0"/>
          <a:chExt cx="0" cy="0"/>
        </a:xfrm>
      </p:grpSpPr>
      <p:pic>
        <p:nvPicPr>
          <p:cNvPr descr="Overlay-ContentSlides.png" id="69" name="Shape 6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0" name="Shape 7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71" name="Shape 71"/>
          <p:cNvSpPr txBox="1"/>
          <p:nvPr>
            <p:ph idx="1"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Shape 72"/>
          <p:cNvSpPr txBox="1"/>
          <p:nvPr>
            <p:ph idx="2"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Shape 73"/>
          <p:cNvSpPr txBox="1"/>
          <p:nvPr>
            <p:ph idx="3"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Shape 7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5" name="Shape 7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6" name="Shape 7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4 Content">
    <p:spTree>
      <p:nvGrpSpPr>
        <p:cNvPr id="77" name="Shape 77"/>
        <p:cNvGrpSpPr/>
        <p:nvPr/>
      </p:nvGrpSpPr>
      <p:grpSpPr>
        <a:xfrm>
          <a:off x="0" y="0"/>
          <a:ext cx="0" cy="0"/>
          <a:chOff x="0" y="0"/>
          <a:chExt cx="0" cy="0"/>
        </a:xfrm>
      </p:grpSpPr>
      <p:pic>
        <p:nvPicPr>
          <p:cNvPr descr="Overlay-ContentSlides.png" id="78" name="Shape 7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9" name="Shape 7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80" name="Shape 80"/>
          <p:cNvSpPr txBox="1"/>
          <p:nvPr>
            <p:ph idx="1" type="body"/>
          </p:nvPr>
        </p:nvSpPr>
        <p:spPr>
          <a:xfrm>
            <a:off x="779462"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Shape 81"/>
          <p:cNvSpPr txBox="1"/>
          <p:nvPr>
            <p:ph idx="2" type="body"/>
          </p:nvPr>
        </p:nvSpPr>
        <p:spPr>
          <a:xfrm>
            <a:off x="779462"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Shape 82"/>
          <p:cNvSpPr txBox="1"/>
          <p:nvPr>
            <p:ph idx="3"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Shape 83"/>
          <p:cNvSpPr txBox="1"/>
          <p:nvPr>
            <p:ph idx="4"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Shape 8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5" name="Shape 8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6" name="Shape 8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87" name="Shape 87"/>
        <p:cNvGrpSpPr/>
        <p:nvPr/>
      </p:nvGrpSpPr>
      <p:grpSpPr>
        <a:xfrm>
          <a:off x="0" y="0"/>
          <a:ext cx="0" cy="0"/>
          <a:chOff x="0" y="0"/>
          <a:chExt cx="0" cy="0"/>
        </a:xfrm>
      </p:grpSpPr>
      <p:pic>
        <p:nvPicPr>
          <p:cNvPr descr="Overlay-ContentSlides.png" id="88" name="Shape 8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89" name="Shape 8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90" name="Shape 90"/>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1" name="Shape 91"/>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2" name="Shape 92"/>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0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9" name="Shape 9"/>
        <p:cNvGrpSpPr/>
        <p:nvPr/>
      </p:nvGrpSpPr>
      <p:grpSpPr>
        <a:xfrm>
          <a:off x="0" y="0"/>
          <a:ext cx="0" cy="0"/>
          <a:chOff x="0" y="0"/>
          <a:chExt cx="0" cy="0"/>
        </a:xfrm>
      </p:grpSpPr>
      <p:sp>
        <p:nvSpPr>
          <p:cNvPr id="10" name="Shape 10"/>
          <p:cNvSpPr/>
          <p:nvPr/>
        </p:nvSpPr>
        <p:spPr>
          <a:xfrm>
            <a:off x="190500" y="190500"/>
            <a:ext cx="8764587"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rIns="91425"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Shape 11"/>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 name="Shape 12"/>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Shape 1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 name="Shape 1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5" name="Shape 1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pic>
        <p:nvPicPr>
          <p:cNvPr descr="FIULogo_H_CMYK_fx.png" id="16" name="Shape 16"/>
          <p:cNvPicPr preferRelativeResize="0"/>
          <p:nvPr/>
        </p:nvPicPr>
        <p:blipFill rotWithShape="1">
          <a:blip r:embed="rId1">
            <a:alphaModFix/>
          </a:blip>
          <a:srcRect b="0" l="0" r="0" t="0"/>
          <a:stretch/>
        </p:blipFill>
        <p:spPr>
          <a:xfrm>
            <a:off x="6103937" y="5959475"/>
            <a:ext cx="2430462" cy="69373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7.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8.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2.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7.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3.png"/><Relationship Id="rId6" Type="http://schemas.openxmlformats.org/officeDocument/2006/relationships/image" Target="../media/image21.png"/><Relationship Id="rId7" Type="http://schemas.openxmlformats.org/officeDocument/2006/relationships/image" Target="../media/image25.png"/><Relationship Id="rId8"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3.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6.gif"/></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8" name="Shape 148"/>
        <p:cNvGrpSpPr/>
        <p:nvPr/>
      </p:nvGrpSpPr>
      <p:grpSpPr>
        <a:xfrm>
          <a:off x="0" y="0"/>
          <a:ext cx="0" cy="0"/>
          <a:chOff x="0" y="0"/>
          <a:chExt cx="0" cy="0"/>
        </a:xfrm>
      </p:grpSpPr>
      <p:sp>
        <p:nvSpPr>
          <p:cNvPr id="149" name="Shape 149"/>
          <p:cNvSpPr txBox="1"/>
          <p:nvPr>
            <p:ph type="ctrTitle"/>
          </p:nvPr>
        </p:nvSpPr>
        <p:spPr>
          <a:xfrm>
            <a:off x="135925" y="1510687"/>
            <a:ext cx="8686800" cy="39009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lang="en-US"/>
              <a:t>Smart Buildings 5.0 (DRAMA)</a:t>
            </a:r>
            <a:br>
              <a:rPr b="0" i="0" lang="en-US" sz="4400" u="none" cap="none" strike="noStrike">
                <a:solidFill>
                  <a:srgbClr val="001D4D"/>
                </a:solidFill>
                <a:latin typeface="Trebuchet MS"/>
                <a:ea typeface="Trebuchet MS"/>
                <a:cs typeface="Trebuchet MS"/>
                <a:sym typeface="Trebuchet MS"/>
              </a:rPr>
            </a:br>
            <a:r>
              <a:rPr b="0" i="0" lang="en-US" sz="2900" u="none" cap="none" strike="noStrike">
                <a:solidFill>
                  <a:srgbClr val="001D4D"/>
                </a:solidFill>
                <a:latin typeface="Trebuchet MS"/>
                <a:ea typeface="Trebuchet MS"/>
                <a:cs typeface="Trebuchet MS"/>
                <a:sym typeface="Trebuchet MS"/>
              </a:rPr>
              <a:t>Name: </a:t>
            </a:r>
            <a:r>
              <a:rPr lang="en-US" sz="2900"/>
              <a:t>Roberto Murillo</a:t>
            </a:r>
          </a:p>
          <a:p>
            <a:pPr indent="0" lvl="0" marL="0" marR="0" rtl="0" algn="ctr">
              <a:spcBef>
                <a:spcPts val="0"/>
              </a:spcBef>
              <a:spcAft>
                <a:spcPts val="0"/>
              </a:spcAft>
              <a:buSzPct val="25000"/>
              <a:buNone/>
            </a:pPr>
            <a:r>
              <a:t/>
            </a:r>
            <a:endParaRPr sz="2900"/>
          </a:p>
          <a:p>
            <a:pPr indent="0" lvl="0" marL="0" marR="0" rtl="0" algn="ctr">
              <a:spcBef>
                <a:spcPts val="0"/>
              </a:spcBef>
              <a:spcAft>
                <a:spcPts val="0"/>
              </a:spcAft>
              <a:buSzPct val="25000"/>
              <a:buNone/>
            </a:pPr>
            <a:r>
              <a:rPr b="0" i="0" lang="en-US" sz="2500" u="none" cap="none" strike="noStrike">
                <a:solidFill>
                  <a:srgbClr val="001D4D"/>
                </a:solidFill>
                <a:latin typeface="Trebuchet MS"/>
                <a:ea typeface="Trebuchet MS"/>
                <a:cs typeface="Trebuchet MS"/>
                <a:sym typeface="Trebuchet MS"/>
              </a:rPr>
              <a:t>Team Member(s): </a:t>
            </a:r>
            <a:r>
              <a:rPr lang="en-US" sz="2500"/>
              <a:t>Yonicel Leyva</a:t>
            </a:r>
            <a:br>
              <a:rPr b="0" i="0" lang="en-US" sz="2500" u="none" cap="none" strike="noStrike">
                <a:solidFill>
                  <a:srgbClr val="001D4D"/>
                </a:solidFill>
                <a:latin typeface="Trebuchet MS"/>
                <a:ea typeface="Trebuchet MS"/>
                <a:cs typeface="Trebuchet MS"/>
                <a:sym typeface="Trebuchet MS"/>
              </a:rPr>
            </a:br>
            <a:r>
              <a:rPr b="0" i="0" lang="en-US" sz="2500" u="none" cap="none" strike="noStrike">
                <a:solidFill>
                  <a:srgbClr val="001D4D"/>
                </a:solidFill>
                <a:latin typeface="Trebuchet MS"/>
                <a:ea typeface="Trebuchet MS"/>
                <a:cs typeface="Trebuchet MS"/>
                <a:sym typeface="Trebuchet MS"/>
              </a:rPr>
              <a:t>Product Owner(s): Ali Mostafavi</a:t>
            </a:r>
          </a:p>
          <a:p>
            <a:pPr indent="0" lvl="0" marL="0" marR="0" rtl="0" algn="ctr">
              <a:spcBef>
                <a:spcPts val="0"/>
              </a:spcBef>
              <a:spcAft>
                <a:spcPts val="0"/>
              </a:spcAft>
              <a:buSzPct val="25000"/>
              <a:buNone/>
            </a:pPr>
            <a:r>
              <a:rPr lang="en-US" sz="2500"/>
              <a:t>Instructor: Masoud Sadjadi</a:t>
            </a:r>
            <a:br>
              <a:rPr b="0" i="0" lang="en-US" sz="2800" u="none" cap="none" strike="noStrike">
                <a:solidFill>
                  <a:srgbClr val="001D4D"/>
                </a:solidFill>
                <a:latin typeface="Trebuchet MS"/>
                <a:ea typeface="Trebuchet MS"/>
                <a:cs typeface="Trebuchet MS"/>
                <a:sym typeface="Trebuchet MS"/>
              </a:rPr>
            </a:b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p>
        </p:txBody>
      </p:sp>
      <p:sp>
        <p:nvSpPr>
          <p:cNvPr id="150" name="Shape 150"/>
          <p:cNvSpPr txBox="1"/>
          <p:nvPr>
            <p:ph idx="1" type="subTitle"/>
          </p:nvPr>
        </p:nvSpPr>
        <p:spPr>
          <a:xfrm>
            <a:off x="228600" y="5643562"/>
            <a:ext cx="8686800" cy="1219199"/>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chemeClr val="lt1"/>
              </a:buClr>
              <a:buSzPct val="25000"/>
              <a:buFont typeface="Noto Sans Symbols"/>
              <a:buNone/>
            </a:pPr>
            <a:r>
              <a:rPr lang="en-US">
                <a:solidFill>
                  <a:srgbClr val="666666"/>
                </a:solidFill>
              </a:rPr>
              <a:t>8/5/2016</a:t>
            </a:r>
          </a:p>
        </p:txBody>
      </p:sp>
      <p:sp>
        <p:nvSpPr>
          <p:cNvPr id="151" name="Shape 151"/>
          <p:cNvSpPr txBox="1"/>
          <p:nvPr/>
        </p:nvSpPr>
        <p:spPr>
          <a:xfrm>
            <a:off x="135925" y="556025"/>
            <a:ext cx="8686800" cy="7227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b="0" i="0" lang="en-US" sz="3600" u="none" cap="none" strike="noStrike">
                <a:solidFill>
                  <a:srgbClr val="001D4D"/>
                </a:solidFill>
                <a:latin typeface="Trebuchet MS"/>
                <a:ea typeface="Trebuchet MS"/>
                <a:cs typeface="Trebuchet MS"/>
                <a:sym typeface="Trebuchet MS"/>
              </a:rPr>
              <a:t>Senior Project Final Presentation</a:t>
            </a:r>
          </a:p>
          <a:p>
            <a:pPr lvl="0" rtl="0" algn="ctr">
              <a:spcBef>
                <a:spcPts val="0"/>
              </a:spcBef>
              <a:buClr>
                <a:schemeClr val="dk1"/>
              </a:buClr>
              <a:buSzPct val="25000"/>
              <a:buFont typeface="Arial"/>
              <a:buNone/>
            </a:pPr>
            <a:r>
              <a:rPr lang="en-US" sz="2600">
                <a:solidFill>
                  <a:srgbClr val="001D4D"/>
                </a:solidFill>
                <a:latin typeface="Trebuchet MS"/>
                <a:ea typeface="Trebuchet MS"/>
                <a:cs typeface="Trebuchet MS"/>
                <a:sym typeface="Trebuchet MS"/>
              </a:rPr>
              <a:t>Summer 2016</a:t>
            </a:r>
          </a:p>
        </p:txBody>
      </p:sp>
      <p:pic>
        <p:nvPicPr>
          <p:cNvPr descr="lastLogo.png" id="152" name="Shape 152"/>
          <p:cNvPicPr preferRelativeResize="0"/>
          <p:nvPr/>
        </p:nvPicPr>
        <p:blipFill>
          <a:blip r:embed="rId3">
            <a:alphaModFix/>
          </a:blip>
          <a:stretch>
            <a:fillRect/>
          </a:stretch>
        </p:blipFill>
        <p:spPr>
          <a:xfrm>
            <a:off x="135925" y="5042821"/>
            <a:ext cx="1404974" cy="156402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9" name="Shape 219"/>
        <p:cNvGrpSpPr/>
        <p:nvPr/>
      </p:nvGrpSpPr>
      <p:grpSpPr>
        <a:xfrm>
          <a:off x="0" y="0"/>
          <a:ext cx="0" cy="0"/>
          <a:chOff x="0" y="0"/>
          <a:chExt cx="0" cy="0"/>
        </a:xfrm>
      </p:grpSpPr>
      <p:sp>
        <p:nvSpPr>
          <p:cNvPr id="220" name="Shape 220"/>
          <p:cNvSpPr txBox="1"/>
          <p:nvPr>
            <p:ph type="title"/>
          </p:nvPr>
        </p:nvSpPr>
        <p:spPr>
          <a:xfrm>
            <a:off x="779475" y="381000"/>
            <a:ext cx="7583400" cy="1426500"/>
          </a:xfrm>
          <a:prstGeom prst="rect">
            <a:avLst/>
          </a:prstGeom>
        </p:spPr>
        <p:txBody>
          <a:bodyPr anchorCtr="0" anchor="b" bIns="91425" lIns="91425" rIns="91425" tIns="91425">
            <a:noAutofit/>
          </a:bodyPr>
          <a:lstStyle/>
          <a:p>
            <a:pPr lvl="0">
              <a:spcBef>
                <a:spcPts val="0"/>
              </a:spcBef>
              <a:buClr>
                <a:schemeClr val="dk1"/>
              </a:buClr>
              <a:buSzPct val="28947"/>
              <a:buFont typeface="Arial"/>
              <a:buNone/>
            </a:pPr>
            <a:r>
              <a:rPr lang="en-US"/>
              <a:t>User Story #1: </a:t>
            </a:r>
            <a:r>
              <a:rPr lang="en-US" sz="3000"/>
              <a:t>View Assessment Report</a:t>
            </a:r>
          </a:p>
          <a:p>
            <a:pPr lvl="0">
              <a:spcBef>
                <a:spcPts val="0"/>
              </a:spcBef>
              <a:buNone/>
            </a:pPr>
            <a:r>
              <a:t/>
            </a:r>
            <a:endParaRPr/>
          </a:p>
        </p:txBody>
      </p:sp>
      <p:pic>
        <p:nvPicPr>
          <p:cNvPr id="221" name="Shape 221"/>
          <p:cNvPicPr preferRelativeResize="0"/>
          <p:nvPr/>
        </p:nvPicPr>
        <p:blipFill>
          <a:blip r:embed="rId3">
            <a:alphaModFix/>
          </a:blip>
          <a:stretch>
            <a:fillRect/>
          </a:stretch>
        </p:blipFill>
        <p:spPr>
          <a:xfrm>
            <a:off x="1600200" y="2262550"/>
            <a:ext cx="5943600" cy="34766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6" name="Shape 226"/>
        <p:cNvGrpSpPr/>
        <p:nvPr/>
      </p:nvGrpSpPr>
      <p:grpSpPr>
        <a:xfrm>
          <a:off x="0" y="0"/>
          <a:ext cx="0" cy="0"/>
          <a:chOff x="0" y="0"/>
          <a:chExt cx="0" cy="0"/>
        </a:xfrm>
      </p:grpSpPr>
      <p:sp>
        <p:nvSpPr>
          <p:cNvPr id="227" name="Shape 227"/>
          <p:cNvSpPr txBox="1"/>
          <p:nvPr/>
        </p:nvSpPr>
        <p:spPr>
          <a:xfrm>
            <a:off x="337275" y="-34600"/>
            <a:ext cx="8553000" cy="1331700"/>
          </a:xfrm>
          <a:prstGeom prst="rect">
            <a:avLst/>
          </a:prstGeom>
          <a:noFill/>
          <a:ln>
            <a:noFill/>
          </a:ln>
        </p:spPr>
        <p:txBody>
          <a:bodyPr anchorCtr="0" anchor="b" bIns="45700" lIns="91425" rIns="91425" tIns="45700">
            <a:noAutofit/>
          </a:bodyPr>
          <a:lstStyle/>
          <a:p>
            <a:pPr lvl="0" rtl="0" algn="ctr">
              <a:spcBef>
                <a:spcPts val="0"/>
              </a:spcBef>
              <a:buNone/>
            </a:pPr>
            <a:r>
              <a:rPr lang="en-US" sz="3800">
                <a:solidFill>
                  <a:srgbClr val="001D4D"/>
                </a:solidFill>
                <a:latin typeface="Trebuchet MS"/>
                <a:ea typeface="Trebuchet MS"/>
                <a:cs typeface="Trebuchet MS"/>
                <a:sym typeface="Trebuchet MS"/>
              </a:rPr>
              <a:t>User Story #2: </a:t>
            </a:r>
            <a:r>
              <a:rPr lang="en-US" sz="3000">
                <a:solidFill>
                  <a:srgbClr val="001D4D"/>
                </a:solidFill>
                <a:latin typeface="Trebuchet MS"/>
                <a:ea typeface="Trebuchet MS"/>
                <a:cs typeface="Trebuchet MS"/>
                <a:sym typeface="Trebuchet MS"/>
              </a:rPr>
              <a:t>Evaluate Assessment Report</a:t>
            </a:r>
          </a:p>
          <a:p>
            <a:pPr lvl="0" rtl="0">
              <a:spcBef>
                <a:spcPts val="0"/>
              </a:spcBef>
              <a:buNone/>
            </a:pPr>
            <a:r>
              <a:t/>
            </a:r>
            <a:endParaRPr sz="2200">
              <a:solidFill>
                <a:srgbClr val="001D4D"/>
              </a:solidFill>
              <a:latin typeface="Trebuchet MS"/>
              <a:ea typeface="Trebuchet MS"/>
              <a:cs typeface="Trebuchet MS"/>
              <a:sym typeface="Trebuchet MS"/>
            </a:endParaRPr>
          </a:p>
        </p:txBody>
      </p:sp>
      <p:sp>
        <p:nvSpPr>
          <p:cNvPr id="228" name="Shape 228"/>
          <p:cNvSpPr txBox="1"/>
          <p:nvPr/>
        </p:nvSpPr>
        <p:spPr>
          <a:xfrm>
            <a:off x="680475" y="838875"/>
            <a:ext cx="7583400" cy="3571500"/>
          </a:xfrm>
          <a:prstGeom prst="rect">
            <a:avLst/>
          </a:prstGeom>
          <a:noFill/>
          <a:ln>
            <a:noFill/>
          </a:ln>
        </p:spPr>
        <p:txBody>
          <a:bodyPr anchorCtr="0" anchor="t" bIns="45700" lIns="91425" rIns="91425" tIns="45700">
            <a:noAutofit/>
          </a:bodyPr>
          <a:lstStyle/>
          <a:p>
            <a:pPr indent="-307975" lvl="0" marL="282575" rtl="0">
              <a:spcBef>
                <a:spcPts val="2000"/>
              </a:spcBef>
              <a:buClr>
                <a:srgbClr val="001D4D"/>
              </a:buClr>
              <a:buSzPct val="100000"/>
              <a:buFont typeface="Noto Sans Symbols"/>
              <a:buChar char="●"/>
            </a:pPr>
            <a:r>
              <a:rPr lang="en-US" sz="2200">
                <a:solidFill>
                  <a:srgbClr val="001D4D"/>
                </a:solidFill>
                <a:latin typeface="Trebuchet MS"/>
                <a:ea typeface="Trebuchet MS"/>
                <a:cs typeface="Trebuchet MS"/>
                <a:sym typeface="Trebuchet MS"/>
              </a:rPr>
              <a:t>After reading and viewing all the information in the report Evaluators (users with qualifications in civil engineering) will give us theirs evaluation of the report.</a:t>
            </a:r>
          </a:p>
          <a:p>
            <a:pPr indent="-282575" lvl="0" marL="282575" rtl="0">
              <a:spcBef>
                <a:spcPts val="2000"/>
              </a:spcBef>
              <a:buClr>
                <a:srgbClr val="001D4D"/>
              </a:buClr>
              <a:buSzPct val="100000"/>
              <a:buFont typeface="Noto Sans Symbols"/>
              <a:buChar char="●"/>
            </a:pPr>
            <a:r>
              <a:rPr lang="en-US" sz="2200">
                <a:solidFill>
                  <a:srgbClr val="001D4D"/>
                </a:solidFill>
                <a:latin typeface="Trebuchet MS"/>
                <a:ea typeface="Trebuchet MS"/>
                <a:cs typeface="Trebuchet MS"/>
                <a:sym typeface="Trebuchet MS"/>
              </a:rPr>
              <a:t>Safe, Minor Damage, Major Damage, and Insufficient Information.</a:t>
            </a:r>
          </a:p>
          <a:p>
            <a:pPr lvl="0" rtl="0">
              <a:spcBef>
                <a:spcPts val="2000"/>
              </a:spcBef>
              <a:buNone/>
            </a:pPr>
            <a:r>
              <a:t/>
            </a:r>
            <a:endParaRPr sz="2200">
              <a:solidFill>
                <a:srgbClr val="001D4D"/>
              </a:solidFill>
              <a:latin typeface="Trebuchet MS"/>
              <a:ea typeface="Trebuchet MS"/>
              <a:cs typeface="Trebuchet MS"/>
              <a:sym typeface="Trebuchet MS"/>
            </a:endParaRPr>
          </a:p>
        </p:txBody>
      </p:sp>
      <p:pic>
        <p:nvPicPr>
          <p:cNvPr id="229" name="Shape 229"/>
          <p:cNvPicPr preferRelativeResize="0"/>
          <p:nvPr/>
        </p:nvPicPr>
        <p:blipFill>
          <a:blip r:embed="rId3">
            <a:alphaModFix/>
          </a:blip>
          <a:stretch>
            <a:fillRect/>
          </a:stretch>
        </p:blipFill>
        <p:spPr>
          <a:xfrm>
            <a:off x="337275" y="3473525"/>
            <a:ext cx="5788600" cy="31294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4" name="Shape 234"/>
        <p:cNvGrpSpPr/>
        <p:nvPr/>
      </p:nvGrpSpPr>
      <p:grpSpPr>
        <a:xfrm>
          <a:off x="0" y="0"/>
          <a:ext cx="0" cy="0"/>
          <a:chOff x="0" y="0"/>
          <a:chExt cx="0" cy="0"/>
        </a:xfrm>
      </p:grpSpPr>
      <p:sp>
        <p:nvSpPr>
          <p:cNvPr id="235" name="Shape 235"/>
          <p:cNvSpPr txBox="1"/>
          <p:nvPr/>
        </p:nvSpPr>
        <p:spPr>
          <a:xfrm>
            <a:off x="779462" y="-85550"/>
            <a:ext cx="7583400" cy="1044600"/>
          </a:xfrm>
          <a:prstGeom prst="rect">
            <a:avLst/>
          </a:prstGeom>
          <a:noFill/>
          <a:ln>
            <a:noFill/>
          </a:ln>
        </p:spPr>
        <p:txBody>
          <a:bodyPr anchorCtr="0" anchor="b" bIns="45700" lIns="91425" rIns="91425" tIns="45700">
            <a:noAutofit/>
          </a:bodyPr>
          <a:lstStyle/>
          <a:p>
            <a:pPr lvl="0" rtl="0">
              <a:spcBef>
                <a:spcPts val="0"/>
              </a:spcBef>
              <a:buNone/>
            </a:pPr>
            <a:r>
              <a:rPr lang="en-US" sz="3800">
                <a:solidFill>
                  <a:srgbClr val="001D4D"/>
                </a:solidFill>
                <a:latin typeface="Trebuchet MS"/>
                <a:ea typeface="Trebuchet MS"/>
                <a:cs typeface="Trebuchet MS"/>
                <a:sym typeface="Trebuchet MS"/>
              </a:rPr>
              <a:t>User Story #3: </a:t>
            </a:r>
            <a:r>
              <a:rPr lang="en-US" sz="3000">
                <a:solidFill>
                  <a:srgbClr val="001D4D"/>
                </a:solidFill>
                <a:latin typeface="Trebuchet MS"/>
                <a:ea typeface="Trebuchet MS"/>
                <a:cs typeface="Trebuchet MS"/>
                <a:sym typeface="Trebuchet MS"/>
              </a:rPr>
              <a:t>Evaluation Statistics</a:t>
            </a:r>
          </a:p>
        </p:txBody>
      </p:sp>
      <p:sp>
        <p:nvSpPr>
          <p:cNvPr id="236" name="Shape 236"/>
          <p:cNvSpPr txBox="1"/>
          <p:nvPr/>
        </p:nvSpPr>
        <p:spPr>
          <a:xfrm>
            <a:off x="780300" y="959050"/>
            <a:ext cx="7583400" cy="4125600"/>
          </a:xfrm>
          <a:prstGeom prst="rect">
            <a:avLst/>
          </a:prstGeom>
          <a:noFill/>
          <a:ln>
            <a:noFill/>
          </a:ln>
        </p:spPr>
        <p:txBody>
          <a:bodyPr anchorCtr="0" anchor="t" bIns="45700" lIns="91425" rIns="91425" tIns="45700">
            <a:noAutofit/>
          </a:bodyPr>
          <a:lstStyle/>
          <a:p>
            <a:pPr indent="-307975" lvl="0" marL="282575" rtl="0">
              <a:spcBef>
                <a:spcPts val="2000"/>
              </a:spcBef>
              <a:buClr>
                <a:srgbClr val="001D4D"/>
              </a:buClr>
              <a:buSzPct val="100000"/>
              <a:buFont typeface="Noto Sans Symbols"/>
              <a:buChar char="●"/>
            </a:pPr>
            <a:r>
              <a:rPr lang="en-US" sz="2200">
                <a:solidFill>
                  <a:srgbClr val="001D4D"/>
                </a:solidFill>
                <a:latin typeface="Trebuchet MS"/>
                <a:ea typeface="Trebuchet MS"/>
                <a:cs typeface="Trebuchet MS"/>
                <a:sym typeface="Trebuchet MS"/>
              </a:rPr>
              <a:t>After every evaluation we create a new pie chart showing the statistics of the assessment.</a:t>
            </a:r>
          </a:p>
          <a:p>
            <a:pPr indent="-307975" lvl="0" marL="282575" rtl="0">
              <a:spcBef>
                <a:spcPts val="2000"/>
              </a:spcBef>
              <a:buClr>
                <a:srgbClr val="001D4D"/>
              </a:buClr>
              <a:buSzPct val="100000"/>
              <a:buFont typeface="Noto Sans Symbols"/>
              <a:buChar char="●"/>
            </a:pPr>
            <a:r>
              <a:rPr lang="en-US" sz="2200">
                <a:solidFill>
                  <a:srgbClr val="001D4D"/>
                </a:solidFill>
                <a:latin typeface="Trebuchet MS"/>
                <a:ea typeface="Trebuchet MS"/>
                <a:cs typeface="Trebuchet MS"/>
                <a:sym typeface="Trebuchet MS"/>
              </a:rPr>
              <a:t>This statistics will help the users and agencies, so they can relocate all persons living in the most affected area. </a:t>
            </a:r>
          </a:p>
          <a:p>
            <a:pPr lvl="0" rtl="0">
              <a:spcBef>
                <a:spcPts val="2000"/>
              </a:spcBef>
              <a:buNone/>
            </a:pPr>
            <a:r>
              <a:t/>
            </a:r>
            <a:endParaRPr sz="2200">
              <a:solidFill>
                <a:srgbClr val="001D4D"/>
              </a:solidFill>
              <a:latin typeface="Trebuchet MS"/>
              <a:ea typeface="Trebuchet MS"/>
              <a:cs typeface="Trebuchet MS"/>
              <a:sym typeface="Trebuchet MS"/>
            </a:endParaRPr>
          </a:p>
        </p:txBody>
      </p:sp>
      <p:pic>
        <p:nvPicPr>
          <p:cNvPr id="237" name="Shape 237"/>
          <p:cNvPicPr preferRelativeResize="0"/>
          <p:nvPr/>
        </p:nvPicPr>
        <p:blipFill>
          <a:blip r:embed="rId3">
            <a:alphaModFix/>
          </a:blip>
          <a:stretch>
            <a:fillRect/>
          </a:stretch>
        </p:blipFill>
        <p:spPr>
          <a:xfrm>
            <a:off x="311325" y="3369475"/>
            <a:ext cx="5867100" cy="31718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2" name="Shape 242"/>
        <p:cNvGrpSpPr/>
        <p:nvPr/>
      </p:nvGrpSpPr>
      <p:grpSpPr>
        <a:xfrm>
          <a:off x="0" y="0"/>
          <a:ext cx="0" cy="0"/>
          <a:chOff x="0" y="0"/>
          <a:chExt cx="0" cy="0"/>
        </a:xfrm>
      </p:grpSpPr>
      <p:sp>
        <p:nvSpPr>
          <p:cNvPr id="243" name="Shape 243"/>
          <p:cNvSpPr txBox="1"/>
          <p:nvPr/>
        </p:nvSpPr>
        <p:spPr>
          <a:xfrm>
            <a:off x="780287" y="-61000"/>
            <a:ext cx="7583400" cy="1044600"/>
          </a:xfrm>
          <a:prstGeom prst="rect">
            <a:avLst/>
          </a:prstGeom>
          <a:noFill/>
          <a:ln>
            <a:noFill/>
          </a:ln>
        </p:spPr>
        <p:txBody>
          <a:bodyPr anchorCtr="0" anchor="b" bIns="45700" lIns="91425" rIns="91425" tIns="45700">
            <a:noAutofit/>
          </a:bodyPr>
          <a:lstStyle/>
          <a:p>
            <a:pPr lvl="0" rtl="0">
              <a:spcBef>
                <a:spcPts val="0"/>
              </a:spcBef>
              <a:buNone/>
            </a:pPr>
            <a:r>
              <a:rPr lang="en-US" sz="3800">
                <a:solidFill>
                  <a:srgbClr val="001D4D"/>
                </a:solidFill>
                <a:latin typeface="Trebuchet MS"/>
                <a:ea typeface="Trebuchet MS"/>
                <a:cs typeface="Trebuchet MS"/>
                <a:sym typeface="Trebuchet MS"/>
              </a:rPr>
              <a:t>User Story #4: </a:t>
            </a:r>
            <a:r>
              <a:rPr lang="en-US" sz="3000">
                <a:solidFill>
                  <a:srgbClr val="001D4D"/>
                </a:solidFill>
                <a:latin typeface="Trebuchet MS"/>
                <a:ea typeface="Trebuchet MS"/>
                <a:cs typeface="Trebuchet MS"/>
                <a:sym typeface="Trebuchet MS"/>
              </a:rPr>
              <a:t>Login User View</a:t>
            </a:r>
          </a:p>
        </p:txBody>
      </p:sp>
      <p:sp>
        <p:nvSpPr>
          <p:cNvPr id="244" name="Shape 244"/>
          <p:cNvSpPr txBox="1"/>
          <p:nvPr/>
        </p:nvSpPr>
        <p:spPr>
          <a:xfrm>
            <a:off x="879262" y="1030800"/>
            <a:ext cx="7583400" cy="4208400"/>
          </a:xfrm>
          <a:prstGeom prst="rect">
            <a:avLst/>
          </a:prstGeom>
          <a:noFill/>
          <a:ln>
            <a:noFill/>
          </a:ln>
        </p:spPr>
        <p:txBody>
          <a:bodyPr anchorCtr="0" anchor="t" bIns="45700" lIns="91425" rIns="91425" tIns="45700">
            <a:noAutofit/>
          </a:bodyPr>
          <a:lstStyle/>
          <a:p>
            <a:pPr indent="-307975" lvl="0" marL="282575" rtl="0">
              <a:spcBef>
                <a:spcPts val="2000"/>
              </a:spcBef>
              <a:buClr>
                <a:srgbClr val="001D4D"/>
              </a:buClr>
              <a:buSzPct val="100000"/>
              <a:buFont typeface="Noto Sans Symbols"/>
              <a:buChar char="●"/>
            </a:pPr>
            <a:r>
              <a:rPr lang="en-US" sz="2200">
                <a:solidFill>
                  <a:srgbClr val="001D4D"/>
                </a:solidFill>
                <a:latin typeface="Trebuchet MS"/>
                <a:ea typeface="Trebuchet MS"/>
                <a:cs typeface="Trebuchet MS"/>
                <a:sym typeface="Trebuchet MS"/>
              </a:rPr>
              <a:t>To be able to create assessments or to evaluate them the user will need to open an account and login.</a:t>
            </a:r>
          </a:p>
          <a:p>
            <a:pPr indent="-307975" lvl="0" marL="282575" rtl="0">
              <a:spcBef>
                <a:spcPts val="2000"/>
              </a:spcBef>
              <a:buClr>
                <a:srgbClr val="001D4D"/>
              </a:buClr>
              <a:buSzPct val="100000"/>
              <a:buFont typeface="Noto Sans Symbols"/>
              <a:buChar char="●"/>
            </a:pPr>
            <a:r>
              <a:rPr lang="en-US" sz="2200">
                <a:solidFill>
                  <a:srgbClr val="001D4D"/>
                </a:solidFill>
                <a:latin typeface="Trebuchet MS"/>
                <a:ea typeface="Trebuchet MS"/>
                <a:cs typeface="Trebuchet MS"/>
                <a:sym typeface="Trebuchet MS"/>
              </a:rPr>
              <a:t>Two types of login: Mappers, Evaluators.</a:t>
            </a:r>
          </a:p>
          <a:p>
            <a:pPr lvl="0" rtl="0">
              <a:spcBef>
                <a:spcPts val="2000"/>
              </a:spcBef>
              <a:buNone/>
            </a:pPr>
            <a:r>
              <a:t/>
            </a:r>
            <a:endParaRPr sz="2200">
              <a:solidFill>
                <a:srgbClr val="001D4D"/>
              </a:solidFill>
              <a:latin typeface="Trebuchet MS"/>
              <a:ea typeface="Trebuchet MS"/>
              <a:cs typeface="Trebuchet MS"/>
              <a:sym typeface="Trebuchet MS"/>
            </a:endParaRPr>
          </a:p>
        </p:txBody>
      </p:sp>
      <p:pic>
        <p:nvPicPr>
          <p:cNvPr id="245" name="Shape 245"/>
          <p:cNvPicPr preferRelativeResize="0"/>
          <p:nvPr/>
        </p:nvPicPr>
        <p:blipFill>
          <a:blip r:embed="rId3">
            <a:alphaModFix/>
          </a:blip>
          <a:stretch>
            <a:fillRect/>
          </a:stretch>
        </p:blipFill>
        <p:spPr>
          <a:xfrm>
            <a:off x="315949" y="3378401"/>
            <a:ext cx="5809524" cy="31407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0" name="Shape 250"/>
        <p:cNvGrpSpPr/>
        <p:nvPr/>
      </p:nvGrpSpPr>
      <p:grpSpPr>
        <a:xfrm>
          <a:off x="0" y="0"/>
          <a:ext cx="0" cy="0"/>
          <a:chOff x="0" y="0"/>
          <a:chExt cx="0" cy="0"/>
        </a:xfrm>
      </p:grpSpPr>
      <p:sp>
        <p:nvSpPr>
          <p:cNvPr id="251" name="Shape 251"/>
          <p:cNvSpPr txBox="1"/>
          <p:nvPr/>
        </p:nvSpPr>
        <p:spPr>
          <a:xfrm>
            <a:off x="780287" y="-61000"/>
            <a:ext cx="7583400" cy="1044600"/>
          </a:xfrm>
          <a:prstGeom prst="rect">
            <a:avLst/>
          </a:prstGeom>
          <a:noFill/>
          <a:ln>
            <a:noFill/>
          </a:ln>
        </p:spPr>
        <p:txBody>
          <a:bodyPr anchorCtr="0" anchor="b" bIns="45700" lIns="91425" rIns="91425" tIns="45700">
            <a:noAutofit/>
          </a:bodyPr>
          <a:lstStyle/>
          <a:p>
            <a:pPr lvl="0" rtl="0">
              <a:spcBef>
                <a:spcPts val="0"/>
              </a:spcBef>
              <a:buNone/>
            </a:pPr>
            <a:r>
              <a:rPr lang="en-US" sz="3800">
                <a:solidFill>
                  <a:srgbClr val="001D4D"/>
                </a:solidFill>
                <a:latin typeface="Trebuchet MS"/>
                <a:ea typeface="Trebuchet MS"/>
                <a:cs typeface="Trebuchet MS"/>
                <a:sym typeface="Trebuchet MS"/>
              </a:rPr>
              <a:t>User Story #5: </a:t>
            </a:r>
            <a:r>
              <a:rPr lang="en-US" sz="3000">
                <a:solidFill>
                  <a:srgbClr val="001D4D"/>
                </a:solidFill>
                <a:latin typeface="Trebuchet MS"/>
                <a:ea typeface="Trebuchet MS"/>
                <a:cs typeface="Trebuchet MS"/>
                <a:sym typeface="Trebuchet MS"/>
              </a:rPr>
              <a:t>Reset Password</a:t>
            </a:r>
          </a:p>
        </p:txBody>
      </p:sp>
      <p:sp>
        <p:nvSpPr>
          <p:cNvPr id="252" name="Shape 252"/>
          <p:cNvSpPr txBox="1"/>
          <p:nvPr/>
        </p:nvSpPr>
        <p:spPr>
          <a:xfrm>
            <a:off x="879262" y="848275"/>
            <a:ext cx="7583400" cy="4208400"/>
          </a:xfrm>
          <a:prstGeom prst="rect">
            <a:avLst/>
          </a:prstGeom>
          <a:noFill/>
          <a:ln>
            <a:noFill/>
          </a:ln>
        </p:spPr>
        <p:txBody>
          <a:bodyPr anchorCtr="0" anchor="t" bIns="45700" lIns="91425" rIns="91425" tIns="45700">
            <a:noAutofit/>
          </a:bodyPr>
          <a:lstStyle/>
          <a:p>
            <a:pPr indent="-282575" lvl="0" marL="282575" rtl="0">
              <a:spcBef>
                <a:spcPts val="2000"/>
              </a:spcBef>
              <a:buClr>
                <a:srgbClr val="001D4D"/>
              </a:buClr>
              <a:buSzPct val="100000"/>
              <a:buFont typeface="Noto Sans Symbols"/>
              <a:buChar char="●"/>
            </a:pPr>
            <a:r>
              <a:rPr lang="en-US" sz="2200">
                <a:solidFill>
                  <a:srgbClr val="001D4D"/>
                </a:solidFill>
                <a:latin typeface="Trebuchet MS"/>
                <a:ea typeface="Trebuchet MS"/>
                <a:cs typeface="Trebuchet MS"/>
                <a:sym typeface="Trebuchet MS"/>
              </a:rPr>
              <a:t>If the user forgets the password have to  provide the email that used to register.</a:t>
            </a:r>
          </a:p>
          <a:p>
            <a:pPr indent="-282575" lvl="0" marL="282575" rtl="0">
              <a:spcBef>
                <a:spcPts val="2000"/>
              </a:spcBef>
              <a:buClr>
                <a:srgbClr val="001D4D"/>
              </a:buClr>
              <a:buSzPct val="100000"/>
              <a:buFont typeface="Noto Sans Symbols"/>
              <a:buChar char="●"/>
            </a:pPr>
            <a:r>
              <a:rPr lang="en-US" sz="2200">
                <a:solidFill>
                  <a:srgbClr val="001D4D"/>
                </a:solidFill>
                <a:latin typeface="Trebuchet MS"/>
                <a:ea typeface="Trebuchet MS"/>
                <a:cs typeface="Trebuchet MS"/>
                <a:sym typeface="Trebuchet MS"/>
              </a:rPr>
              <a:t>Our application will send him an email with a token so the user can reset their password.</a:t>
            </a:r>
          </a:p>
        </p:txBody>
      </p:sp>
      <p:pic>
        <p:nvPicPr>
          <p:cNvPr id="253" name="Shape 253"/>
          <p:cNvPicPr preferRelativeResize="0"/>
          <p:nvPr/>
        </p:nvPicPr>
        <p:blipFill>
          <a:blip r:embed="rId3">
            <a:alphaModFix/>
          </a:blip>
          <a:stretch>
            <a:fillRect/>
          </a:stretch>
        </p:blipFill>
        <p:spPr>
          <a:xfrm>
            <a:off x="357924" y="3358650"/>
            <a:ext cx="5816875" cy="31447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8" name="Shape 258"/>
        <p:cNvGrpSpPr/>
        <p:nvPr/>
      </p:nvGrpSpPr>
      <p:grpSpPr>
        <a:xfrm>
          <a:off x="0" y="0"/>
          <a:ext cx="0" cy="0"/>
          <a:chOff x="0" y="0"/>
          <a:chExt cx="0" cy="0"/>
        </a:xfrm>
      </p:grpSpPr>
      <p:sp>
        <p:nvSpPr>
          <p:cNvPr id="259" name="Shape 259"/>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Test Case</a:t>
            </a:r>
          </a:p>
        </p:txBody>
      </p:sp>
      <p:graphicFrame>
        <p:nvGraphicFramePr>
          <p:cNvPr id="260" name="Shape 260"/>
          <p:cNvGraphicFramePr/>
          <p:nvPr/>
        </p:nvGraphicFramePr>
        <p:xfrm>
          <a:off x="951712" y="1838550"/>
          <a:ext cx="3000000" cy="3000000"/>
        </p:xfrm>
        <a:graphic>
          <a:graphicData uri="http://schemas.openxmlformats.org/drawingml/2006/table">
            <a:tbl>
              <a:tblPr>
                <a:noFill/>
                <a:tableStyleId>{0080E573-7A98-4DDF-92B4-E1396F182881}</a:tableStyleId>
              </a:tblPr>
              <a:tblGrid>
                <a:gridCol w="2060075"/>
                <a:gridCol w="5178925"/>
              </a:tblGrid>
              <a:tr h="567000">
                <a:tc>
                  <a:txBody>
                    <a:bodyPr>
                      <a:noAutofit/>
                    </a:bodyPr>
                    <a:lstStyle/>
                    <a:p>
                      <a:pPr indent="0" lvl="0" marL="12700" rtl="0" algn="just">
                        <a:lnSpc>
                          <a:spcPct val="150000"/>
                        </a:lnSpc>
                        <a:spcBef>
                          <a:spcPts val="0"/>
                        </a:spcBef>
                        <a:buNone/>
                      </a:pPr>
                      <a:r>
                        <a:rPr lang="en-US">
                          <a:latin typeface="Trebuchet MS"/>
                          <a:ea typeface="Trebuchet MS"/>
                          <a:cs typeface="Trebuchet MS"/>
                          <a:sym typeface="Trebuchet MS"/>
                        </a:rPr>
                        <a:t>Test Case ID</a:t>
                      </a:r>
                    </a:p>
                  </a:txBody>
                  <a:tcPr marT="63500" marB="63500" marR="63500" marL="63500"/>
                </a:tc>
                <a:tc>
                  <a:txBody>
                    <a:bodyPr>
                      <a:noAutofit/>
                    </a:bodyPr>
                    <a:lstStyle/>
                    <a:p>
                      <a:pPr indent="0" lvl="0" marL="12700" rtl="0" algn="just">
                        <a:lnSpc>
                          <a:spcPct val="150000"/>
                        </a:lnSpc>
                        <a:spcBef>
                          <a:spcPts val="0"/>
                        </a:spcBef>
                        <a:buNone/>
                      </a:pPr>
                      <a:r>
                        <a:rPr lang="en-US">
                          <a:latin typeface="Trebuchet MS"/>
                          <a:ea typeface="Trebuchet MS"/>
                          <a:cs typeface="Trebuchet MS"/>
                          <a:sym typeface="Trebuchet MS"/>
                        </a:rPr>
                        <a:t>SB_ViewAssemmentReport_UT_01(Sunny Day)</a:t>
                      </a:r>
                    </a:p>
                  </a:txBody>
                  <a:tcPr marT="63500" marB="63500" marR="63500" marL="63500"/>
                </a:tc>
              </a:tr>
              <a:tr h="567000">
                <a:tc>
                  <a:txBody>
                    <a:bodyPr>
                      <a:noAutofit/>
                    </a:bodyPr>
                    <a:lstStyle/>
                    <a:p>
                      <a:pPr indent="0" lvl="0" marL="12700" rtl="0" algn="just">
                        <a:lnSpc>
                          <a:spcPct val="150000"/>
                        </a:lnSpc>
                        <a:spcBef>
                          <a:spcPts val="0"/>
                        </a:spcBef>
                        <a:buNone/>
                      </a:pPr>
                      <a:r>
                        <a:rPr lang="en-US">
                          <a:latin typeface="Trebuchet MS"/>
                          <a:ea typeface="Trebuchet MS"/>
                          <a:cs typeface="Trebuchet MS"/>
                          <a:sym typeface="Trebuchet MS"/>
                        </a:rPr>
                        <a:t>Purpose</a:t>
                      </a:r>
                    </a:p>
                  </a:txBody>
                  <a:tcPr marT="63500" marB="63500" marR="63500" marL="63500"/>
                </a:tc>
                <a:tc>
                  <a:txBody>
                    <a:bodyPr>
                      <a:noAutofit/>
                    </a:bodyPr>
                    <a:lstStyle/>
                    <a:p>
                      <a:pPr indent="0" lvl="0" marL="12700" rtl="0" algn="just">
                        <a:lnSpc>
                          <a:spcPct val="150000"/>
                        </a:lnSpc>
                        <a:spcBef>
                          <a:spcPts val="0"/>
                        </a:spcBef>
                        <a:buNone/>
                      </a:pPr>
                      <a:r>
                        <a:rPr lang="en-US">
                          <a:latin typeface="Trebuchet MS"/>
                          <a:ea typeface="Trebuchet MS"/>
                          <a:cs typeface="Trebuchet MS"/>
                          <a:sym typeface="Trebuchet MS"/>
                        </a:rPr>
                        <a:t>Verify that “view assessment” link is functional</a:t>
                      </a:r>
                    </a:p>
                  </a:txBody>
                  <a:tcPr marT="63500" marB="63500" marR="63500" marL="63500"/>
                </a:tc>
              </a:tr>
              <a:tr h="567000">
                <a:tc>
                  <a:txBody>
                    <a:bodyPr>
                      <a:noAutofit/>
                    </a:bodyPr>
                    <a:lstStyle/>
                    <a:p>
                      <a:pPr indent="0" lvl="0" marL="12700" rtl="0" algn="just">
                        <a:lnSpc>
                          <a:spcPct val="150000"/>
                        </a:lnSpc>
                        <a:spcBef>
                          <a:spcPts val="0"/>
                        </a:spcBef>
                        <a:buNone/>
                      </a:pPr>
                      <a:r>
                        <a:rPr lang="en-US">
                          <a:latin typeface="Trebuchet MS"/>
                          <a:ea typeface="Trebuchet MS"/>
                          <a:cs typeface="Trebuchet MS"/>
                          <a:sym typeface="Trebuchet MS"/>
                        </a:rPr>
                        <a:t>Preconditions </a:t>
                      </a:r>
                    </a:p>
                  </a:txBody>
                  <a:tcPr marT="63500" marB="63500" marR="63500" marL="63500"/>
                </a:tc>
                <a:tc>
                  <a:txBody>
                    <a:bodyPr>
                      <a:noAutofit/>
                    </a:bodyPr>
                    <a:lstStyle/>
                    <a:p>
                      <a:pPr indent="0" lvl="0" marL="12700" rtl="0" algn="just">
                        <a:lnSpc>
                          <a:spcPct val="150000"/>
                        </a:lnSpc>
                        <a:spcBef>
                          <a:spcPts val="0"/>
                        </a:spcBef>
                        <a:buNone/>
                      </a:pPr>
                      <a:r>
                        <a:rPr lang="en-US">
                          <a:latin typeface="Trebuchet MS"/>
                          <a:ea typeface="Trebuchet MS"/>
                          <a:cs typeface="Trebuchet MS"/>
                          <a:sym typeface="Trebuchet MS"/>
                        </a:rPr>
                        <a:t>The server and application are up and running</a:t>
                      </a:r>
                    </a:p>
                  </a:txBody>
                  <a:tcPr marT="63500" marB="63500" marR="63500" marL="63500"/>
                </a:tc>
              </a:tr>
              <a:tr h="1294625">
                <a:tc>
                  <a:txBody>
                    <a:bodyPr>
                      <a:noAutofit/>
                    </a:bodyPr>
                    <a:lstStyle/>
                    <a:p>
                      <a:pPr indent="0" lvl="0" marL="12700" rtl="0" algn="just">
                        <a:lnSpc>
                          <a:spcPct val="150000"/>
                        </a:lnSpc>
                        <a:spcBef>
                          <a:spcPts val="0"/>
                        </a:spcBef>
                        <a:buNone/>
                      </a:pPr>
                      <a:r>
                        <a:rPr lang="en-US">
                          <a:latin typeface="Trebuchet MS"/>
                          <a:ea typeface="Trebuchet MS"/>
                          <a:cs typeface="Trebuchet MS"/>
                          <a:sym typeface="Trebuchet MS"/>
                        </a:rPr>
                        <a:t>Input</a:t>
                      </a:r>
                    </a:p>
                  </a:txBody>
                  <a:tcPr marT="63500" marB="63500" marR="63500" marL="63500"/>
                </a:tc>
                <a:tc>
                  <a:txBody>
                    <a:bodyPr>
                      <a:noAutofit/>
                    </a:bodyPr>
                    <a:lstStyle/>
                    <a:p>
                      <a:pPr indent="-317500" lvl="0" marL="457200" rtl="0" algn="just">
                        <a:lnSpc>
                          <a:spcPct val="150000"/>
                        </a:lnSpc>
                        <a:spcBef>
                          <a:spcPts val="0"/>
                        </a:spcBef>
                        <a:buSzPct val="100000"/>
                        <a:buFont typeface="Trebuchet MS"/>
                        <a:buAutoNum type="arabicPeriod"/>
                      </a:pPr>
                      <a:r>
                        <a:rPr lang="en-US">
                          <a:latin typeface="Trebuchet MS"/>
                          <a:ea typeface="Trebuchet MS"/>
                          <a:cs typeface="Trebuchet MS"/>
                          <a:sym typeface="Trebuchet MS"/>
                        </a:rPr>
                        <a:t>The user navigates to the home page</a:t>
                      </a:r>
                    </a:p>
                    <a:p>
                      <a:pPr indent="-317500" lvl="0" marL="457200" rtl="0" algn="just">
                        <a:lnSpc>
                          <a:spcPct val="150000"/>
                        </a:lnSpc>
                        <a:spcBef>
                          <a:spcPts val="0"/>
                        </a:spcBef>
                        <a:buSzPct val="100000"/>
                        <a:buFont typeface="Trebuchet MS"/>
                        <a:buAutoNum type="arabicPeriod"/>
                      </a:pPr>
                      <a:r>
                        <a:rPr lang="en-US">
                          <a:latin typeface="Trebuchet MS"/>
                          <a:ea typeface="Trebuchet MS"/>
                          <a:cs typeface="Trebuchet MS"/>
                          <a:sym typeface="Trebuchet MS"/>
                        </a:rPr>
                        <a:t>The user clicks on a marker</a:t>
                      </a:r>
                    </a:p>
                    <a:p>
                      <a:pPr indent="-317500" lvl="0" marL="457200" rtl="0" algn="just">
                        <a:lnSpc>
                          <a:spcPct val="150000"/>
                        </a:lnSpc>
                        <a:spcBef>
                          <a:spcPts val="0"/>
                        </a:spcBef>
                        <a:buSzPct val="100000"/>
                        <a:buFont typeface="Trebuchet MS"/>
                        <a:buAutoNum type="arabicPeriod"/>
                      </a:pPr>
                      <a:r>
                        <a:rPr lang="en-US">
                          <a:latin typeface="Trebuchet MS"/>
                          <a:ea typeface="Trebuchet MS"/>
                          <a:cs typeface="Trebuchet MS"/>
                          <a:sym typeface="Trebuchet MS"/>
                        </a:rPr>
                        <a:t>The user clicks on “View Assessment” on the marker</a:t>
                      </a:r>
                    </a:p>
                  </a:txBody>
                  <a:tcPr marT="63500" marB="63500" marR="63500" marL="63500"/>
                </a:tc>
              </a:tr>
              <a:tr h="926075">
                <a:tc>
                  <a:txBody>
                    <a:bodyPr>
                      <a:noAutofit/>
                    </a:bodyPr>
                    <a:lstStyle/>
                    <a:p>
                      <a:pPr indent="0" lvl="0" marL="12700" rtl="0" algn="just">
                        <a:lnSpc>
                          <a:spcPct val="150000"/>
                        </a:lnSpc>
                        <a:spcBef>
                          <a:spcPts val="0"/>
                        </a:spcBef>
                        <a:buNone/>
                      </a:pPr>
                      <a:r>
                        <a:rPr lang="en-US">
                          <a:latin typeface="Trebuchet MS"/>
                          <a:ea typeface="Trebuchet MS"/>
                          <a:cs typeface="Trebuchet MS"/>
                          <a:sym typeface="Trebuchet MS"/>
                        </a:rPr>
                        <a:t>Expected Output</a:t>
                      </a:r>
                    </a:p>
                  </a:txBody>
                  <a:tcPr marT="63500" marB="63500" marR="63500" marL="63500"/>
                </a:tc>
                <a:tc>
                  <a:txBody>
                    <a:bodyPr>
                      <a:noAutofit/>
                    </a:bodyPr>
                    <a:lstStyle/>
                    <a:p>
                      <a:pPr indent="0" lvl="0" marL="12700" rtl="0" algn="just">
                        <a:lnSpc>
                          <a:spcPct val="150000"/>
                        </a:lnSpc>
                        <a:spcBef>
                          <a:spcPts val="0"/>
                        </a:spcBef>
                        <a:buNone/>
                      </a:pPr>
                      <a:r>
                        <a:rPr lang="en-US">
                          <a:latin typeface="Trebuchet MS"/>
                          <a:ea typeface="Trebuchet MS"/>
                          <a:cs typeface="Trebuchet MS"/>
                          <a:sym typeface="Trebuchet MS"/>
                        </a:rPr>
                        <a:t>User will be redirected to the view assessment page with related information about that report.</a:t>
                      </a:r>
                    </a:p>
                  </a:txBody>
                  <a:tcPr marT="63500" marB="63500" marR="63500" marL="63500"/>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5" name="Shape 265"/>
        <p:cNvGrpSpPr/>
        <p:nvPr/>
      </p:nvGrpSpPr>
      <p:grpSpPr>
        <a:xfrm>
          <a:off x="0" y="0"/>
          <a:ext cx="0" cy="0"/>
          <a:chOff x="0" y="0"/>
          <a:chExt cx="0" cy="0"/>
        </a:xfrm>
      </p:grpSpPr>
      <p:sp>
        <p:nvSpPr>
          <p:cNvPr id="266" name="Shape 266"/>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Test Case</a:t>
            </a:r>
          </a:p>
        </p:txBody>
      </p:sp>
      <p:graphicFrame>
        <p:nvGraphicFramePr>
          <p:cNvPr id="267" name="Shape 267"/>
          <p:cNvGraphicFramePr/>
          <p:nvPr/>
        </p:nvGraphicFramePr>
        <p:xfrm>
          <a:off x="1031400" y="1425600"/>
          <a:ext cx="3000000" cy="3000000"/>
        </p:xfrm>
        <a:graphic>
          <a:graphicData uri="http://schemas.openxmlformats.org/drawingml/2006/table">
            <a:tbl>
              <a:tblPr>
                <a:noFill/>
                <a:tableStyleId>{F20B8B74-0E79-42D5-861E-5D506ADEFF76}</a:tableStyleId>
              </a:tblPr>
              <a:tblGrid>
                <a:gridCol w="1791625"/>
                <a:gridCol w="5548300"/>
              </a:tblGrid>
              <a:tr h="406525">
                <a:tc>
                  <a:txBody>
                    <a:bodyPr>
                      <a:noAutofit/>
                    </a:bodyPr>
                    <a:lstStyle/>
                    <a:p>
                      <a:pPr indent="-69850" lvl="0" marL="12700" rtl="0" algn="just">
                        <a:lnSpc>
                          <a:spcPct val="150000"/>
                        </a:lnSpc>
                        <a:spcBef>
                          <a:spcPts val="0"/>
                        </a:spcBef>
                        <a:buClr>
                          <a:schemeClr val="dk1"/>
                        </a:buClr>
                        <a:buSzPct val="78571"/>
                        <a:buFont typeface="Arial"/>
                        <a:buNone/>
                      </a:pPr>
                      <a:r>
                        <a:rPr lang="en-US">
                          <a:solidFill>
                            <a:schemeClr val="dk1"/>
                          </a:solidFill>
                          <a:latin typeface="Trebuchet MS"/>
                          <a:ea typeface="Trebuchet MS"/>
                          <a:cs typeface="Trebuchet MS"/>
                          <a:sym typeface="Trebuchet MS"/>
                        </a:rPr>
                        <a:t>Test Case ID</a:t>
                      </a:r>
                    </a:p>
                  </a:txBody>
                  <a:tcPr marT="63500" marB="63500" marR="63500" marL="63500">
                    <a:lnL cap="flat" cmpd="sng" w="12700">
                      <a:solidFill>
                        <a:srgbClr val="000000"/>
                      </a:solidFill>
                      <a:prstDash val="solid"/>
                      <a:round/>
                      <a:headEnd len="med" w="med" type="none"/>
                      <a:tailEnd len="med" w="med" type="none"/>
                    </a:lnL>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c>
                  <a:txBody>
                    <a:bodyPr>
                      <a:noAutofit/>
                    </a:bodyPr>
                    <a:lstStyle/>
                    <a:p>
                      <a:pPr indent="-69850" lvl="0" marL="12700" rtl="0" algn="just">
                        <a:lnSpc>
                          <a:spcPct val="150000"/>
                        </a:lnSpc>
                        <a:spcBef>
                          <a:spcPts val="0"/>
                        </a:spcBef>
                        <a:buClr>
                          <a:schemeClr val="dk1"/>
                        </a:buClr>
                        <a:buSzPct val="78571"/>
                        <a:buFont typeface="Arial"/>
                        <a:buNone/>
                      </a:pPr>
                      <a:r>
                        <a:rPr lang="en-US">
                          <a:solidFill>
                            <a:schemeClr val="dk1"/>
                          </a:solidFill>
                          <a:latin typeface="Trebuchet MS"/>
                          <a:ea typeface="Trebuchet MS"/>
                          <a:cs typeface="Trebuchet MS"/>
                          <a:sym typeface="Trebuchet MS"/>
                        </a:rPr>
                        <a:t>SB_ViewAssemmentReport_IT_01 (Sunny Day)</a:t>
                      </a:r>
                    </a:p>
                  </a:txBody>
                  <a:tcPr marT="63500" marB="63500" marR="63500" marL="63500">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r>
              <a:tr h="406525">
                <a:tc>
                  <a:txBody>
                    <a:bodyPr>
                      <a:noAutofit/>
                    </a:bodyPr>
                    <a:lstStyle/>
                    <a:p>
                      <a:pPr indent="0" lvl="0" marL="12700" rtl="0" algn="just">
                        <a:lnSpc>
                          <a:spcPct val="150000"/>
                        </a:lnSpc>
                        <a:spcBef>
                          <a:spcPts val="0"/>
                        </a:spcBef>
                        <a:buNone/>
                      </a:pPr>
                      <a:r>
                        <a:rPr lang="en-US">
                          <a:latin typeface="Trebuchet MS"/>
                          <a:ea typeface="Trebuchet MS"/>
                          <a:cs typeface="Trebuchet MS"/>
                          <a:sym typeface="Trebuchet MS"/>
                        </a:rPr>
                        <a:t>Purpose</a:t>
                      </a:r>
                    </a:p>
                  </a:txBody>
                  <a:tcPr marT="63500" marB="63500" marR="63500" marL="63500">
                    <a:lnL cap="flat" cmpd="sng" w="12700">
                      <a:solidFill>
                        <a:srgbClr val="000000"/>
                      </a:solidFill>
                      <a:prstDash val="solid"/>
                      <a:round/>
                      <a:headEnd len="med" w="med" type="none"/>
                      <a:tailEnd len="med" w="med" type="none"/>
                    </a:lnL>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c>
                  <a:txBody>
                    <a:bodyPr>
                      <a:noAutofit/>
                    </a:bodyPr>
                    <a:lstStyle/>
                    <a:p>
                      <a:pPr indent="0" lvl="0" marL="12700" rtl="0" algn="just">
                        <a:lnSpc>
                          <a:spcPct val="150000"/>
                        </a:lnSpc>
                        <a:spcBef>
                          <a:spcPts val="0"/>
                        </a:spcBef>
                        <a:buNone/>
                      </a:pPr>
                      <a:r>
                        <a:rPr lang="en-US">
                          <a:latin typeface="Trebuchet MS"/>
                          <a:ea typeface="Trebuchet MS"/>
                          <a:cs typeface="Trebuchet MS"/>
                          <a:sym typeface="Trebuchet MS"/>
                        </a:rPr>
                        <a:t>Verify user can view the assessment before and after logged in</a:t>
                      </a:r>
                    </a:p>
                  </a:txBody>
                  <a:tcPr marT="63500" marB="63500" marR="63500" marL="63500">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r>
              <a:tr h="406525">
                <a:tc>
                  <a:txBody>
                    <a:bodyPr>
                      <a:noAutofit/>
                    </a:bodyPr>
                    <a:lstStyle/>
                    <a:p>
                      <a:pPr indent="0" lvl="0" marL="12700" rtl="0" algn="just">
                        <a:lnSpc>
                          <a:spcPct val="150000"/>
                        </a:lnSpc>
                        <a:spcBef>
                          <a:spcPts val="0"/>
                        </a:spcBef>
                        <a:buNone/>
                      </a:pPr>
                      <a:r>
                        <a:rPr lang="en-US">
                          <a:latin typeface="Trebuchet MS"/>
                          <a:ea typeface="Trebuchet MS"/>
                          <a:cs typeface="Trebuchet MS"/>
                          <a:sym typeface="Trebuchet MS"/>
                        </a:rPr>
                        <a:t>Preconditions</a:t>
                      </a:r>
                    </a:p>
                  </a:txBody>
                  <a:tcPr marT="63500" marB="63500" marR="63500" marL="63500">
                    <a:lnL cap="flat" cmpd="sng" w="12700">
                      <a:solidFill>
                        <a:srgbClr val="000000"/>
                      </a:solidFill>
                      <a:prstDash val="solid"/>
                      <a:round/>
                      <a:headEnd len="med" w="med" type="none"/>
                      <a:tailEnd len="med" w="med" type="none"/>
                    </a:lnL>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c>
                  <a:txBody>
                    <a:bodyPr>
                      <a:noAutofit/>
                    </a:bodyPr>
                    <a:lstStyle/>
                    <a:p>
                      <a:pPr indent="0" lvl="0" marL="12700" rtl="0" algn="just">
                        <a:lnSpc>
                          <a:spcPct val="150000"/>
                        </a:lnSpc>
                        <a:spcBef>
                          <a:spcPts val="0"/>
                        </a:spcBef>
                        <a:buNone/>
                      </a:pPr>
                      <a:r>
                        <a:rPr lang="en-US">
                          <a:latin typeface="Trebuchet MS"/>
                          <a:ea typeface="Trebuchet MS"/>
                          <a:cs typeface="Trebuchet MS"/>
                          <a:sym typeface="Trebuchet MS"/>
                        </a:rPr>
                        <a:t>The server and application are up and running</a:t>
                      </a:r>
                    </a:p>
                  </a:txBody>
                  <a:tcPr marT="63500" marB="63500" marR="63500" marL="63500">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r>
              <a:tr h="2450600">
                <a:tc>
                  <a:txBody>
                    <a:bodyPr>
                      <a:noAutofit/>
                    </a:bodyPr>
                    <a:lstStyle/>
                    <a:p>
                      <a:pPr indent="0" lvl="0" marL="12700" rtl="0" algn="just">
                        <a:lnSpc>
                          <a:spcPct val="150000"/>
                        </a:lnSpc>
                        <a:spcBef>
                          <a:spcPts val="0"/>
                        </a:spcBef>
                        <a:buNone/>
                      </a:pPr>
                      <a:r>
                        <a:rPr lang="en-US">
                          <a:latin typeface="Trebuchet MS"/>
                          <a:ea typeface="Trebuchet MS"/>
                          <a:cs typeface="Trebuchet MS"/>
                          <a:sym typeface="Trebuchet MS"/>
                        </a:rPr>
                        <a:t>Input</a:t>
                      </a:r>
                    </a:p>
                  </a:txBody>
                  <a:tcPr marT="63500" marB="63500" marR="63500" marL="63500">
                    <a:lnL cap="flat" cmpd="sng" w="12700">
                      <a:solidFill>
                        <a:srgbClr val="000000"/>
                      </a:solidFill>
                      <a:prstDash val="solid"/>
                      <a:round/>
                      <a:headEnd len="med" w="med" type="none"/>
                      <a:tailEnd len="med" w="med" type="none"/>
                    </a:lnL>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c>
                  <a:txBody>
                    <a:bodyPr>
                      <a:noAutofit/>
                    </a:bodyPr>
                    <a:lstStyle/>
                    <a:p>
                      <a:pPr indent="-317500" lvl="0" marL="457200" rtl="0" algn="just">
                        <a:lnSpc>
                          <a:spcPct val="150000"/>
                        </a:lnSpc>
                        <a:spcBef>
                          <a:spcPts val="0"/>
                        </a:spcBef>
                        <a:buSzPct val="100000"/>
                        <a:buFont typeface="Trebuchet MS"/>
                        <a:buAutoNum type="arabicPeriod"/>
                      </a:pPr>
                      <a:r>
                        <a:rPr lang="en-US">
                          <a:latin typeface="Trebuchet MS"/>
                          <a:ea typeface="Trebuchet MS"/>
                          <a:cs typeface="Trebuchet MS"/>
                          <a:sym typeface="Trebuchet MS"/>
                        </a:rPr>
                        <a:t>The user navigates to the home page</a:t>
                      </a:r>
                    </a:p>
                    <a:p>
                      <a:pPr indent="-317500" lvl="0" marL="457200" rtl="0" algn="just">
                        <a:lnSpc>
                          <a:spcPct val="150000"/>
                        </a:lnSpc>
                        <a:spcBef>
                          <a:spcPts val="0"/>
                        </a:spcBef>
                        <a:buSzPct val="100000"/>
                        <a:buFont typeface="Trebuchet MS"/>
                        <a:buAutoNum type="arabicPeriod"/>
                      </a:pPr>
                      <a:r>
                        <a:rPr lang="en-US">
                          <a:latin typeface="Trebuchet MS"/>
                          <a:ea typeface="Trebuchet MS"/>
                          <a:cs typeface="Trebuchet MS"/>
                          <a:sym typeface="Trebuchet MS"/>
                        </a:rPr>
                        <a:t>The user clicks on a marker</a:t>
                      </a:r>
                    </a:p>
                    <a:p>
                      <a:pPr indent="-317500" lvl="0" marL="457200" rtl="0" algn="just">
                        <a:lnSpc>
                          <a:spcPct val="150000"/>
                        </a:lnSpc>
                        <a:spcBef>
                          <a:spcPts val="0"/>
                        </a:spcBef>
                        <a:buSzPct val="100000"/>
                        <a:buFont typeface="Trebuchet MS"/>
                        <a:buAutoNum type="arabicPeriod"/>
                      </a:pPr>
                      <a:r>
                        <a:rPr lang="en-US">
                          <a:latin typeface="Trebuchet MS"/>
                          <a:ea typeface="Trebuchet MS"/>
                          <a:cs typeface="Trebuchet MS"/>
                          <a:sym typeface="Trebuchet MS"/>
                        </a:rPr>
                        <a:t>The user clicks on “View Assessment” on the marker</a:t>
                      </a:r>
                    </a:p>
                    <a:p>
                      <a:pPr indent="-317500" lvl="0" marL="457200" rtl="0" algn="just">
                        <a:lnSpc>
                          <a:spcPct val="150000"/>
                        </a:lnSpc>
                        <a:spcBef>
                          <a:spcPts val="0"/>
                        </a:spcBef>
                        <a:buSzPct val="100000"/>
                        <a:buFont typeface="Trebuchet MS"/>
                        <a:buAutoNum type="arabicPeriod"/>
                      </a:pPr>
                      <a:r>
                        <a:rPr lang="en-US">
                          <a:latin typeface="Trebuchet MS"/>
                          <a:ea typeface="Trebuchet MS"/>
                          <a:cs typeface="Trebuchet MS"/>
                          <a:sym typeface="Trebuchet MS"/>
                        </a:rPr>
                        <a:t>The user click ”login” on the nav bar</a:t>
                      </a:r>
                    </a:p>
                    <a:p>
                      <a:pPr indent="-317500" lvl="0" marL="457200" rtl="0" algn="just">
                        <a:lnSpc>
                          <a:spcPct val="150000"/>
                        </a:lnSpc>
                        <a:spcBef>
                          <a:spcPts val="0"/>
                        </a:spcBef>
                        <a:buSzPct val="100000"/>
                        <a:buFont typeface="Trebuchet MS"/>
                        <a:buAutoNum type="arabicPeriod"/>
                      </a:pPr>
                      <a:r>
                        <a:rPr lang="en-US">
                          <a:latin typeface="Trebuchet MS"/>
                          <a:ea typeface="Trebuchet MS"/>
                          <a:cs typeface="Trebuchet MS"/>
                          <a:sym typeface="Trebuchet MS"/>
                        </a:rPr>
                        <a:t>The user logs into the system</a:t>
                      </a:r>
                    </a:p>
                    <a:p>
                      <a:pPr indent="-317500" lvl="0" marL="457200" rtl="0" algn="just">
                        <a:lnSpc>
                          <a:spcPct val="150000"/>
                        </a:lnSpc>
                        <a:spcBef>
                          <a:spcPts val="0"/>
                        </a:spcBef>
                        <a:buSzPct val="100000"/>
                        <a:buFont typeface="Trebuchet MS"/>
                        <a:buAutoNum type="arabicPeriod"/>
                      </a:pPr>
                      <a:r>
                        <a:rPr lang="en-US">
                          <a:latin typeface="Trebuchet MS"/>
                          <a:ea typeface="Trebuchet MS"/>
                          <a:cs typeface="Trebuchet MS"/>
                          <a:sym typeface="Trebuchet MS"/>
                        </a:rPr>
                        <a:t>The user navigates to the home page</a:t>
                      </a:r>
                    </a:p>
                    <a:p>
                      <a:pPr indent="-317500" lvl="0" marL="457200" rtl="0" algn="just">
                        <a:lnSpc>
                          <a:spcPct val="150000"/>
                        </a:lnSpc>
                        <a:spcBef>
                          <a:spcPts val="0"/>
                        </a:spcBef>
                        <a:buSzPct val="100000"/>
                        <a:buFont typeface="Trebuchet MS"/>
                        <a:buAutoNum type="arabicPeriod"/>
                      </a:pPr>
                      <a:r>
                        <a:rPr lang="en-US">
                          <a:latin typeface="Trebuchet MS"/>
                          <a:ea typeface="Trebuchet MS"/>
                          <a:cs typeface="Trebuchet MS"/>
                          <a:sym typeface="Trebuchet MS"/>
                        </a:rPr>
                        <a:t>The user clicks on a marker</a:t>
                      </a:r>
                    </a:p>
                    <a:p>
                      <a:pPr indent="-317500" lvl="0" marL="457200" rtl="0" algn="just">
                        <a:lnSpc>
                          <a:spcPct val="150000"/>
                        </a:lnSpc>
                        <a:spcBef>
                          <a:spcPts val="0"/>
                        </a:spcBef>
                        <a:buSzPct val="100000"/>
                        <a:buFont typeface="Trebuchet MS"/>
                        <a:buAutoNum type="arabicPeriod"/>
                      </a:pPr>
                      <a:r>
                        <a:rPr lang="en-US">
                          <a:latin typeface="Trebuchet MS"/>
                          <a:ea typeface="Trebuchet MS"/>
                          <a:cs typeface="Trebuchet MS"/>
                          <a:sym typeface="Trebuchet MS"/>
                        </a:rPr>
                        <a:t>The user clicks on “View Assessment” on the marker</a:t>
                      </a:r>
                    </a:p>
                  </a:txBody>
                  <a:tcPr marT="63500" marB="63500" marR="63500" marL="63500">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r>
              <a:tr h="990550">
                <a:tc>
                  <a:txBody>
                    <a:bodyPr>
                      <a:noAutofit/>
                    </a:bodyPr>
                    <a:lstStyle/>
                    <a:p>
                      <a:pPr indent="0" lvl="0" marL="12700" rtl="0" algn="just">
                        <a:lnSpc>
                          <a:spcPct val="150000"/>
                        </a:lnSpc>
                        <a:spcBef>
                          <a:spcPts val="0"/>
                        </a:spcBef>
                        <a:buNone/>
                      </a:pPr>
                      <a:r>
                        <a:rPr lang="en-US">
                          <a:latin typeface="Trebuchet MS"/>
                          <a:ea typeface="Trebuchet MS"/>
                          <a:cs typeface="Trebuchet MS"/>
                          <a:sym typeface="Trebuchet MS"/>
                        </a:rPr>
                        <a:t>Expected Output</a:t>
                      </a:r>
                    </a:p>
                  </a:txBody>
                  <a:tcPr marT="63500" marB="63500" marR="63500" marL="63500">
                    <a:lnL cap="flat" cmpd="sng" w="12700">
                      <a:solidFill>
                        <a:srgbClr val="000000"/>
                      </a:solidFill>
                      <a:prstDash val="solid"/>
                      <a:round/>
                      <a:headEnd len="med" w="med" type="none"/>
                      <a:tailEnd len="med" w="med" type="none"/>
                    </a:lnL>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c>
                  <a:txBody>
                    <a:bodyPr>
                      <a:noAutofit/>
                    </a:bodyPr>
                    <a:lstStyle/>
                    <a:p>
                      <a:pPr indent="0" lvl="0" marL="12700" rtl="0" algn="just">
                        <a:lnSpc>
                          <a:spcPct val="150000"/>
                        </a:lnSpc>
                        <a:spcBef>
                          <a:spcPts val="0"/>
                        </a:spcBef>
                        <a:buNone/>
                      </a:pPr>
                      <a:r>
                        <a:rPr lang="en-US">
                          <a:latin typeface="Trebuchet MS"/>
                          <a:ea typeface="Trebuchet MS"/>
                          <a:cs typeface="Trebuchet MS"/>
                          <a:sym typeface="Trebuchet MS"/>
                        </a:rPr>
                        <a:t>The view assessment page will be loaded with the correct information in both occasions where user is and  is not authenticated.</a:t>
                      </a:r>
                    </a:p>
                  </a:txBody>
                  <a:tcPr marT="63500" marB="63500" marR="63500" marL="63500">
                    <a:lnR cap="flat" cmpd="sng" w="12700">
                      <a:solidFill>
                        <a:srgbClr val="000000"/>
                      </a:solidFill>
                      <a:prstDash val="solid"/>
                      <a:round/>
                      <a:headEnd len="med" w="med" type="none"/>
                      <a:tailEnd len="med" w="med" type="none"/>
                    </a:lnR>
                    <a:lnT cap="flat" cmpd="sng" w="12700">
                      <a:solidFill>
                        <a:srgbClr val="000000"/>
                      </a:solidFill>
                      <a:prstDash val="solid"/>
                      <a:round/>
                      <a:headEnd len="med" w="med" type="none"/>
                      <a:tailEnd len="med" w="med" type="none"/>
                    </a:lnT>
                    <a:lnB cap="flat" cmpd="sng" w="12700">
                      <a:solidFill>
                        <a:srgbClr val="000000"/>
                      </a:solidFill>
                      <a:prstDash val="solid"/>
                      <a:round/>
                      <a:headEnd len="med" w="med" type="none"/>
                      <a:tailEnd len="med" w="med" type="none"/>
                    </a:lnB>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2" name="Shape 272"/>
        <p:cNvGrpSpPr/>
        <p:nvPr/>
      </p:nvGrpSpPr>
      <p:grpSpPr>
        <a:xfrm>
          <a:off x="0" y="0"/>
          <a:ext cx="0" cy="0"/>
          <a:chOff x="0" y="0"/>
          <a:chExt cx="0" cy="0"/>
        </a:xfrm>
      </p:grpSpPr>
      <p:sp>
        <p:nvSpPr>
          <p:cNvPr id="273" name="Shape 273"/>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Summary</a:t>
            </a:r>
          </a:p>
        </p:txBody>
      </p:sp>
      <p:sp>
        <p:nvSpPr>
          <p:cNvPr id="274" name="Shape 274"/>
          <p:cNvSpPr txBox="1"/>
          <p:nvPr>
            <p:ph idx="1" type="body"/>
          </p:nvPr>
        </p:nvSpPr>
        <p:spPr>
          <a:xfrm>
            <a:off x="779462" y="1828800"/>
            <a:ext cx="7583486" cy="4208462"/>
          </a:xfrm>
          <a:prstGeom prst="rect">
            <a:avLst/>
          </a:prstGeom>
          <a:noFill/>
          <a:ln>
            <a:noFill/>
          </a:ln>
        </p:spPr>
        <p:txBody>
          <a:bodyPr anchorCtr="0" anchor="t" bIns="45700" lIns="91425" rIns="91425" tIns="45700">
            <a:noAutofit/>
          </a:bodyPr>
          <a:lstStyle/>
          <a:p>
            <a:pPr indent="-282575" lvl="0" marL="282575" marR="0" rtl="0" algn="l">
              <a:spcBef>
                <a:spcPts val="2000"/>
              </a:spcBef>
              <a:spcAft>
                <a:spcPts val="0"/>
              </a:spcAft>
              <a:buClr>
                <a:srgbClr val="001D4D"/>
              </a:buClr>
              <a:buSzPct val="100000"/>
              <a:buFont typeface="Noto Sans Symbols"/>
              <a:buChar char="●"/>
            </a:pPr>
            <a:r>
              <a:rPr lang="en-US"/>
              <a:t>rmuri005@fiu.edu</a:t>
            </a:r>
          </a:p>
          <a:p>
            <a:pPr indent="-282575" lvl="0" marL="282575" marR="0" rtl="0" algn="l">
              <a:spcBef>
                <a:spcPts val="200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Questions?</a:t>
            </a:r>
          </a:p>
          <a:p>
            <a:pPr indent="-282575" lvl="0" marL="282575" marR="0" rtl="0" algn="l">
              <a:spcBef>
                <a:spcPts val="2000"/>
              </a:spcBef>
              <a:spcAft>
                <a:spcPts val="0"/>
              </a:spcAft>
              <a:buClr>
                <a:srgbClr val="001D4D"/>
              </a:buClr>
              <a:buSzPct val="100000"/>
              <a:buFont typeface="Noto Sans Symbols"/>
              <a:buChar char="●"/>
            </a:pPr>
            <a:r>
              <a:rPr b="0" i="0" lang="en-US" sz="2200" u="none" cap="none" strike="noStrike">
                <a:solidFill>
                  <a:srgbClr val="001D4D"/>
                </a:solidFill>
                <a:latin typeface="Trebuchet MS"/>
                <a:ea typeface="Trebuchet MS"/>
                <a:cs typeface="Trebuchet MS"/>
                <a:sym typeface="Trebuchet MS"/>
              </a:rPr>
              <a:t>Thank You!</a:t>
            </a:r>
          </a:p>
          <a:p>
            <a:pPr indent="0" lvl="0" marL="0" marR="0" rtl="0" algn="l">
              <a:spcBef>
                <a:spcPts val="2000"/>
              </a:spcBef>
              <a:spcAft>
                <a:spcPts val="0"/>
              </a:spcAft>
              <a:buNone/>
            </a:pPr>
            <a:r>
              <a:t/>
            </a:r>
            <a:endParaRPr/>
          </a:p>
          <a:p>
            <a:pPr indent="0" lvl="0" marL="0" marR="0" rtl="0" algn="l">
              <a:spcBef>
                <a:spcPts val="2000"/>
              </a:spcBef>
              <a:spcAft>
                <a:spcPts val="0"/>
              </a:spcAft>
              <a:buNone/>
            </a:pPr>
            <a:r>
              <a:t/>
            </a:r>
            <a:endParaRPr/>
          </a:p>
        </p:txBody>
      </p:sp>
      <p:pic>
        <p:nvPicPr>
          <p:cNvPr id="275" name="Shape 275"/>
          <p:cNvPicPr preferRelativeResize="0"/>
          <p:nvPr/>
        </p:nvPicPr>
        <p:blipFill>
          <a:blip r:embed="rId3">
            <a:alphaModFix/>
          </a:blip>
          <a:stretch>
            <a:fillRect/>
          </a:stretch>
        </p:blipFill>
        <p:spPr>
          <a:xfrm>
            <a:off x="4538800" y="2823425"/>
            <a:ext cx="1272600" cy="1272600"/>
          </a:xfrm>
          <a:prstGeom prst="rect">
            <a:avLst/>
          </a:prstGeom>
          <a:noFill/>
          <a:ln>
            <a:noFill/>
          </a:ln>
        </p:spPr>
      </p:pic>
      <p:pic>
        <p:nvPicPr>
          <p:cNvPr id="276" name="Shape 276"/>
          <p:cNvPicPr preferRelativeResize="0"/>
          <p:nvPr/>
        </p:nvPicPr>
        <p:blipFill>
          <a:blip r:embed="rId4">
            <a:alphaModFix/>
          </a:blip>
          <a:stretch>
            <a:fillRect/>
          </a:stretch>
        </p:blipFill>
        <p:spPr>
          <a:xfrm>
            <a:off x="6601319" y="2971512"/>
            <a:ext cx="1729550" cy="976425"/>
          </a:xfrm>
          <a:prstGeom prst="rect">
            <a:avLst/>
          </a:prstGeom>
          <a:noFill/>
          <a:ln>
            <a:noFill/>
          </a:ln>
        </p:spPr>
      </p:pic>
      <p:pic>
        <p:nvPicPr>
          <p:cNvPr id="277" name="Shape 277"/>
          <p:cNvPicPr preferRelativeResize="0"/>
          <p:nvPr/>
        </p:nvPicPr>
        <p:blipFill>
          <a:blip r:embed="rId5">
            <a:alphaModFix/>
          </a:blip>
          <a:stretch>
            <a:fillRect/>
          </a:stretch>
        </p:blipFill>
        <p:spPr>
          <a:xfrm>
            <a:off x="4276600" y="4258425"/>
            <a:ext cx="2103074" cy="1719500"/>
          </a:xfrm>
          <a:prstGeom prst="rect">
            <a:avLst/>
          </a:prstGeom>
          <a:noFill/>
          <a:ln>
            <a:noFill/>
          </a:ln>
        </p:spPr>
      </p:pic>
      <p:pic>
        <p:nvPicPr>
          <p:cNvPr descr="mySQL.png" id="278" name="Shape 278"/>
          <p:cNvPicPr preferRelativeResize="0"/>
          <p:nvPr/>
        </p:nvPicPr>
        <p:blipFill>
          <a:blip r:embed="rId6">
            <a:alphaModFix/>
          </a:blip>
          <a:stretch>
            <a:fillRect/>
          </a:stretch>
        </p:blipFill>
        <p:spPr>
          <a:xfrm>
            <a:off x="6708012" y="4481871"/>
            <a:ext cx="1881228" cy="1272599"/>
          </a:xfrm>
          <a:prstGeom prst="rect">
            <a:avLst/>
          </a:prstGeom>
          <a:noFill/>
          <a:ln>
            <a:noFill/>
          </a:ln>
        </p:spPr>
      </p:pic>
      <p:pic>
        <p:nvPicPr>
          <p:cNvPr id="279" name="Shape 279"/>
          <p:cNvPicPr preferRelativeResize="0"/>
          <p:nvPr/>
        </p:nvPicPr>
        <p:blipFill>
          <a:blip r:embed="rId7">
            <a:alphaModFix/>
          </a:blip>
          <a:stretch>
            <a:fillRect/>
          </a:stretch>
        </p:blipFill>
        <p:spPr>
          <a:xfrm>
            <a:off x="6945923" y="1496174"/>
            <a:ext cx="1160138" cy="1164850"/>
          </a:xfrm>
          <a:prstGeom prst="rect">
            <a:avLst/>
          </a:prstGeom>
          <a:noFill/>
          <a:ln>
            <a:noFill/>
          </a:ln>
        </p:spPr>
      </p:pic>
      <p:pic>
        <p:nvPicPr>
          <p:cNvPr id="280" name="Shape 280"/>
          <p:cNvPicPr preferRelativeResize="0"/>
          <p:nvPr/>
        </p:nvPicPr>
        <p:blipFill>
          <a:blip r:embed="rId8">
            <a:alphaModFix/>
          </a:blip>
          <a:stretch>
            <a:fillRect/>
          </a:stretch>
        </p:blipFill>
        <p:spPr>
          <a:xfrm>
            <a:off x="4724875" y="1496175"/>
            <a:ext cx="1983149" cy="11648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7" name="Shape 157"/>
        <p:cNvGrpSpPr/>
        <p:nvPr/>
      </p:nvGrpSpPr>
      <p:grpSpPr>
        <a:xfrm>
          <a:off x="0" y="0"/>
          <a:ext cx="0" cy="0"/>
          <a:chOff x="0" y="0"/>
          <a:chExt cx="0" cy="0"/>
        </a:xfrm>
      </p:grpSpPr>
      <p:sp>
        <p:nvSpPr>
          <p:cNvPr id="158" name="Shape 158"/>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sp>
        <p:nvSpPr>
          <p:cNvPr id="159" name="Shape 159"/>
          <p:cNvSpPr txBox="1"/>
          <p:nvPr>
            <p:ph idx="1" type="body"/>
          </p:nvPr>
        </p:nvSpPr>
        <p:spPr>
          <a:xfrm>
            <a:off x="779462" y="1524000"/>
            <a:ext cx="7583486" cy="4208462"/>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None/>
            </a:pPr>
            <a:r>
              <a:t/>
            </a:r>
            <a:endParaRPr/>
          </a:p>
          <a:p>
            <a:pPr indent="0" lvl="0" marL="0" marR="0" rtl="0" algn="l">
              <a:lnSpc>
                <a:spcPct val="100000"/>
              </a:lnSpc>
              <a:spcBef>
                <a:spcPts val="2000"/>
              </a:spcBef>
              <a:spcAft>
                <a:spcPts val="0"/>
              </a:spcAft>
              <a:buNone/>
            </a:pPr>
            <a:r>
              <a:t/>
            </a:r>
            <a:endParaRPr sz="1800"/>
          </a:p>
        </p:txBody>
      </p:sp>
      <p:sp>
        <p:nvSpPr>
          <p:cNvPr id="160" name="Shape 160"/>
          <p:cNvSpPr txBox="1"/>
          <p:nvPr/>
        </p:nvSpPr>
        <p:spPr>
          <a:xfrm>
            <a:off x="739837" y="1695100"/>
            <a:ext cx="7583400" cy="4208400"/>
          </a:xfrm>
          <a:prstGeom prst="rect">
            <a:avLst/>
          </a:prstGeom>
          <a:noFill/>
          <a:ln>
            <a:noFill/>
          </a:ln>
        </p:spPr>
        <p:txBody>
          <a:bodyPr anchorCtr="0" anchor="t" bIns="45700" lIns="91425" rIns="91425" tIns="45700">
            <a:noAutofit/>
          </a:bodyPr>
          <a:lstStyle/>
          <a:p>
            <a:pPr indent="-282575" lvl="0" marL="282575" rtl="0" algn="just">
              <a:spcBef>
                <a:spcPts val="0"/>
              </a:spcBef>
              <a:buClr>
                <a:srgbClr val="001D4D"/>
              </a:buClr>
              <a:buSzPct val="100000"/>
              <a:buFont typeface="Noto Sans Symbols"/>
              <a:buChar char="●"/>
            </a:pPr>
            <a:r>
              <a:rPr lang="en-US" sz="1800">
                <a:solidFill>
                  <a:srgbClr val="001D4D"/>
                </a:solidFill>
                <a:latin typeface="Trebuchet MS"/>
                <a:ea typeface="Trebuchet MS"/>
                <a:cs typeface="Trebuchet MS"/>
                <a:sym typeface="Trebuchet MS"/>
              </a:rPr>
              <a:t>The frequency of natural disaster has increased in the last 50 years. In the aftermath, disaster agencies have to evaluate the damages and needs of the area, so they can distribute resources appropriately.  The problem is that there is huge gap between the occurrence of the disaster and the completion of the assessment.</a:t>
            </a:r>
          </a:p>
        </p:txBody>
      </p:sp>
      <p:pic>
        <p:nvPicPr>
          <p:cNvPr descr="590x249_11151949_screen-shot-2013-11-15-at-1.35.00-pm.png" id="161" name="Shape 161"/>
          <p:cNvPicPr preferRelativeResize="0"/>
          <p:nvPr/>
        </p:nvPicPr>
        <p:blipFill rotWithShape="1">
          <a:blip r:embed="rId3">
            <a:alphaModFix/>
          </a:blip>
          <a:srcRect b="0" l="0" r="0" t="0"/>
          <a:stretch/>
        </p:blipFill>
        <p:spPr>
          <a:xfrm>
            <a:off x="923700" y="3220625"/>
            <a:ext cx="7516800" cy="33609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6" name="Shape 166"/>
        <p:cNvGrpSpPr/>
        <p:nvPr/>
      </p:nvGrpSpPr>
      <p:grpSpPr>
        <a:xfrm>
          <a:off x="0" y="0"/>
          <a:ext cx="0" cy="0"/>
          <a:chOff x="0" y="0"/>
          <a:chExt cx="0" cy="0"/>
        </a:xfrm>
      </p:grpSpPr>
      <p:sp>
        <p:nvSpPr>
          <p:cNvPr id="167" name="Shape 167"/>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Pro</a:t>
            </a:r>
            <a:r>
              <a:rPr lang="en-US"/>
              <a:t>ject</a:t>
            </a:r>
            <a:r>
              <a:rPr b="0" i="0" lang="en-US" sz="3800" u="none" cap="none" strike="noStrike">
                <a:solidFill>
                  <a:srgbClr val="001D4D"/>
                </a:solidFill>
                <a:latin typeface="Trebuchet MS"/>
                <a:ea typeface="Trebuchet MS"/>
                <a:cs typeface="Trebuchet MS"/>
                <a:sym typeface="Trebuchet MS"/>
              </a:rPr>
              <a:t> definition</a:t>
            </a:r>
          </a:p>
        </p:txBody>
      </p:sp>
      <p:sp>
        <p:nvSpPr>
          <p:cNvPr id="168" name="Shape 168"/>
          <p:cNvSpPr txBox="1"/>
          <p:nvPr/>
        </p:nvSpPr>
        <p:spPr>
          <a:xfrm>
            <a:off x="779462" y="1507750"/>
            <a:ext cx="7583400" cy="4208400"/>
          </a:xfrm>
          <a:prstGeom prst="rect">
            <a:avLst/>
          </a:prstGeom>
          <a:noFill/>
          <a:ln>
            <a:noFill/>
          </a:ln>
        </p:spPr>
        <p:txBody>
          <a:bodyPr anchorCtr="0" anchor="t" bIns="45700" lIns="91425" rIns="91425" tIns="45700">
            <a:noAutofit/>
          </a:bodyPr>
          <a:lstStyle/>
          <a:p>
            <a:pPr indent="-282575" lvl="0" marL="282575" rtl="0" algn="just">
              <a:spcBef>
                <a:spcPts val="0"/>
              </a:spcBef>
              <a:buClr>
                <a:srgbClr val="001D4D"/>
              </a:buClr>
              <a:buSzPct val="100000"/>
              <a:buFont typeface="Noto Sans Symbols"/>
              <a:buChar char="●"/>
            </a:pPr>
            <a:r>
              <a:rPr lang="en-US" sz="1800">
                <a:solidFill>
                  <a:srgbClr val="001D4D"/>
                </a:solidFill>
                <a:latin typeface="Trebuchet MS"/>
                <a:ea typeface="Trebuchet MS"/>
                <a:cs typeface="Trebuchet MS"/>
                <a:sym typeface="Trebuchet MS"/>
              </a:rPr>
              <a:t>We aim to solve the problem of need and damage assessment in the aftermath of the disasters. The web application creates a platform for crowdsourced information collection regarding needs and building conditions and a crowdsourced platform for evaluation of damages by people who have expertise.</a:t>
            </a:r>
          </a:p>
          <a:p>
            <a:pPr lvl="0" rtl="0">
              <a:spcBef>
                <a:spcPts val="2000"/>
              </a:spcBef>
              <a:buNone/>
            </a:pPr>
            <a:r>
              <a:t/>
            </a:r>
            <a:endParaRPr sz="1800">
              <a:solidFill>
                <a:srgbClr val="001D4D"/>
              </a:solidFill>
              <a:latin typeface="Trebuchet MS"/>
              <a:ea typeface="Trebuchet MS"/>
              <a:cs typeface="Trebuchet MS"/>
              <a:sym typeface="Trebuchet MS"/>
            </a:endParaRPr>
          </a:p>
        </p:txBody>
      </p:sp>
      <p:pic>
        <p:nvPicPr>
          <p:cNvPr descr="evalFp.PNG" id="169" name="Shape 169"/>
          <p:cNvPicPr preferRelativeResize="0"/>
          <p:nvPr/>
        </p:nvPicPr>
        <p:blipFill>
          <a:blip r:embed="rId3">
            <a:alphaModFix/>
          </a:blip>
          <a:stretch>
            <a:fillRect/>
          </a:stretch>
        </p:blipFill>
        <p:spPr>
          <a:xfrm>
            <a:off x="5396519" y="2747119"/>
            <a:ext cx="3100900" cy="3236974"/>
          </a:xfrm>
          <a:prstGeom prst="rect">
            <a:avLst/>
          </a:prstGeom>
          <a:noFill/>
          <a:ln>
            <a:noFill/>
          </a:ln>
        </p:spPr>
      </p:pic>
      <p:pic>
        <p:nvPicPr>
          <p:cNvPr descr="report_Fp.PNG" id="170" name="Shape 170"/>
          <p:cNvPicPr preferRelativeResize="0"/>
          <p:nvPr/>
        </p:nvPicPr>
        <p:blipFill>
          <a:blip r:embed="rId4">
            <a:alphaModFix/>
          </a:blip>
          <a:stretch>
            <a:fillRect/>
          </a:stretch>
        </p:blipFill>
        <p:spPr>
          <a:xfrm>
            <a:off x="489425" y="3023850"/>
            <a:ext cx="4249775" cy="365252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5" name="Shape 175"/>
        <p:cNvGrpSpPr/>
        <p:nvPr/>
      </p:nvGrpSpPr>
      <p:grpSpPr>
        <a:xfrm>
          <a:off x="0" y="0"/>
          <a:ext cx="0" cy="0"/>
          <a:chOff x="0" y="0"/>
          <a:chExt cx="0" cy="0"/>
        </a:xfrm>
      </p:grpSpPr>
      <p:sp>
        <p:nvSpPr>
          <p:cNvPr id="176" name="Shape 176"/>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Requirements: Use Cases</a:t>
            </a:r>
          </a:p>
        </p:txBody>
      </p:sp>
      <p:pic>
        <p:nvPicPr>
          <p:cNvPr descr="Use Case Diagram-RM.png" id="177" name="Shape 177"/>
          <p:cNvPicPr preferRelativeResize="0"/>
          <p:nvPr/>
        </p:nvPicPr>
        <p:blipFill>
          <a:blip r:embed="rId3">
            <a:alphaModFix/>
          </a:blip>
          <a:stretch>
            <a:fillRect/>
          </a:stretch>
        </p:blipFill>
        <p:spPr>
          <a:xfrm>
            <a:off x="474998" y="1488498"/>
            <a:ext cx="5723750" cy="514562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2" name="Shape 182"/>
        <p:cNvGrpSpPr/>
        <p:nvPr/>
      </p:nvGrpSpPr>
      <p:grpSpPr>
        <a:xfrm>
          <a:off x="0" y="0"/>
          <a:ext cx="0" cy="0"/>
          <a:chOff x="0" y="0"/>
          <a:chExt cx="0" cy="0"/>
        </a:xfrm>
      </p:grpSpPr>
      <p:sp>
        <p:nvSpPr>
          <p:cNvPr id="183" name="Shape 183"/>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System Design: Architecture</a:t>
            </a:r>
          </a:p>
        </p:txBody>
      </p:sp>
      <p:sp>
        <p:nvSpPr>
          <p:cNvPr id="184" name="Shape 184"/>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0" lvl="0" marL="0" marR="0" rtl="0" algn="l">
              <a:spcBef>
                <a:spcPts val="2000"/>
              </a:spcBef>
              <a:spcAft>
                <a:spcPts val="0"/>
              </a:spcAft>
              <a:buNone/>
            </a:pPr>
            <a:r>
              <a:t/>
            </a:r>
            <a:endParaRPr b="0" i="0" sz="2200" u="none" cap="none" strike="noStrike">
              <a:solidFill>
                <a:srgbClr val="001D4D"/>
              </a:solidFill>
              <a:latin typeface="Trebuchet MS"/>
              <a:ea typeface="Trebuchet MS"/>
              <a:cs typeface="Trebuchet MS"/>
              <a:sym typeface="Trebuchet MS"/>
            </a:endParaRPr>
          </a:p>
        </p:txBody>
      </p:sp>
      <p:pic>
        <p:nvPicPr>
          <p:cNvPr descr="System Decomposition.png" id="185" name="Shape 185"/>
          <p:cNvPicPr preferRelativeResize="0"/>
          <p:nvPr/>
        </p:nvPicPr>
        <p:blipFill>
          <a:blip r:embed="rId3">
            <a:alphaModFix/>
          </a:blip>
          <a:stretch>
            <a:fillRect/>
          </a:stretch>
        </p:blipFill>
        <p:spPr>
          <a:xfrm>
            <a:off x="779462" y="1541587"/>
            <a:ext cx="7743825" cy="51720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0" name="Shape 190"/>
        <p:cNvGrpSpPr/>
        <p:nvPr/>
      </p:nvGrpSpPr>
      <p:grpSpPr>
        <a:xfrm>
          <a:off x="0" y="0"/>
          <a:ext cx="0" cy="0"/>
          <a:chOff x="0" y="0"/>
          <a:chExt cx="0" cy="0"/>
        </a:xfrm>
      </p:grpSpPr>
      <p:sp>
        <p:nvSpPr>
          <p:cNvPr id="191" name="Shape 191"/>
          <p:cNvSpPr txBox="1"/>
          <p:nvPr>
            <p:ph type="title"/>
          </p:nvPr>
        </p:nvSpPr>
        <p:spPr>
          <a:xfrm>
            <a:off x="779475" y="381000"/>
            <a:ext cx="7583400" cy="1486800"/>
          </a:xfrm>
          <a:prstGeom prst="rect">
            <a:avLst/>
          </a:prstGeom>
        </p:spPr>
        <p:txBody>
          <a:bodyPr anchorCtr="0" anchor="b" bIns="91425" lIns="91425" rIns="91425" tIns="91425">
            <a:noAutofit/>
          </a:bodyPr>
          <a:lstStyle/>
          <a:p>
            <a:pPr lvl="0">
              <a:spcBef>
                <a:spcPts val="0"/>
              </a:spcBef>
              <a:buClr>
                <a:schemeClr val="dk1"/>
              </a:buClr>
              <a:buSzPct val="25000"/>
              <a:buFont typeface="Arial"/>
              <a:buNone/>
            </a:pPr>
            <a:r>
              <a:rPr lang="en-US"/>
              <a:t>System Design: Architecture</a:t>
            </a:r>
          </a:p>
          <a:p>
            <a:pPr lvl="0">
              <a:spcBef>
                <a:spcPts val="0"/>
              </a:spcBef>
              <a:buNone/>
            </a:pPr>
            <a:r>
              <a:t/>
            </a:r>
            <a:endParaRPr/>
          </a:p>
        </p:txBody>
      </p:sp>
      <p:pic>
        <p:nvPicPr>
          <p:cNvPr descr="Deployment Diagram.png" id="192" name="Shape 192"/>
          <p:cNvPicPr preferRelativeResize="0"/>
          <p:nvPr/>
        </p:nvPicPr>
        <p:blipFill>
          <a:blip r:embed="rId3">
            <a:alphaModFix/>
          </a:blip>
          <a:stretch>
            <a:fillRect/>
          </a:stretch>
        </p:blipFill>
        <p:spPr>
          <a:xfrm>
            <a:off x="1298325" y="1718587"/>
            <a:ext cx="6096000" cy="48482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7" name="Shape 197"/>
        <p:cNvGrpSpPr/>
        <p:nvPr/>
      </p:nvGrpSpPr>
      <p:grpSpPr>
        <a:xfrm>
          <a:off x="0" y="0"/>
          <a:ext cx="0" cy="0"/>
          <a:chOff x="0" y="0"/>
          <a:chExt cx="0" cy="0"/>
        </a:xfrm>
      </p:grpSpPr>
      <p:sp>
        <p:nvSpPr>
          <p:cNvPr id="198" name="Shape 198"/>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Minimal Class Diagram</a:t>
            </a:r>
          </a:p>
        </p:txBody>
      </p:sp>
      <p:pic>
        <p:nvPicPr>
          <p:cNvPr descr="Minimal Class Diagram-RM.png" id="199" name="Shape 199"/>
          <p:cNvPicPr preferRelativeResize="0"/>
          <p:nvPr/>
        </p:nvPicPr>
        <p:blipFill>
          <a:blip r:embed="rId3">
            <a:alphaModFix/>
          </a:blip>
          <a:stretch>
            <a:fillRect/>
          </a:stretch>
        </p:blipFill>
        <p:spPr>
          <a:xfrm>
            <a:off x="1200075" y="1611500"/>
            <a:ext cx="5624400" cy="51216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4" name="Shape 204"/>
        <p:cNvGrpSpPr/>
        <p:nvPr/>
      </p:nvGrpSpPr>
      <p:grpSpPr>
        <a:xfrm>
          <a:off x="0" y="0"/>
          <a:ext cx="0" cy="0"/>
          <a:chOff x="0" y="0"/>
          <a:chExt cx="0" cy="0"/>
        </a:xfrm>
      </p:grpSpPr>
      <p:sp>
        <p:nvSpPr>
          <p:cNvPr id="205" name="Shape 205"/>
          <p:cNvSpPr txBox="1"/>
          <p:nvPr>
            <p:ph type="title"/>
          </p:nvPr>
        </p:nvSpPr>
        <p:spPr>
          <a:xfrm>
            <a:off x="779462" y="381000"/>
            <a:ext cx="7583400" cy="1044600"/>
          </a:xfrm>
          <a:prstGeom prst="rect">
            <a:avLst/>
          </a:prstGeom>
          <a:noFill/>
          <a:ln>
            <a:noFill/>
          </a:ln>
        </p:spPr>
        <p:txBody>
          <a:bodyPr anchorCtr="0" anchor="b" bIns="45700" lIns="91425" rIns="91425" tIns="45700">
            <a:noAutofit/>
          </a:bodyPr>
          <a:lstStyle/>
          <a:p>
            <a:pPr indent="0" lvl="0" marL="0" marR="0" rtl="0" algn="l">
              <a:spcBef>
                <a:spcPts val="0"/>
              </a:spcBef>
              <a:spcAft>
                <a:spcPts val="0"/>
              </a:spcAft>
              <a:buSzPct val="25000"/>
              <a:buNone/>
            </a:pPr>
            <a:r>
              <a:rPr b="0" i="0" lang="en-US" sz="3800" u="none" cap="none" strike="noStrike">
                <a:solidFill>
                  <a:srgbClr val="001D4D"/>
                </a:solidFill>
                <a:latin typeface="Trebuchet MS"/>
                <a:ea typeface="Trebuchet MS"/>
                <a:cs typeface="Trebuchet MS"/>
                <a:sym typeface="Trebuchet MS"/>
              </a:rPr>
              <a:t>User Stories </a:t>
            </a:r>
          </a:p>
        </p:txBody>
      </p:sp>
      <p:sp>
        <p:nvSpPr>
          <p:cNvPr id="206" name="Shape 206"/>
          <p:cNvSpPr txBox="1"/>
          <p:nvPr>
            <p:ph idx="1" type="body"/>
          </p:nvPr>
        </p:nvSpPr>
        <p:spPr>
          <a:xfrm>
            <a:off x="779462" y="1828800"/>
            <a:ext cx="7583400" cy="4208400"/>
          </a:xfrm>
          <a:prstGeom prst="rect">
            <a:avLst/>
          </a:prstGeom>
          <a:noFill/>
          <a:ln>
            <a:noFill/>
          </a:ln>
        </p:spPr>
        <p:txBody>
          <a:bodyPr anchorCtr="0" anchor="t" bIns="45700" lIns="91425" rIns="91425" tIns="45700">
            <a:noAutofit/>
          </a:bodyPr>
          <a:lstStyle/>
          <a:p>
            <a:pPr indent="-69850" lvl="0" marL="0" rtl="0">
              <a:spcBef>
                <a:spcPts val="0"/>
              </a:spcBef>
              <a:buClr>
                <a:schemeClr val="dk1"/>
              </a:buClr>
              <a:buSzPct val="50000"/>
              <a:buFont typeface="Arial"/>
              <a:buNone/>
            </a:pPr>
            <a:r>
              <a:rPr lang="en-US"/>
              <a:t>1.View Assessment Report</a:t>
            </a:r>
          </a:p>
          <a:p>
            <a:pPr indent="-69850" lvl="0" marL="0" rtl="0">
              <a:spcBef>
                <a:spcPts val="0"/>
              </a:spcBef>
              <a:buClr>
                <a:schemeClr val="dk1"/>
              </a:buClr>
              <a:buSzPct val="50000"/>
              <a:buFont typeface="Arial"/>
              <a:buNone/>
            </a:pPr>
            <a:r>
              <a:rPr lang="en-US"/>
              <a:t>2.Evaluate Assessment Report</a:t>
            </a:r>
          </a:p>
          <a:p>
            <a:pPr indent="-69850" lvl="0" marL="0" rtl="0">
              <a:spcBef>
                <a:spcPts val="0"/>
              </a:spcBef>
              <a:buClr>
                <a:schemeClr val="dk1"/>
              </a:buClr>
              <a:buSzPct val="50000"/>
              <a:buFont typeface="Arial"/>
              <a:buNone/>
            </a:pPr>
            <a:r>
              <a:rPr lang="en-US"/>
              <a:t>3.Evaluation Statistics</a:t>
            </a:r>
          </a:p>
          <a:p>
            <a:pPr indent="-69850" lvl="0" marL="0" rtl="0">
              <a:spcBef>
                <a:spcPts val="0"/>
              </a:spcBef>
              <a:buClr>
                <a:schemeClr val="dk1"/>
              </a:buClr>
              <a:buSzPct val="50000"/>
              <a:buFont typeface="Arial"/>
              <a:buNone/>
            </a:pPr>
            <a:r>
              <a:rPr lang="en-US"/>
              <a:t>4.Login User View </a:t>
            </a:r>
          </a:p>
          <a:p>
            <a:pPr indent="-69850" lvl="0" marL="0" rtl="0">
              <a:spcBef>
                <a:spcPts val="0"/>
              </a:spcBef>
              <a:buClr>
                <a:schemeClr val="dk1"/>
              </a:buClr>
              <a:buSzPct val="50000"/>
              <a:buFont typeface="Arial"/>
              <a:buNone/>
            </a:pPr>
            <a:r>
              <a:rPr lang="en-US"/>
              <a:t>5. Reset Password</a:t>
            </a:r>
          </a:p>
          <a:p>
            <a:pPr indent="0" lvl="0" marL="0" marR="0" rtl="0" algn="l">
              <a:spcBef>
                <a:spcPts val="2000"/>
              </a:spcBef>
              <a:spcAft>
                <a:spcPts val="0"/>
              </a:spcAft>
              <a:buNone/>
            </a:pPr>
            <a:r>
              <a:t/>
            </a:r>
            <a:endParaRPr/>
          </a:p>
          <a:p>
            <a:pPr indent="0" lvl="0" marL="0" marR="0" rtl="0" algn="l">
              <a:spcBef>
                <a:spcPts val="200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1" name="Shape 211"/>
        <p:cNvGrpSpPr/>
        <p:nvPr/>
      </p:nvGrpSpPr>
      <p:grpSpPr>
        <a:xfrm>
          <a:off x="0" y="0"/>
          <a:ext cx="0" cy="0"/>
          <a:chOff x="0" y="0"/>
          <a:chExt cx="0" cy="0"/>
        </a:xfrm>
      </p:grpSpPr>
      <p:sp>
        <p:nvSpPr>
          <p:cNvPr id="212" name="Shape 212"/>
          <p:cNvSpPr txBox="1"/>
          <p:nvPr/>
        </p:nvSpPr>
        <p:spPr>
          <a:xfrm>
            <a:off x="780287" y="0"/>
            <a:ext cx="7583400" cy="1044600"/>
          </a:xfrm>
          <a:prstGeom prst="rect">
            <a:avLst/>
          </a:prstGeom>
          <a:noFill/>
          <a:ln>
            <a:noFill/>
          </a:ln>
        </p:spPr>
        <p:txBody>
          <a:bodyPr anchorCtr="0" anchor="b" bIns="45700" lIns="91425" rIns="91425" tIns="45700">
            <a:noAutofit/>
          </a:bodyPr>
          <a:lstStyle/>
          <a:p>
            <a:pPr lvl="0" rtl="0">
              <a:spcBef>
                <a:spcPts val="0"/>
              </a:spcBef>
              <a:buNone/>
            </a:pPr>
            <a:r>
              <a:rPr lang="en-US" sz="3800">
                <a:solidFill>
                  <a:srgbClr val="001D4D"/>
                </a:solidFill>
                <a:latin typeface="Trebuchet MS"/>
                <a:ea typeface="Trebuchet MS"/>
                <a:cs typeface="Trebuchet MS"/>
                <a:sym typeface="Trebuchet MS"/>
              </a:rPr>
              <a:t>User Story #1: </a:t>
            </a:r>
            <a:r>
              <a:rPr lang="en-US" sz="3000">
                <a:solidFill>
                  <a:srgbClr val="001D4D"/>
                </a:solidFill>
                <a:latin typeface="Trebuchet MS"/>
                <a:ea typeface="Trebuchet MS"/>
                <a:cs typeface="Trebuchet MS"/>
                <a:sym typeface="Trebuchet MS"/>
              </a:rPr>
              <a:t>View Assessment Report</a:t>
            </a:r>
          </a:p>
        </p:txBody>
      </p:sp>
      <p:sp>
        <p:nvSpPr>
          <p:cNvPr id="213" name="Shape 213"/>
          <p:cNvSpPr txBox="1"/>
          <p:nvPr/>
        </p:nvSpPr>
        <p:spPr>
          <a:xfrm>
            <a:off x="780275" y="1044600"/>
            <a:ext cx="7583400" cy="4208400"/>
          </a:xfrm>
          <a:prstGeom prst="rect">
            <a:avLst/>
          </a:prstGeom>
          <a:noFill/>
          <a:ln>
            <a:noFill/>
          </a:ln>
        </p:spPr>
        <p:txBody>
          <a:bodyPr anchorCtr="0" anchor="t" bIns="45700" lIns="91425" rIns="91425" tIns="45700">
            <a:noAutofit/>
          </a:bodyPr>
          <a:lstStyle/>
          <a:p>
            <a:pPr indent="-282575" lvl="0" marL="282575" rtl="0">
              <a:spcBef>
                <a:spcPts val="0"/>
              </a:spcBef>
              <a:buClr>
                <a:srgbClr val="001D4D"/>
              </a:buClr>
              <a:buSzPct val="100000"/>
              <a:buFont typeface="Noto Sans Symbols"/>
              <a:buChar char="●"/>
            </a:pPr>
            <a:r>
              <a:rPr lang="en-US" sz="2200">
                <a:solidFill>
                  <a:srgbClr val="001D4D"/>
                </a:solidFill>
                <a:latin typeface="Trebuchet MS"/>
                <a:ea typeface="Trebuchet MS"/>
                <a:cs typeface="Trebuchet MS"/>
                <a:sym typeface="Trebuchet MS"/>
              </a:rPr>
              <a:t>We create a report with all the information provided by the mapper (user that collects the information)</a:t>
            </a:r>
          </a:p>
          <a:p>
            <a:pPr lvl="0" rtl="0">
              <a:spcBef>
                <a:spcPts val="0"/>
              </a:spcBef>
              <a:buClr>
                <a:schemeClr val="dk1"/>
              </a:buClr>
              <a:buFont typeface="Arial"/>
              <a:buNone/>
            </a:pPr>
            <a:r>
              <a:t/>
            </a:r>
            <a:endParaRPr sz="2200">
              <a:solidFill>
                <a:srgbClr val="001D4D"/>
              </a:solidFill>
              <a:latin typeface="Trebuchet MS"/>
              <a:ea typeface="Trebuchet MS"/>
              <a:cs typeface="Trebuchet MS"/>
              <a:sym typeface="Trebuchet MS"/>
            </a:endParaRPr>
          </a:p>
          <a:p>
            <a:pPr indent="-282575" lvl="0" marL="282575" rtl="0">
              <a:spcBef>
                <a:spcPts val="0"/>
              </a:spcBef>
              <a:buClr>
                <a:srgbClr val="001D4D"/>
              </a:buClr>
              <a:buSzPct val="100000"/>
              <a:buFont typeface="Noto Sans Symbols"/>
              <a:buChar char="●"/>
            </a:pPr>
            <a:r>
              <a:rPr lang="en-US" sz="2200">
                <a:solidFill>
                  <a:srgbClr val="001D4D"/>
                </a:solidFill>
                <a:latin typeface="Trebuchet MS"/>
                <a:ea typeface="Trebuchet MS"/>
                <a:cs typeface="Trebuchet MS"/>
                <a:sym typeface="Trebuchet MS"/>
              </a:rPr>
              <a:t>Some information collected: </a:t>
            </a:r>
          </a:p>
          <a:p>
            <a:pPr indent="-282575" lvl="0" marL="282575" rtl="0">
              <a:spcBef>
                <a:spcPts val="0"/>
              </a:spcBef>
              <a:buClr>
                <a:srgbClr val="001D4D"/>
              </a:buClr>
              <a:buSzPct val="100000"/>
              <a:buFont typeface="Noto Sans Symbols"/>
              <a:buChar char="●"/>
            </a:pPr>
            <a:r>
              <a:rPr lang="en-US" sz="2200">
                <a:solidFill>
                  <a:srgbClr val="001D4D"/>
                </a:solidFill>
                <a:latin typeface="Trebuchet MS"/>
                <a:ea typeface="Trebuchet MS"/>
                <a:cs typeface="Trebuchet MS"/>
                <a:sym typeface="Trebuchet MS"/>
              </a:rPr>
              <a:t>Life line services conditions, Emergency response needs Comments and pictures.</a:t>
            </a:r>
          </a:p>
          <a:p>
            <a:pPr lvl="0" rtl="0">
              <a:spcBef>
                <a:spcPts val="2000"/>
              </a:spcBef>
              <a:buClr>
                <a:schemeClr val="dk1"/>
              </a:buClr>
              <a:buFont typeface="Arial"/>
              <a:buNone/>
            </a:pPr>
            <a:r>
              <a:t/>
            </a:r>
            <a:endParaRPr sz="2200">
              <a:solidFill>
                <a:srgbClr val="001D4D"/>
              </a:solidFill>
              <a:latin typeface="Trebuchet MS"/>
              <a:ea typeface="Trebuchet MS"/>
              <a:cs typeface="Trebuchet MS"/>
              <a:sym typeface="Trebuchet MS"/>
            </a:endParaRPr>
          </a:p>
          <a:p>
            <a:pPr lvl="0" rtl="0">
              <a:spcBef>
                <a:spcPts val="2000"/>
              </a:spcBef>
              <a:buNone/>
            </a:pPr>
            <a:r>
              <a:t/>
            </a:r>
            <a:endParaRPr sz="1800">
              <a:solidFill>
                <a:srgbClr val="001D4D"/>
              </a:solidFill>
              <a:latin typeface="Trebuchet MS"/>
              <a:ea typeface="Trebuchet MS"/>
              <a:cs typeface="Trebuchet MS"/>
              <a:sym typeface="Trebuchet MS"/>
            </a:endParaRPr>
          </a:p>
        </p:txBody>
      </p:sp>
      <p:pic>
        <p:nvPicPr>
          <p:cNvPr id="214" name="Shape 214"/>
          <p:cNvPicPr preferRelativeResize="0"/>
          <p:nvPr/>
        </p:nvPicPr>
        <p:blipFill>
          <a:blip r:embed="rId3">
            <a:alphaModFix/>
          </a:blip>
          <a:stretch>
            <a:fillRect/>
          </a:stretch>
        </p:blipFill>
        <p:spPr>
          <a:xfrm>
            <a:off x="373350" y="3461054"/>
            <a:ext cx="5823525" cy="314837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