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m4a" ContentType="audi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7" r:id="rId1"/>
  </p:sldMasterIdLst>
  <p:notesMasterIdLst>
    <p:notesMasterId r:id="rId9"/>
  </p:notesMasterIdLst>
  <p:sldIdLst>
    <p:sldId id="256" r:id="rId2"/>
    <p:sldId id="261" r:id="rId3"/>
    <p:sldId id="262" r:id="rId4"/>
    <p:sldId id="263" r:id="rId5"/>
    <p:sldId id="266" r:id="rId6"/>
    <p:sldId id="265" r:id="rId7"/>
    <p:sldId id="26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DA37F9A2-5BF4-4EDC-896F-D49C98DCF5C2}">
          <p14:sldIdLst>
            <p14:sldId id="256"/>
            <p14:sldId id="261"/>
            <p14:sldId id="262"/>
            <p14:sldId id="263"/>
            <p14:sldId id="266"/>
            <p14:sldId id="265"/>
            <p14:sldId id="26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19" autoAdjust="0"/>
    <p:restoredTop sz="58280" autoAdjust="0"/>
  </p:normalViewPr>
  <p:slideViewPr>
    <p:cSldViewPr snapToGrid="0">
      <p:cViewPr varScale="1">
        <p:scale>
          <a:sx n="60" d="100"/>
          <a:sy n="60" d="100"/>
        </p:scale>
        <p:origin x="182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D04011-C36E-4742-84B2-366C77556648}" type="datetimeFigureOut">
              <a:rPr lang="en-US" smtClean="0"/>
              <a:t>8/3/16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8971E5-43AC-405E-8508-23EC50652D57}" type="slidenum">
              <a:rPr lang="en-US" smtClean="0"/>
              <a:t>‹#›</a:t>
            </a:fld>
            <a:endParaRPr lang="en-US"/>
          </a:p>
        </p:txBody>
      </p:sp>
    </p:spTree>
    <p:extLst>
      <p:ext uri="{BB962C8B-B14F-4D97-AF65-F5344CB8AC3E}">
        <p14:creationId xmlns:p14="http://schemas.microsoft.com/office/powerpoint/2010/main" val="864237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Hello my</a:t>
            </a:r>
            <a:r>
              <a:rPr lang="en-US" baseline="0" dirty="0" smtClean="0"/>
              <a:t> Name is Eric Aguiar and our project is Multi Modal Interactive Paint.</a:t>
            </a:r>
          </a:p>
          <a:p>
            <a:r>
              <a:rPr lang="en-US" baseline="0" dirty="0" smtClean="0"/>
              <a:t>In this video I will be going over the Shortcomings and </a:t>
            </a:r>
            <a:r>
              <a:rPr lang="en-US" baseline="0" dirty="0" err="1" smtClean="0"/>
              <a:t>Wishlist</a:t>
            </a:r>
            <a:r>
              <a:rPr lang="en-US" baseline="0" dirty="0" smtClean="0"/>
              <a:t> for this project.</a:t>
            </a:r>
            <a:endParaRPr lang="en-US" dirty="0"/>
          </a:p>
        </p:txBody>
      </p:sp>
      <p:sp>
        <p:nvSpPr>
          <p:cNvPr id="4" name="Slide Number Placeholder 3"/>
          <p:cNvSpPr>
            <a:spLocks noGrp="1"/>
          </p:cNvSpPr>
          <p:nvPr>
            <p:ph type="sldNum" sz="quarter" idx="10"/>
          </p:nvPr>
        </p:nvSpPr>
        <p:spPr/>
        <p:txBody>
          <a:bodyPr/>
          <a:lstStyle/>
          <a:p>
            <a:fld id="{A38971E5-43AC-405E-8508-23EC50652D57}" type="slidenum">
              <a:rPr lang="en-US" smtClean="0"/>
              <a:t>1</a:t>
            </a:fld>
            <a:endParaRPr lang="en-US"/>
          </a:p>
        </p:txBody>
      </p:sp>
    </p:spTree>
    <p:extLst>
      <p:ext uri="{BB962C8B-B14F-4D97-AF65-F5344CB8AC3E}">
        <p14:creationId xmlns:p14="http://schemas.microsoft.com/office/powerpoint/2010/main" val="2607075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painting application is CPU intensive due to multiple integrated devices</a:t>
            </a:r>
          </a:p>
          <a:p>
            <a:pPr marL="171450" indent="-171450">
              <a:buFontTx/>
              <a:buChar char="-"/>
            </a:pPr>
            <a:r>
              <a:rPr lang="en-US" baseline="0" dirty="0" smtClean="0"/>
              <a:t>Performance improvements could be done by threading the devices</a:t>
            </a:r>
          </a:p>
          <a:p>
            <a:pPr marL="0" indent="0">
              <a:buFontTx/>
              <a:buNone/>
            </a:pPr>
            <a:r>
              <a:rPr lang="en-US" baseline="0" dirty="0" smtClean="0"/>
              <a:t>*** Show Slide with the different devices</a:t>
            </a:r>
          </a:p>
          <a:p>
            <a:pPr marL="171450" indent="-171450">
              <a:buFontTx/>
              <a:buChar char="-"/>
            </a:pPr>
            <a:endParaRPr lang="en-US" baseline="0" dirty="0" smtClean="0"/>
          </a:p>
          <a:p>
            <a:pPr marL="0" indent="0">
              <a:buFontTx/>
              <a:buNone/>
            </a:pPr>
            <a:r>
              <a:rPr lang="en-US" baseline="0" dirty="0" smtClean="0"/>
              <a:t>Multiple devices use infrared technology which continue to be a problem</a:t>
            </a:r>
          </a:p>
          <a:p>
            <a:pPr marL="171450" indent="-171450">
              <a:buFontTx/>
              <a:buChar char="-"/>
            </a:pPr>
            <a:r>
              <a:rPr lang="en-US" baseline="0" dirty="0" smtClean="0"/>
              <a:t>Because if the infrared of the leap motion device and the real sense camera overlap it could cause disruptions with reading user input</a:t>
            </a:r>
          </a:p>
          <a:p>
            <a:pPr marL="0" indent="0">
              <a:buFontTx/>
              <a:buNone/>
            </a:pPr>
            <a:r>
              <a:rPr lang="en-US" baseline="0" dirty="0" smtClean="0"/>
              <a:t>**Show similar demonstration by painting with the app</a:t>
            </a:r>
          </a:p>
          <a:p>
            <a:pPr marL="171450" indent="-171450">
              <a:buFontTx/>
              <a:buChar char="-"/>
            </a:pPr>
            <a:endParaRPr lang="en-US" baseline="0" dirty="0" smtClean="0"/>
          </a:p>
          <a:p>
            <a:pPr marL="0" indent="0">
              <a:buFontTx/>
              <a:buNone/>
            </a:pPr>
            <a:r>
              <a:rPr lang="en-US" baseline="0" dirty="0" smtClean="0"/>
              <a:t>Text is stretched to fit the location in the device menu, so the text should be made uniform throughout the application</a:t>
            </a:r>
          </a:p>
          <a:p>
            <a:pPr marL="0" indent="0">
              <a:buFontTx/>
              <a:buNone/>
            </a:pPr>
            <a:r>
              <a:rPr lang="en-US" baseline="0" dirty="0" smtClean="0"/>
              <a:t>**Show similar demonstration by pointing out the text in the app</a:t>
            </a:r>
          </a:p>
          <a:p>
            <a:pPr marL="0" indent="0">
              <a:buFontTx/>
              <a:buNone/>
            </a:pPr>
            <a:endParaRPr lang="en-US" baseline="0" dirty="0" smtClean="0"/>
          </a:p>
          <a:p>
            <a:pPr marL="0" indent="0">
              <a:buFontTx/>
              <a:buNone/>
            </a:pPr>
            <a:r>
              <a:rPr lang="en-US" baseline="0" dirty="0" smtClean="0"/>
              <a:t>The Kinect drawing only works with a single user and has trouble distinguishing multiple people</a:t>
            </a:r>
          </a:p>
          <a:p>
            <a:pPr marL="0" indent="0">
              <a:buFontTx/>
              <a:buNone/>
            </a:pPr>
            <a:r>
              <a:rPr lang="en-US" baseline="0" dirty="0" smtClean="0"/>
              <a:t>**Show example by demonstrating the </a:t>
            </a:r>
            <a:r>
              <a:rPr lang="en-US" baseline="0" dirty="0" smtClean="0"/>
              <a:t>pictures</a:t>
            </a:r>
          </a:p>
          <a:p>
            <a:pPr marL="0" indent="0">
              <a:buFontTx/>
              <a:buNone/>
            </a:pPr>
            <a:endParaRPr lang="en-US" baseline="0" dirty="0" smtClean="0"/>
          </a:p>
          <a:p>
            <a:pPr marL="0" indent="0">
              <a:buFontTx/>
              <a:buNone/>
            </a:pPr>
            <a:endParaRPr lang="en-US" baseline="0" dirty="0" smtClean="0"/>
          </a:p>
          <a:p>
            <a:pPr marL="0" indent="0">
              <a:buFontTx/>
              <a:buNone/>
            </a:pPr>
            <a:r>
              <a:rPr lang="en-US" baseline="0" dirty="0" smtClean="0"/>
              <a:t>Currently the undo button in menu un-does the last shape created by the leap motion device but should also be made to undo the last shape created by the Multi Touch device</a:t>
            </a:r>
          </a:p>
          <a:p>
            <a:pPr marL="0" indent="0">
              <a:buFontTx/>
              <a:buNone/>
            </a:pPr>
            <a:endParaRPr lang="en-US" baseline="0" dirty="0" smtClean="0"/>
          </a:p>
          <a:p>
            <a:pPr marL="0" indent="0">
              <a:buFontTx/>
              <a:buNone/>
            </a:pPr>
            <a:r>
              <a:rPr lang="en-US" baseline="0" dirty="0" smtClean="0"/>
              <a:t>Currently the Layer Visualization Feature displays and toggles between the shapes created by the Leap Motion device but should also be made to display the shapes created by the Multi Touch</a:t>
            </a:r>
          </a:p>
          <a:p>
            <a:pPr marL="0" indent="0">
              <a:buFontTx/>
              <a:buNone/>
            </a:pPr>
            <a:endParaRPr lang="en-US" baseline="0" dirty="0" smtClean="0"/>
          </a:p>
          <a:p>
            <a:pPr marL="0" indent="0">
              <a:buFontTx/>
              <a:buNone/>
            </a:pPr>
            <a:r>
              <a:rPr lang="en-US" baseline="0" dirty="0" smtClean="0"/>
              <a:t>Currently when the application is resized the shapes of the Leap motion device stay on the canvas but the Multi touch shapes are erased. This should be made so the Multi Touch shapes are not erased.</a:t>
            </a:r>
            <a:endParaRPr lang="en-US" baseline="0" dirty="0" smtClean="0"/>
          </a:p>
        </p:txBody>
      </p:sp>
      <p:sp>
        <p:nvSpPr>
          <p:cNvPr id="4" name="Slide Number Placeholder 3"/>
          <p:cNvSpPr>
            <a:spLocks noGrp="1"/>
          </p:cNvSpPr>
          <p:nvPr>
            <p:ph type="sldNum" sz="quarter" idx="10"/>
          </p:nvPr>
        </p:nvSpPr>
        <p:spPr/>
        <p:txBody>
          <a:bodyPr/>
          <a:lstStyle/>
          <a:p>
            <a:fld id="{A38971E5-43AC-405E-8508-23EC50652D57}" type="slidenum">
              <a:rPr lang="en-US" smtClean="0"/>
              <a:t>2</a:t>
            </a:fld>
            <a:endParaRPr lang="en-US"/>
          </a:p>
        </p:txBody>
      </p:sp>
    </p:spTree>
    <p:extLst>
      <p:ext uri="{BB962C8B-B14F-4D97-AF65-F5344CB8AC3E}">
        <p14:creationId xmlns:p14="http://schemas.microsoft.com/office/powerpoint/2010/main" val="3343369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examples of features we wish</a:t>
            </a:r>
            <a:r>
              <a:rPr lang="en-US" baseline="0" dirty="0" smtClean="0"/>
              <a:t> could be implemented in the future are </a:t>
            </a:r>
          </a:p>
          <a:p>
            <a:pPr marL="171450" indent="-171450">
              <a:buFontTx/>
              <a:buChar char="-"/>
            </a:pPr>
            <a:r>
              <a:rPr lang="en-US" baseline="0" dirty="0" smtClean="0"/>
              <a:t>Speech recognition could also be implemented by using the Xbox Kinect device</a:t>
            </a:r>
          </a:p>
          <a:p>
            <a:pPr marL="171450" indent="-171450">
              <a:buFontTx/>
              <a:buChar char="-"/>
            </a:pPr>
            <a:r>
              <a:rPr lang="en-US" baseline="0" dirty="0" smtClean="0"/>
              <a:t>A color wheel could be added to give users more color options instead of having to choose from the default colors</a:t>
            </a:r>
          </a:p>
          <a:p>
            <a:pPr marL="0" indent="0">
              <a:buFontTx/>
              <a:buNone/>
            </a:pPr>
            <a:r>
              <a:rPr lang="en-US" baseline="0" dirty="0" smtClean="0"/>
              <a:t>*** Show color dropdown as an example</a:t>
            </a:r>
          </a:p>
          <a:p>
            <a:pPr marL="0" indent="0">
              <a:buFontTx/>
              <a:buNone/>
            </a:pPr>
            <a:endParaRPr lang="en-US" baseline="0" dirty="0" smtClean="0"/>
          </a:p>
          <a:p>
            <a:pPr marL="171450" indent="-171450">
              <a:buFontTx/>
              <a:buChar char="-"/>
            </a:pPr>
            <a:r>
              <a:rPr lang="en-US" baseline="0" dirty="0" smtClean="0"/>
              <a:t>Currently there are only three layers by default within the layer visualization feature which users can use to draw on and toggle between. A future feature could be to start off with one layer and </a:t>
            </a:r>
          </a:p>
          <a:p>
            <a:pPr marL="171450" indent="-171450">
              <a:buFontTx/>
              <a:buChar char="-"/>
            </a:pPr>
            <a:r>
              <a:rPr lang="en-US" baseline="0" dirty="0" smtClean="0"/>
              <a:t>Allow users to add or remove up to six layers which could allow more flexibility to the user. However, keeping track of too many layers could be resource intensive so a limit should be set on how many layers they can create.</a:t>
            </a:r>
          </a:p>
          <a:p>
            <a:pPr marL="0" indent="0">
              <a:buFontTx/>
              <a:buNone/>
            </a:pPr>
            <a:r>
              <a:rPr lang="en-US" baseline="0" dirty="0" smtClean="0"/>
              <a:t>*** Show the Layer Visualization Feature currently</a:t>
            </a:r>
          </a:p>
          <a:p>
            <a:pPr marL="0" indent="0">
              <a:buFontTx/>
              <a:buNone/>
            </a:pPr>
            <a:r>
              <a:rPr lang="en-US" baseline="0" dirty="0" smtClean="0"/>
              <a:t>*** Show image of how the plus and delete buttons could be drawn</a:t>
            </a:r>
          </a:p>
          <a:p>
            <a:pPr marL="0" indent="0">
              <a:buFontTx/>
              <a:buNone/>
            </a:pPr>
            <a:endParaRPr lang="en-US" baseline="0" dirty="0" smtClean="0"/>
          </a:p>
          <a:p>
            <a:pPr marL="171450" indent="-171450">
              <a:buFontTx/>
              <a:buChar char="-"/>
            </a:pPr>
            <a:r>
              <a:rPr lang="en-US" baseline="0" dirty="0" smtClean="0"/>
              <a:t>When a user resizes the application there is no way for the users to see the drawings on the other parts of the canvas. So a scroll bar could be implemented to allow the users to move around the canvas.</a:t>
            </a:r>
          </a:p>
          <a:p>
            <a:pPr marL="0" indent="0">
              <a:buFontTx/>
              <a:buNone/>
            </a:pPr>
            <a:r>
              <a:rPr lang="en-US" baseline="0" dirty="0" smtClean="0"/>
              <a:t>*** Draw scroll bars and show example of how drawings aren’t seen when the window is resized</a:t>
            </a:r>
          </a:p>
          <a:p>
            <a:pPr marL="0" indent="0">
              <a:buFontTx/>
              <a:buNone/>
            </a:pPr>
            <a:endParaRPr lang="en-US" baseline="0" dirty="0" smtClean="0"/>
          </a:p>
          <a:p>
            <a:pPr marL="0" indent="0">
              <a:buFontTx/>
              <a:buNone/>
            </a:pPr>
            <a:r>
              <a:rPr lang="en-US" baseline="0" dirty="0" smtClean="0"/>
              <a:t>- Currently a user cannot tell which feature of the Real Sense camera they are using. So some sort of user feedback should be given to let them know which feature is being activated.</a:t>
            </a:r>
          </a:p>
          <a:p>
            <a:pPr marL="0" indent="0">
              <a:buFontTx/>
              <a:buNone/>
            </a:pPr>
            <a:endParaRPr lang="en-US" baseline="0" dirty="0" smtClean="0"/>
          </a:p>
          <a:p>
            <a:pPr marL="171450" indent="-171450">
              <a:buFontTx/>
              <a:buChar char="-"/>
            </a:pPr>
            <a:r>
              <a:rPr lang="en-US" baseline="0" dirty="0" smtClean="0"/>
              <a:t>Currently there is no simple way to learn how to use the various devices so having some sort of tutorial system to show the users how to use the different devices would be very beneficial</a:t>
            </a:r>
          </a:p>
          <a:p>
            <a:pPr marL="171450" indent="-171450">
              <a:buFontTx/>
              <a:buChar char="-"/>
            </a:pPr>
            <a:endParaRPr lang="en-US" baseline="0" dirty="0" smtClean="0"/>
          </a:p>
          <a:p>
            <a:pPr marL="171450" indent="-171450">
              <a:buFontTx/>
              <a:buChar char="-"/>
            </a:pPr>
            <a:r>
              <a:rPr lang="en-US" baseline="0" dirty="0" smtClean="0"/>
              <a:t>A gamification feature could also be implemented along with the tutorial to get users exited about achieving certain goals by using certain aspects of the devices</a:t>
            </a:r>
          </a:p>
        </p:txBody>
      </p:sp>
      <p:sp>
        <p:nvSpPr>
          <p:cNvPr id="4" name="Slide Number Placeholder 3"/>
          <p:cNvSpPr>
            <a:spLocks noGrp="1"/>
          </p:cNvSpPr>
          <p:nvPr>
            <p:ph type="sldNum" sz="quarter" idx="10"/>
          </p:nvPr>
        </p:nvSpPr>
        <p:spPr/>
        <p:txBody>
          <a:bodyPr/>
          <a:lstStyle/>
          <a:p>
            <a:fld id="{A38971E5-43AC-405E-8508-23EC50652D57}" type="slidenum">
              <a:rPr lang="en-US" smtClean="0"/>
              <a:t>3</a:t>
            </a:fld>
            <a:endParaRPr lang="en-US"/>
          </a:p>
        </p:txBody>
      </p:sp>
    </p:spTree>
    <p:extLst>
      <p:ext uri="{BB962C8B-B14F-4D97-AF65-F5344CB8AC3E}">
        <p14:creationId xmlns:p14="http://schemas.microsoft.com/office/powerpoint/2010/main" val="15031115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8971E5-43AC-405E-8508-23EC50652D57}" type="slidenum">
              <a:rPr lang="en-US" smtClean="0"/>
              <a:t>5</a:t>
            </a:fld>
            <a:endParaRPr lang="en-US"/>
          </a:p>
        </p:txBody>
      </p:sp>
    </p:spTree>
    <p:extLst>
      <p:ext uri="{BB962C8B-B14F-4D97-AF65-F5344CB8AC3E}">
        <p14:creationId xmlns:p14="http://schemas.microsoft.com/office/powerpoint/2010/main" val="13872925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8971E5-43AC-405E-8508-23EC50652D57}" type="slidenum">
              <a:rPr lang="en-US" smtClean="0"/>
              <a:t>6</a:t>
            </a:fld>
            <a:endParaRPr lang="en-US"/>
          </a:p>
        </p:txBody>
      </p:sp>
    </p:spTree>
    <p:extLst>
      <p:ext uri="{BB962C8B-B14F-4D97-AF65-F5344CB8AC3E}">
        <p14:creationId xmlns:p14="http://schemas.microsoft.com/office/powerpoint/2010/main" val="1528202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FEFD88D-2AF8-4DB5-AED1-7FB1BF978889}" type="datetimeFigureOut">
              <a:rPr lang="en-US" smtClean="0"/>
              <a:t>8/3/16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9F457F-EAB2-4D4D-8356-ED8E3919F007}" type="slidenum">
              <a:rPr lang="en-US" smtClean="0"/>
              <a:t>‹#›</a:t>
            </a:fld>
            <a:endParaRPr lang="en-US"/>
          </a:p>
        </p:txBody>
      </p:sp>
    </p:spTree>
    <p:extLst>
      <p:ext uri="{BB962C8B-B14F-4D97-AF65-F5344CB8AC3E}">
        <p14:creationId xmlns:p14="http://schemas.microsoft.com/office/powerpoint/2010/main" val="34107418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FEFD88D-2AF8-4DB5-AED1-7FB1BF978889}" type="datetimeFigureOut">
              <a:rPr lang="en-US" smtClean="0"/>
              <a:t>8/3/16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9F457F-EAB2-4D4D-8356-ED8E3919F007}" type="slidenum">
              <a:rPr lang="en-US" smtClean="0"/>
              <a:t>‹#›</a:t>
            </a:fld>
            <a:endParaRPr lang="en-US"/>
          </a:p>
        </p:txBody>
      </p:sp>
    </p:spTree>
    <p:extLst>
      <p:ext uri="{BB962C8B-B14F-4D97-AF65-F5344CB8AC3E}">
        <p14:creationId xmlns:p14="http://schemas.microsoft.com/office/powerpoint/2010/main" val="3971303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FEFD88D-2AF8-4DB5-AED1-7FB1BF978889}" type="datetimeFigureOut">
              <a:rPr lang="en-US" smtClean="0"/>
              <a:t>8/3/16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9F457F-EAB2-4D4D-8356-ED8E3919F007}"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197525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FEFD88D-2AF8-4DB5-AED1-7FB1BF978889}" type="datetimeFigureOut">
              <a:rPr lang="en-US" smtClean="0"/>
              <a:t>8/3/16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9F457F-EAB2-4D4D-8356-ED8E3919F007}" type="slidenum">
              <a:rPr lang="en-US" smtClean="0"/>
              <a:t>‹#›</a:t>
            </a:fld>
            <a:endParaRPr lang="en-US"/>
          </a:p>
        </p:txBody>
      </p:sp>
    </p:spTree>
    <p:extLst>
      <p:ext uri="{BB962C8B-B14F-4D97-AF65-F5344CB8AC3E}">
        <p14:creationId xmlns:p14="http://schemas.microsoft.com/office/powerpoint/2010/main" val="23608833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FEFD88D-2AF8-4DB5-AED1-7FB1BF978889}" type="datetimeFigureOut">
              <a:rPr lang="en-US" smtClean="0"/>
              <a:t>8/3/16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9F457F-EAB2-4D4D-8356-ED8E3919F007}"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9237687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FEFD88D-2AF8-4DB5-AED1-7FB1BF978889}" type="datetimeFigureOut">
              <a:rPr lang="en-US" smtClean="0"/>
              <a:t>8/3/16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9F457F-EAB2-4D4D-8356-ED8E3919F007}" type="slidenum">
              <a:rPr lang="en-US" smtClean="0"/>
              <a:t>‹#›</a:t>
            </a:fld>
            <a:endParaRPr lang="en-US"/>
          </a:p>
        </p:txBody>
      </p:sp>
    </p:spTree>
    <p:extLst>
      <p:ext uri="{BB962C8B-B14F-4D97-AF65-F5344CB8AC3E}">
        <p14:creationId xmlns:p14="http://schemas.microsoft.com/office/powerpoint/2010/main" val="22339989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FEFD88D-2AF8-4DB5-AED1-7FB1BF978889}" type="datetimeFigureOut">
              <a:rPr lang="en-US" smtClean="0"/>
              <a:t>8/3/16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9F457F-EAB2-4D4D-8356-ED8E3919F007}" type="slidenum">
              <a:rPr lang="en-US" smtClean="0"/>
              <a:t>‹#›</a:t>
            </a:fld>
            <a:endParaRPr lang="en-US"/>
          </a:p>
        </p:txBody>
      </p:sp>
    </p:spTree>
    <p:extLst>
      <p:ext uri="{BB962C8B-B14F-4D97-AF65-F5344CB8AC3E}">
        <p14:creationId xmlns:p14="http://schemas.microsoft.com/office/powerpoint/2010/main" val="33697737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FEFD88D-2AF8-4DB5-AED1-7FB1BF978889}" type="datetimeFigureOut">
              <a:rPr lang="en-US" smtClean="0"/>
              <a:t>8/3/16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9F457F-EAB2-4D4D-8356-ED8E3919F007}" type="slidenum">
              <a:rPr lang="en-US" smtClean="0"/>
              <a:t>‹#›</a:t>
            </a:fld>
            <a:endParaRPr lang="en-US"/>
          </a:p>
        </p:txBody>
      </p:sp>
    </p:spTree>
    <p:extLst>
      <p:ext uri="{BB962C8B-B14F-4D97-AF65-F5344CB8AC3E}">
        <p14:creationId xmlns:p14="http://schemas.microsoft.com/office/powerpoint/2010/main" val="656111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FEFD88D-2AF8-4DB5-AED1-7FB1BF978889}" type="datetimeFigureOut">
              <a:rPr lang="en-US" smtClean="0"/>
              <a:t>8/3/16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9F457F-EAB2-4D4D-8356-ED8E3919F007}" type="slidenum">
              <a:rPr lang="en-US" smtClean="0"/>
              <a:t>‹#›</a:t>
            </a:fld>
            <a:endParaRPr lang="en-US"/>
          </a:p>
        </p:txBody>
      </p:sp>
    </p:spTree>
    <p:extLst>
      <p:ext uri="{BB962C8B-B14F-4D97-AF65-F5344CB8AC3E}">
        <p14:creationId xmlns:p14="http://schemas.microsoft.com/office/powerpoint/2010/main" val="1468689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FEFD88D-2AF8-4DB5-AED1-7FB1BF978889}" type="datetimeFigureOut">
              <a:rPr lang="en-US" smtClean="0"/>
              <a:t>8/3/16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9F457F-EAB2-4D4D-8356-ED8E3919F007}" type="slidenum">
              <a:rPr lang="en-US" smtClean="0"/>
              <a:t>‹#›</a:t>
            </a:fld>
            <a:endParaRPr lang="en-US"/>
          </a:p>
        </p:txBody>
      </p:sp>
    </p:spTree>
    <p:extLst>
      <p:ext uri="{BB962C8B-B14F-4D97-AF65-F5344CB8AC3E}">
        <p14:creationId xmlns:p14="http://schemas.microsoft.com/office/powerpoint/2010/main" val="1912486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FEFD88D-2AF8-4DB5-AED1-7FB1BF978889}" type="datetimeFigureOut">
              <a:rPr lang="en-US" smtClean="0"/>
              <a:t>8/3/16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9F457F-EAB2-4D4D-8356-ED8E3919F007}" type="slidenum">
              <a:rPr lang="en-US" smtClean="0"/>
              <a:t>‹#›</a:t>
            </a:fld>
            <a:endParaRPr lang="en-US"/>
          </a:p>
        </p:txBody>
      </p:sp>
    </p:spTree>
    <p:extLst>
      <p:ext uri="{BB962C8B-B14F-4D97-AF65-F5344CB8AC3E}">
        <p14:creationId xmlns:p14="http://schemas.microsoft.com/office/powerpoint/2010/main" val="4173465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FEFD88D-2AF8-4DB5-AED1-7FB1BF978889}" type="datetimeFigureOut">
              <a:rPr lang="en-US" smtClean="0"/>
              <a:t>8/3/16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69F457F-EAB2-4D4D-8356-ED8E3919F007}" type="slidenum">
              <a:rPr lang="en-US" smtClean="0"/>
              <a:t>‹#›</a:t>
            </a:fld>
            <a:endParaRPr lang="en-US"/>
          </a:p>
        </p:txBody>
      </p:sp>
    </p:spTree>
    <p:extLst>
      <p:ext uri="{BB962C8B-B14F-4D97-AF65-F5344CB8AC3E}">
        <p14:creationId xmlns:p14="http://schemas.microsoft.com/office/powerpoint/2010/main" val="1600799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FEFD88D-2AF8-4DB5-AED1-7FB1BF978889}" type="datetimeFigureOut">
              <a:rPr lang="en-US" smtClean="0"/>
              <a:t>8/3/16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69F457F-EAB2-4D4D-8356-ED8E3919F007}" type="slidenum">
              <a:rPr lang="en-US" smtClean="0"/>
              <a:t>‹#›</a:t>
            </a:fld>
            <a:endParaRPr lang="en-US"/>
          </a:p>
        </p:txBody>
      </p:sp>
    </p:spTree>
    <p:extLst>
      <p:ext uri="{BB962C8B-B14F-4D97-AF65-F5344CB8AC3E}">
        <p14:creationId xmlns:p14="http://schemas.microsoft.com/office/powerpoint/2010/main" val="1256173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EFD88D-2AF8-4DB5-AED1-7FB1BF978889}" type="datetimeFigureOut">
              <a:rPr lang="en-US" smtClean="0"/>
              <a:t>8/3/16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69F457F-EAB2-4D4D-8356-ED8E3919F007}" type="slidenum">
              <a:rPr lang="en-US" smtClean="0"/>
              <a:t>‹#›</a:t>
            </a:fld>
            <a:endParaRPr lang="en-US"/>
          </a:p>
        </p:txBody>
      </p:sp>
    </p:spTree>
    <p:extLst>
      <p:ext uri="{BB962C8B-B14F-4D97-AF65-F5344CB8AC3E}">
        <p14:creationId xmlns:p14="http://schemas.microsoft.com/office/powerpoint/2010/main" val="2518772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EFD88D-2AF8-4DB5-AED1-7FB1BF978889}" type="datetimeFigureOut">
              <a:rPr lang="en-US" smtClean="0"/>
              <a:t>8/3/16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9F457F-EAB2-4D4D-8356-ED8E3919F007}" type="slidenum">
              <a:rPr lang="en-US" smtClean="0"/>
              <a:t>‹#›</a:t>
            </a:fld>
            <a:endParaRPr lang="en-US"/>
          </a:p>
        </p:txBody>
      </p:sp>
    </p:spTree>
    <p:extLst>
      <p:ext uri="{BB962C8B-B14F-4D97-AF65-F5344CB8AC3E}">
        <p14:creationId xmlns:p14="http://schemas.microsoft.com/office/powerpoint/2010/main" val="628854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9F457F-EAB2-4D4D-8356-ED8E3919F007}" type="slidenum">
              <a:rPr lang="en-US" smtClean="0"/>
              <a:t>‹#›</a:t>
            </a:fld>
            <a:endParaRPr lang="en-US"/>
          </a:p>
        </p:txBody>
      </p:sp>
      <p:sp>
        <p:nvSpPr>
          <p:cNvPr id="5" name="Date Placeholder 4"/>
          <p:cNvSpPr>
            <a:spLocks noGrp="1"/>
          </p:cNvSpPr>
          <p:nvPr>
            <p:ph type="dt" sz="half" idx="10"/>
          </p:nvPr>
        </p:nvSpPr>
        <p:spPr/>
        <p:txBody>
          <a:bodyPr/>
          <a:lstStyle/>
          <a:p>
            <a:fld id="{AFEFD88D-2AF8-4DB5-AED1-7FB1BF978889}" type="datetimeFigureOut">
              <a:rPr lang="en-US" smtClean="0"/>
              <a:t>8/3/16</a:t>
            </a:fld>
            <a:endParaRPr lang="en-US"/>
          </a:p>
        </p:txBody>
      </p:sp>
    </p:spTree>
    <p:extLst>
      <p:ext uri="{BB962C8B-B14F-4D97-AF65-F5344CB8AC3E}">
        <p14:creationId xmlns:p14="http://schemas.microsoft.com/office/powerpoint/2010/main" val="15293628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FEFD88D-2AF8-4DB5-AED1-7FB1BF978889}" type="datetimeFigureOut">
              <a:rPr lang="en-US" smtClean="0"/>
              <a:t>8/3/16</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869F457F-EAB2-4D4D-8356-ED8E3919F007}" type="slidenum">
              <a:rPr lang="en-US" smtClean="0"/>
              <a:t>‹#›</a:t>
            </a:fld>
            <a:endParaRPr lang="en-US"/>
          </a:p>
        </p:txBody>
      </p:sp>
    </p:spTree>
    <p:extLst>
      <p:ext uri="{BB962C8B-B14F-4D97-AF65-F5344CB8AC3E}">
        <p14:creationId xmlns:p14="http://schemas.microsoft.com/office/powerpoint/2010/main" val="3495898642"/>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 id="2147483782" r:id="rId15"/>
    <p:sldLayoutId id="214748378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1.xml"/><Relationship Id="rId5" Type="http://schemas.openxmlformats.org/officeDocument/2006/relationships/image" Target="../media/image1.png"/><Relationship Id="rId6" Type="http://schemas.openxmlformats.org/officeDocument/2006/relationships/image" Target="../media/image2.png"/><Relationship Id="rId1" Type="http://schemas.microsoft.com/office/2007/relationships/media" Target="../media/media1.m4a"/><Relationship Id="rId2" Type="http://schemas.openxmlformats.org/officeDocument/2006/relationships/audio" Target="../media/media1.m4a"/></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xml"/><Relationship Id="rId5" Type="http://schemas.openxmlformats.org/officeDocument/2006/relationships/image" Target="../media/image2.png"/><Relationship Id="rId1" Type="http://schemas.microsoft.com/office/2007/relationships/media" Target="../media/media2.m4a"/><Relationship Id="rId2" Type="http://schemas.openxmlformats.org/officeDocument/2006/relationships/audio" Target="../media/media2.m4a"/></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xml"/><Relationship Id="rId5" Type="http://schemas.openxmlformats.org/officeDocument/2006/relationships/image" Target="../media/image2.png"/><Relationship Id="rId1" Type="http://schemas.microsoft.com/office/2007/relationships/media" Target="../media/media3.m4a"/><Relationship Id="rId2" Type="http://schemas.openxmlformats.org/officeDocument/2006/relationships/audio" Target="../media/media3.m4a"/></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6.jpeg"/><Relationship Id="rId6"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3099" y="4140984"/>
            <a:ext cx="7766936" cy="1602992"/>
          </a:xfrm>
        </p:spPr>
        <p:txBody>
          <a:bodyPr>
            <a:normAutofit/>
          </a:bodyPr>
          <a:lstStyle/>
          <a:p>
            <a:pPr algn="l"/>
            <a:r>
              <a:rPr lang="en-US" u="sng" dirty="0" smtClean="0"/>
              <a:t>Team Members</a:t>
            </a:r>
            <a:r>
              <a:rPr lang="en-US" dirty="0" smtClean="0"/>
              <a:t>: Eric Aguiar, Jorge </a:t>
            </a:r>
            <a:r>
              <a:rPr lang="en-US" dirty="0" err="1" smtClean="0"/>
              <a:t>Nonell</a:t>
            </a:r>
            <a:r>
              <a:rPr lang="en-US" dirty="0" smtClean="0"/>
              <a:t>, Alex </a:t>
            </a:r>
            <a:r>
              <a:rPr lang="en-US" dirty="0" err="1" smtClean="0"/>
              <a:t>Karpis</a:t>
            </a:r>
            <a:r>
              <a:rPr lang="en-US" dirty="0" smtClean="0"/>
              <a:t>, Christopher Naranjo</a:t>
            </a:r>
          </a:p>
          <a:p>
            <a:pPr algn="l"/>
            <a:r>
              <a:rPr lang="en-US" u="sng" dirty="0" smtClean="0"/>
              <a:t>Product Owner</a:t>
            </a:r>
            <a:r>
              <a:rPr lang="en-US" dirty="0" smtClean="0"/>
              <a:t>: Dr. Francisco R. Ortega</a:t>
            </a:r>
          </a:p>
          <a:p>
            <a:pPr algn="l"/>
            <a:r>
              <a:rPr lang="en-US" u="sng" dirty="0" smtClean="0"/>
              <a:t>Instructor</a:t>
            </a:r>
            <a:r>
              <a:rPr lang="en-US" dirty="0" smtClean="0"/>
              <a:t>: </a:t>
            </a:r>
            <a:r>
              <a:rPr lang="en-US" dirty="0" err="1" smtClean="0"/>
              <a:t>Masoud</a:t>
            </a:r>
            <a:r>
              <a:rPr lang="en-US" dirty="0" smtClean="0"/>
              <a:t> </a:t>
            </a:r>
            <a:r>
              <a:rPr lang="en-US" dirty="0" err="1" smtClean="0"/>
              <a:t>Sadjadi</a:t>
            </a:r>
            <a:endParaRPr lang="en-US" dirty="0" smtClean="0"/>
          </a:p>
        </p:txBody>
      </p:sp>
      <p:pic>
        <p:nvPicPr>
          <p:cNvPr id="4" name="Picture 24" descr="D:\Files\Images\Multi Modal Icon Background.png"/>
          <p:cNvPicPr>
            <a:picLocks noChangeAspect="1" noChangeArrowheads="1"/>
          </p:cNvPicPr>
          <p:nvPr/>
        </p:nvPicPr>
        <p:blipFill>
          <a:blip r:embed="rId5"/>
          <a:srcRect/>
          <a:stretch>
            <a:fillRect/>
          </a:stretch>
        </p:blipFill>
        <p:spPr bwMode="auto">
          <a:xfrm>
            <a:off x="1913460" y="2017133"/>
            <a:ext cx="6486215" cy="1771590"/>
          </a:xfrm>
          <a:prstGeom prst="rect">
            <a:avLst/>
          </a:prstGeom>
          <a:noFill/>
        </p:spPr>
      </p:pic>
      <p:sp>
        <p:nvSpPr>
          <p:cNvPr id="5" name="Subtitle 2"/>
          <p:cNvSpPr txBox="1">
            <a:spLocks/>
          </p:cNvSpPr>
          <p:nvPr/>
        </p:nvSpPr>
        <p:spPr>
          <a:xfrm>
            <a:off x="816163" y="403965"/>
            <a:ext cx="8680807" cy="1260907"/>
          </a:xfrm>
          <a:prstGeom prst="rect">
            <a:avLst/>
          </a:prstGeom>
        </p:spPr>
        <p:txBody>
          <a:bodyPr vert="horz" lIns="91440" tIns="45720" rIns="91440" bIns="45720" rtlCol="0" anchor="t">
            <a:no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pPr algn="ctr"/>
            <a:r>
              <a:rPr lang="en-US" sz="3600" dirty="0" smtClean="0"/>
              <a:t>Senior Project Shortcomings and </a:t>
            </a:r>
            <a:r>
              <a:rPr lang="en-US" sz="3600" dirty="0" err="1" smtClean="0"/>
              <a:t>Wishlist</a:t>
            </a:r>
            <a:endParaRPr lang="en-US" sz="3600" dirty="0" smtClean="0"/>
          </a:p>
          <a:p>
            <a:pPr algn="ctr"/>
            <a:r>
              <a:rPr lang="en-US" sz="3600" dirty="0" smtClean="0"/>
              <a:t>Summer 2016</a:t>
            </a:r>
          </a:p>
        </p:txBody>
      </p:sp>
      <p:sp>
        <p:nvSpPr>
          <p:cNvPr id="6" name="TextBox 5"/>
          <p:cNvSpPr txBox="1"/>
          <p:nvPr/>
        </p:nvSpPr>
        <p:spPr>
          <a:xfrm>
            <a:off x="1273100" y="5743978"/>
            <a:ext cx="7766936" cy="923330"/>
          </a:xfrm>
          <a:prstGeom prst="rect">
            <a:avLst/>
          </a:prstGeom>
          <a:noFill/>
        </p:spPr>
        <p:txBody>
          <a:bodyPr wrap="square" rtlCol="0">
            <a:spAutoFit/>
          </a:bodyPr>
          <a:lstStyle/>
          <a:p>
            <a:pPr algn="ctr"/>
            <a:r>
              <a:rPr lang="en-US" dirty="0" smtClean="0">
                <a:solidFill>
                  <a:schemeClr val="tx1">
                    <a:lumMod val="50000"/>
                    <a:lumOff val="50000"/>
                  </a:schemeClr>
                </a:solidFill>
              </a:rPr>
              <a:t>School of Computing and Information Sciences</a:t>
            </a:r>
          </a:p>
          <a:p>
            <a:pPr algn="ctr"/>
            <a:r>
              <a:rPr lang="en-US" dirty="0" smtClean="0">
                <a:solidFill>
                  <a:schemeClr val="tx1">
                    <a:lumMod val="50000"/>
                    <a:lumOff val="50000"/>
                  </a:schemeClr>
                </a:solidFill>
              </a:rPr>
              <a:t>Florida International University</a:t>
            </a:r>
          </a:p>
          <a:p>
            <a:endParaRPr lang="en-US" dirty="0"/>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098040942"/>
      </p:ext>
    </p:extLst>
  </p:cSld>
  <p:clrMapOvr>
    <a:masterClrMapping/>
  </p:clrMapOvr>
  <mc:AlternateContent xmlns:mc="http://schemas.openxmlformats.org/markup-compatibility/2006" xmlns:p14="http://schemas.microsoft.com/office/powerpoint/2010/main">
    <mc:Choice Requires="p14">
      <p:transition spd="slow" p14:dur="2000" advTm="12837"/>
    </mc:Choice>
    <mc:Fallback xmlns="">
      <p:transition spd="slow" advTm="128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Shortcomings</a:t>
            </a:r>
            <a:endParaRPr lang="en-US" dirty="0"/>
          </a:p>
        </p:txBody>
      </p:sp>
      <p:sp>
        <p:nvSpPr>
          <p:cNvPr id="3" name="Content Placeholder 2"/>
          <p:cNvSpPr>
            <a:spLocks noGrp="1"/>
          </p:cNvSpPr>
          <p:nvPr>
            <p:ph idx="1"/>
          </p:nvPr>
        </p:nvSpPr>
        <p:spPr/>
        <p:txBody>
          <a:bodyPr>
            <a:normAutofit/>
          </a:bodyPr>
          <a:lstStyle/>
          <a:p>
            <a:r>
              <a:rPr lang="en-US" dirty="0" smtClean="0"/>
              <a:t>CPU intensive due to multiple devices </a:t>
            </a:r>
            <a:endParaRPr lang="en-US" dirty="0"/>
          </a:p>
          <a:p>
            <a:pPr lvl="1"/>
            <a:r>
              <a:rPr lang="en-US" dirty="0" smtClean="0"/>
              <a:t>Performance improvements by threading</a:t>
            </a:r>
          </a:p>
          <a:p>
            <a:r>
              <a:rPr lang="en-US" dirty="0" smtClean="0"/>
              <a:t>Multiple infrared devices continue to be a problem</a:t>
            </a:r>
          </a:p>
          <a:p>
            <a:pPr lvl="1"/>
            <a:r>
              <a:rPr lang="en-US" dirty="0" smtClean="0"/>
              <a:t>Placing them appropriately is important because if the infrared of the devices overlap it could cause disruptions with reading user input.</a:t>
            </a:r>
          </a:p>
          <a:p>
            <a:r>
              <a:rPr lang="en-US" dirty="0" smtClean="0"/>
              <a:t>Text is stretched to fit the location: should be uniform throughout</a:t>
            </a:r>
          </a:p>
          <a:p>
            <a:r>
              <a:rPr lang="en-US" dirty="0" smtClean="0"/>
              <a:t>Kinect only works with a single user and has trouble distinguishing multiple people</a:t>
            </a:r>
          </a:p>
          <a:p>
            <a:endParaRPr lang="en-US" dirty="0" smtClean="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404790743"/>
      </p:ext>
    </p:extLst>
  </p:cSld>
  <p:clrMapOvr>
    <a:masterClrMapping/>
  </p:clrMapOvr>
  <mc:AlternateContent xmlns:mc="http://schemas.openxmlformats.org/markup-compatibility/2006" xmlns:p14="http://schemas.microsoft.com/office/powerpoint/2010/main">
    <mc:Choice Requires="p14">
      <p:transition spd="slow" p14:dur="2000" advTm="130203"/>
    </mc:Choice>
    <mc:Fallback xmlns="">
      <p:transition spd="slow" advTm="1302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Wishlist</a:t>
            </a:r>
            <a:endParaRPr lang="en-US" dirty="0"/>
          </a:p>
        </p:txBody>
      </p:sp>
      <p:sp>
        <p:nvSpPr>
          <p:cNvPr id="3" name="Content Placeholder 2"/>
          <p:cNvSpPr>
            <a:spLocks noGrp="1"/>
          </p:cNvSpPr>
          <p:nvPr>
            <p:ph idx="1"/>
          </p:nvPr>
        </p:nvSpPr>
        <p:spPr/>
        <p:txBody>
          <a:bodyPr/>
          <a:lstStyle/>
          <a:p>
            <a:r>
              <a:rPr lang="en-US" dirty="0" smtClean="0"/>
              <a:t>Speech recognition</a:t>
            </a:r>
          </a:p>
          <a:p>
            <a:r>
              <a:rPr lang="en-US" dirty="0" err="1" smtClean="0"/>
              <a:t>ColorWheel</a:t>
            </a:r>
            <a:endParaRPr lang="en-US" dirty="0" smtClean="0"/>
          </a:p>
          <a:p>
            <a:r>
              <a:rPr lang="en-US" dirty="0" smtClean="0"/>
              <a:t>Microsoft HoloLens integration</a:t>
            </a:r>
            <a:endParaRPr lang="en-US" dirty="0"/>
          </a:p>
          <a:p>
            <a:r>
              <a:rPr lang="en-US" dirty="0" smtClean="0"/>
              <a:t>3D cameras to avoid conflicting infrared devices</a:t>
            </a:r>
            <a:endParaRPr lang="en-US" dirty="0"/>
          </a:p>
          <a:p>
            <a:r>
              <a:rPr lang="en-US" dirty="0"/>
              <a:t>Tutorial system to show how to use devices</a:t>
            </a:r>
          </a:p>
          <a:p>
            <a:r>
              <a:rPr lang="en-US" dirty="0" smtClean="0"/>
              <a:t>Feature </a:t>
            </a:r>
            <a:r>
              <a:rPr lang="en-US" dirty="0"/>
              <a:t>to indicate whether you are being read by the </a:t>
            </a:r>
            <a:r>
              <a:rPr lang="en-US" dirty="0" smtClean="0"/>
              <a:t>Real </a:t>
            </a:r>
            <a:r>
              <a:rPr lang="en-US" dirty="0"/>
              <a:t>sense</a:t>
            </a:r>
          </a:p>
          <a:p>
            <a:r>
              <a:rPr lang="en-US" dirty="0" smtClean="0"/>
              <a:t>Gamification</a:t>
            </a:r>
            <a:endParaRPr lang="en-US"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989319452"/>
      </p:ext>
    </p:extLst>
  </p:cSld>
  <p:clrMapOvr>
    <a:masterClrMapping/>
  </p:clrMapOvr>
  <mc:AlternateContent xmlns:mc="http://schemas.openxmlformats.org/markup-compatibility/2006" xmlns:p14="http://schemas.microsoft.com/office/powerpoint/2010/main">
    <mc:Choice Requires="p14">
      <p:transition spd="slow" p14:dur="2000" advTm="133856"/>
    </mc:Choice>
    <mc:Fallback xmlns="">
      <p:transition spd="slow" advTm="1338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Devices</a:t>
            </a:r>
            <a:endParaRPr lang="en-US" dirty="0"/>
          </a:p>
        </p:txBody>
      </p:sp>
      <p:sp>
        <p:nvSpPr>
          <p:cNvPr id="3" name="Content Placeholder 2"/>
          <p:cNvSpPr>
            <a:spLocks noGrp="1"/>
          </p:cNvSpPr>
          <p:nvPr>
            <p:ph idx="1"/>
          </p:nvPr>
        </p:nvSpPr>
        <p:spPr>
          <a:xfrm>
            <a:off x="344775" y="1405716"/>
            <a:ext cx="4886792" cy="5452284"/>
          </a:xfrm>
        </p:spPr>
        <p:txBody>
          <a:bodyPr>
            <a:normAutofit/>
          </a:bodyPr>
          <a:lstStyle/>
          <a:p>
            <a:r>
              <a:rPr lang="en-US" dirty="0" err="1" smtClean="0"/>
              <a:t>Tobii</a:t>
            </a:r>
            <a:r>
              <a:rPr lang="en-US" dirty="0" smtClean="0"/>
              <a:t> </a:t>
            </a:r>
            <a:r>
              <a:rPr lang="en-US" dirty="0" err="1" smtClean="0"/>
              <a:t>EyeX</a:t>
            </a:r>
            <a:r>
              <a:rPr lang="en-US" dirty="0" smtClean="0"/>
              <a:t> </a:t>
            </a:r>
          </a:p>
          <a:p>
            <a:endParaRPr lang="en-US" dirty="0"/>
          </a:p>
          <a:p>
            <a:endParaRPr lang="en-US" dirty="0" smtClean="0"/>
          </a:p>
          <a:p>
            <a:endParaRPr lang="en-US" dirty="0" smtClean="0"/>
          </a:p>
          <a:p>
            <a:pPr marL="0" indent="0">
              <a:buNone/>
            </a:pPr>
            <a:endParaRPr lang="en-US" dirty="0" smtClean="0"/>
          </a:p>
          <a:p>
            <a:pPr marL="0" indent="0">
              <a:buNone/>
            </a:pPr>
            <a:endParaRPr lang="en-US" dirty="0" smtClean="0"/>
          </a:p>
          <a:p>
            <a:r>
              <a:rPr lang="en-US" dirty="0" smtClean="0"/>
              <a:t>Intel Real Sense Depth Camera</a:t>
            </a:r>
          </a:p>
          <a:p>
            <a:endParaRPr lang="en-US" dirty="0"/>
          </a:p>
          <a:p>
            <a:endParaRPr lang="en-US" dirty="0" smtClean="0"/>
          </a:p>
          <a:p>
            <a:endParaRPr lang="en-US" dirty="0"/>
          </a:p>
        </p:txBody>
      </p:sp>
      <p:pic>
        <p:nvPicPr>
          <p:cNvPr id="4" name="Picture 34" descr="https://software.intel.com/sites/default/files/managed/28/f0/f200_camerafeatures.jpg"/>
          <p:cNvPicPr>
            <a:picLocks noChangeAspect="1" noChangeArrowheads="1"/>
          </p:cNvPicPr>
          <p:nvPr/>
        </p:nvPicPr>
        <p:blipFill>
          <a:blip r:embed="rId2"/>
          <a:srcRect/>
          <a:stretch>
            <a:fillRect/>
          </a:stretch>
        </p:blipFill>
        <p:spPr bwMode="auto">
          <a:xfrm>
            <a:off x="677333" y="4131856"/>
            <a:ext cx="3100706" cy="2104051"/>
          </a:xfrm>
          <a:prstGeom prst="rect">
            <a:avLst/>
          </a:prstGeom>
          <a:noFill/>
        </p:spPr>
      </p:pic>
      <p:pic>
        <p:nvPicPr>
          <p:cNvPr id="6" name="Picture 32" descr="https://images.stackcommerce.com/assets/productshot2-image/3121/60ea6063f6502e1132d23b2cfb06d933b5eecc34_main_hero_image.jpg"/>
          <p:cNvPicPr>
            <a:picLocks noChangeAspect="1" noChangeArrowheads="1"/>
          </p:cNvPicPr>
          <p:nvPr/>
        </p:nvPicPr>
        <p:blipFill>
          <a:blip r:embed="rId3"/>
          <a:srcRect/>
          <a:stretch>
            <a:fillRect/>
          </a:stretch>
        </p:blipFill>
        <p:spPr bwMode="auto">
          <a:xfrm>
            <a:off x="6295144" y="1270000"/>
            <a:ext cx="2231122" cy="1651030"/>
          </a:xfrm>
          <a:prstGeom prst="rect">
            <a:avLst/>
          </a:prstGeom>
          <a:noFill/>
        </p:spPr>
      </p:pic>
      <p:pic>
        <p:nvPicPr>
          <p:cNvPr id="7" name="Picture 30" descr="http://mb.cision.com/Public/2874/9885313/aeb44c161f2532b2_org.jpg"/>
          <p:cNvPicPr>
            <a:picLocks noChangeAspect="1" noChangeArrowheads="1"/>
          </p:cNvPicPr>
          <p:nvPr/>
        </p:nvPicPr>
        <p:blipFill>
          <a:blip r:embed="rId4" cstate="print"/>
          <a:srcRect/>
          <a:stretch>
            <a:fillRect/>
          </a:stretch>
        </p:blipFill>
        <p:spPr bwMode="auto">
          <a:xfrm>
            <a:off x="916447" y="1893884"/>
            <a:ext cx="2935301" cy="1920629"/>
          </a:xfrm>
          <a:prstGeom prst="rect">
            <a:avLst/>
          </a:prstGeom>
          <a:noFill/>
        </p:spPr>
      </p:pic>
      <p:pic>
        <p:nvPicPr>
          <p:cNvPr id="1026" name="Picture 2" descr="http://www.techfresh.net/wp-content/uploads/2013/08/Acer-T272HUL-27-Inch-10-Point-Multi-Touch-LCD-Monitor.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95144" y="3331466"/>
            <a:ext cx="1612468" cy="144315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compass.xbox.com/assets/3d/37/3d377852-0f21-4074-a3c2-35f418170848.jpg?n=chandler_xboxone_hardware_960x540_0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70290" y="5255920"/>
            <a:ext cx="2462176" cy="1384974"/>
          </a:xfrm>
          <a:prstGeom prst="rect">
            <a:avLst/>
          </a:prstGeom>
          <a:noFill/>
          <a:extLst>
            <a:ext uri="{909E8E84-426E-40DD-AFC4-6F175D3DCCD1}">
              <a14:hiddenFill xmlns:a14="http://schemas.microsoft.com/office/drawing/2010/main">
                <a:solidFill>
                  <a:srgbClr val="FFFFFF"/>
                </a:solidFill>
              </a14:hiddenFill>
            </a:ext>
          </a:extLst>
        </p:spPr>
      </p:pic>
      <p:sp>
        <p:nvSpPr>
          <p:cNvPr id="15" name="Content Placeholder 2"/>
          <p:cNvSpPr txBox="1">
            <a:spLocks/>
          </p:cNvSpPr>
          <p:nvPr/>
        </p:nvSpPr>
        <p:spPr>
          <a:xfrm>
            <a:off x="5126636" y="899105"/>
            <a:ext cx="5843026" cy="545228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dirty="0" smtClean="0"/>
              <a:t>Leap Motion Sense</a:t>
            </a:r>
          </a:p>
          <a:p>
            <a:endParaRPr lang="en-US" dirty="0"/>
          </a:p>
          <a:p>
            <a:endParaRPr lang="en-US" dirty="0" smtClean="0"/>
          </a:p>
          <a:p>
            <a:endParaRPr lang="en-US" dirty="0"/>
          </a:p>
          <a:p>
            <a:endParaRPr lang="en-US" dirty="0" smtClean="0"/>
          </a:p>
          <a:p>
            <a:r>
              <a:rPr lang="en-US" dirty="0" smtClean="0"/>
              <a:t>Acer Multi Touch Monitor</a:t>
            </a:r>
          </a:p>
          <a:p>
            <a:endParaRPr lang="en-US" dirty="0"/>
          </a:p>
          <a:p>
            <a:endParaRPr lang="en-US" dirty="0" smtClean="0"/>
          </a:p>
          <a:p>
            <a:endParaRPr lang="en-US" dirty="0"/>
          </a:p>
          <a:p>
            <a:endParaRPr lang="en-US" dirty="0" smtClean="0"/>
          </a:p>
          <a:p>
            <a:r>
              <a:rPr lang="en-US" dirty="0" smtClean="0"/>
              <a:t>Xbox One Kinect</a:t>
            </a:r>
          </a:p>
          <a:p>
            <a:endParaRPr lang="en-US" dirty="0"/>
          </a:p>
          <a:p>
            <a:endParaRPr lang="en-US" dirty="0" smtClean="0"/>
          </a:p>
          <a:p>
            <a:endParaRPr lang="en-US" dirty="0"/>
          </a:p>
          <a:p>
            <a:endParaRPr lang="en-US" dirty="0"/>
          </a:p>
        </p:txBody>
      </p:sp>
    </p:spTree>
    <p:extLst>
      <p:ext uri="{BB962C8B-B14F-4D97-AF65-F5344CB8AC3E}">
        <p14:creationId xmlns:p14="http://schemas.microsoft.com/office/powerpoint/2010/main" val="11616057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Intel Real Sense Depth Camera</a:t>
            </a:r>
          </a:p>
        </p:txBody>
      </p:sp>
      <p:sp>
        <p:nvSpPr>
          <p:cNvPr id="3" name="Content Placeholder 2"/>
          <p:cNvSpPr>
            <a:spLocks noGrp="1"/>
          </p:cNvSpPr>
          <p:nvPr>
            <p:ph idx="1"/>
          </p:nvPr>
        </p:nvSpPr>
        <p:spPr>
          <a:xfrm>
            <a:off x="677334" y="1930400"/>
            <a:ext cx="9058337" cy="3880773"/>
          </a:xfrm>
        </p:spPr>
        <p:txBody>
          <a:bodyPr>
            <a:normAutofit/>
          </a:bodyPr>
          <a:lstStyle/>
          <a:p>
            <a:r>
              <a:rPr lang="en-US" sz="2400" dirty="0" smtClean="0"/>
              <a:t>Give feedback to user about which feature is being activated</a:t>
            </a:r>
            <a:endParaRPr lang="en-US" sz="2400" dirty="0"/>
          </a:p>
        </p:txBody>
      </p:sp>
      <p:pic>
        <p:nvPicPr>
          <p:cNvPr id="4" name="Picture 34" descr="https://software.intel.com/sites/default/files/managed/28/f0/f200_camerafeatures.jpg"/>
          <p:cNvPicPr>
            <a:picLocks noChangeAspect="1" noChangeArrowheads="1"/>
          </p:cNvPicPr>
          <p:nvPr/>
        </p:nvPicPr>
        <p:blipFill>
          <a:blip r:embed="rId3"/>
          <a:srcRect/>
          <a:stretch>
            <a:fillRect/>
          </a:stretch>
        </p:blipFill>
        <p:spPr bwMode="auto">
          <a:xfrm>
            <a:off x="1334854" y="2799977"/>
            <a:ext cx="6350000" cy="3556000"/>
          </a:xfrm>
          <a:prstGeom prst="rect">
            <a:avLst/>
          </a:prstGeom>
          <a:noFill/>
        </p:spPr>
      </p:pic>
    </p:spTree>
    <p:extLst>
      <p:ext uri="{BB962C8B-B14F-4D97-AF65-F5344CB8AC3E}">
        <p14:creationId xmlns:p14="http://schemas.microsoft.com/office/powerpoint/2010/main" val="19538807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Wishes</a:t>
            </a:r>
            <a:endParaRPr lang="en-US" dirty="0"/>
          </a:p>
        </p:txBody>
      </p:sp>
      <p:sp>
        <p:nvSpPr>
          <p:cNvPr id="3" name="Content Placeholder 2"/>
          <p:cNvSpPr>
            <a:spLocks noGrp="1"/>
          </p:cNvSpPr>
          <p:nvPr>
            <p:ph idx="1"/>
          </p:nvPr>
        </p:nvSpPr>
        <p:spPr/>
        <p:txBody>
          <a:bodyPr>
            <a:normAutofit/>
          </a:bodyPr>
          <a:lstStyle/>
          <a:p>
            <a:r>
              <a:rPr lang="en-US" sz="2400" dirty="0" smtClean="0"/>
              <a:t>Tutorial System for devices and features</a:t>
            </a:r>
          </a:p>
          <a:p>
            <a:endParaRPr lang="en-US" sz="2400" dirty="0" smtClean="0"/>
          </a:p>
          <a:p>
            <a:r>
              <a:rPr lang="en-US" sz="2400" dirty="0" smtClean="0"/>
              <a:t>Gamification</a:t>
            </a:r>
            <a:endParaRPr lang="en-US" sz="2400" dirty="0"/>
          </a:p>
        </p:txBody>
      </p:sp>
    </p:spTree>
    <p:extLst>
      <p:ext uri="{BB962C8B-B14F-4D97-AF65-F5344CB8AC3E}">
        <p14:creationId xmlns:p14="http://schemas.microsoft.com/office/powerpoint/2010/main" val="1050958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614864"/>
            <a:ext cx="8596668" cy="1320800"/>
          </a:xfrm>
        </p:spPr>
        <p:txBody>
          <a:bodyPr>
            <a:normAutofit/>
          </a:bodyPr>
          <a:lstStyle/>
          <a:p>
            <a:pPr algn="ctr"/>
            <a:r>
              <a:rPr lang="en-US" sz="4800" dirty="0" smtClean="0"/>
              <a:t>Thanks For Watching</a:t>
            </a:r>
            <a:endParaRPr lang="en-US" sz="4800" dirty="0"/>
          </a:p>
        </p:txBody>
      </p:sp>
    </p:spTree>
    <p:extLst>
      <p:ext uri="{BB962C8B-B14F-4D97-AF65-F5344CB8AC3E}">
        <p14:creationId xmlns:p14="http://schemas.microsoft.com/office/powerpoint/2010/main" val="191393833"/>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1115</TotalTime>
  <Words>762</Words>
  <Application>Microsoft Macintosh PowerPoint</Application>
  <PresentationFormat>Widescreen</PresentationFormat>
  <Paragraphs>96</Paragraphs>
  <Slides>7</Slides>
  <Notes>5</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Trebuchet MS</vt:lpstr>
      <vt:lpstr>Wingdings 3</vt:lpstr>
      <vt:lpstr>Facet</vt:lpstr>
      <vt:lpstr>PowerPoint Presentation</vt:lpstr>
      <vt:lpstr>Shortcomings</vt:lpstr>
      <vt:lpstr>Wishlist</vt:lpstr>
      <vt:lpstr>Devices</vt:lpstr>
      <vt:lpstr>Intel Real Sense Depth Camera</vt:lpstr>
      <vt:lpstr>More Wishes</vt:lpstr>
      <vt:lpstr>Thanks For Watching</vt:lpstr>
    </vt:vector>
  </TitlesOfParts>
  <LinksUpToDate>false</LinksUpToDate>
  <SharedDoc>false</SharedDoc>
  <HyperlinksChanged>false</HyperlinksChanged>
  <AppVersion>15.0024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Eric Aguiar</dc:creator>
  <cp:lastModifiedBy>Eric Aguiar</cp:lastModifiedBy>
  <cp:revision>36</cp:revision>
  <dcterms:created xsi:type="dcterms:W3CDTF">2016-08-01T18:27:03Z</dcterms:created>
  <dcterms:modified xsi:type="dcterms:W3CDTF">2016-08-03T17:02:18Z</dcterms:modified>
</cp:coreProperties>
</file>