
<file path=[Content_Types].xml><?xml version="1.0" encoding="utf-8"?>
<Types xmlns="http://schemas.openxmlformats.org/package/2006/content-types"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autoCompressPictures="0" embedTrueTypeFonts="1" strictFirstAndLastChars="0" saveSubsetFonts="1">
  <p:sldMasterIdLst>
    <p:sldMasterId id="2147483660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</p:sldIdLst>
  <p:sldSz cy="5143500" cx="9144000"/>
  <p:notesSz cx="6858000" cy="9144000"/>
  <p:embeddedFontLst>
    <p:embeddedFont>
      <p:font typeface="Montserrat"/>
      <p:regular r:id="rId26"/>
      <p:bold r:id="rId27"/>
    </p:embeddedFont>
    <p:embeddedFont>
      <p:font typeface="Karla"/>
      <p:regular r:id="rId28"/>
      <p:bold r:id="rId29"/>
      <p:italic r:id="rId30"/>
      <p:boldItalic r:id="rId3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font" Target="fonts/Montserrat-regular.fntdata"/><Relationship Id="rId25" Type="http://schemas.openxmlformats.org/officeDocument/2006/relationships/slide" Target="slides/slide21.xml"/><Relationship Id="rId28" Type="http://schemas.openxmlformats.org/officeDocument/2006/relationships/font" Target="fonts/Karla-regular.fntdata"/><Relationship Id="rId27" Type="http://schemas.openxmlformats.org/officeDocument/2006/relationships/font" Target="fonts/Montserrat-bold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29" Type="http://schemas.openxmlformats.org/officeDocument/2006/relationships/font" Target="fonts/Karla-bold.fntdata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1" Type="http://schemas.openxmlformats.org/officeDocument/2006/relationships/font" Target="fonts/Karla-boldItalic.fntdata"/><Relationship Id="rId30" Type="http://schemas.openxmlformats.org/officeDocument/2006/relationships/font" Target="fonts/Karla-italic.fntdata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4" name="Shape 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Shape 6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Shape 15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hape 156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" name="Shape 15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Shape 163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4" name="Shape 16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Shape 169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0" name="Shape 17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Shape 176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7" name="Shape 17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Shape 182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" name="Shape 18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Shape 189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0" name="Shape 19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Shape 196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7" name="Shape 19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Shape 204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5" name="Shape 20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Shape 213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4" name="Shape 21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Shape 7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Shape 223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4" name="Shape 22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Shape 230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1" name="Shape 231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Shape 8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Shape 8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Shape 9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Shape 101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106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Shape 10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" name="Shape 11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Shape 13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"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/>
          <p:nvPr/>
        </p:nvSpPr>
        <p:spPr>
          <a:xfrm>
            <a:off x="218925" y="-9675"/>
            <a:ext cx="5276875" cy="5167075"/>
          </a:xfrm>
          <a:custGeom>
            <a:pathLst>
              <a:path extrusionOk="0" h="206683" w="211075">
                <a:moveTo>
                  <a:pt x="387" y="0"/>
                </a:moveTo>
                <a:lnTo>
                  <a:pt x="0" y="206683"/>
                </a:lnTo>
                <a:lnTo>
                  <a:pt x="211075" y="206545"/>
                </a:lnTo>
                <a:lnTo>
                  <a:pt x="155812" y="301"/>
                </a:lnTo>
                <a:close/>
              </a:path>
            </a:pathLst>
          </a:custGeom>
          <a:solidFill>
            <a:srgbClr val="000000">
              <a:alpha val="7310"/>
            </a:srgbClr>
          </a:solidFill>
          <a:ln>
            <a:noFill/>
          </a:ln>
        </p:spPr>
      </p:sp>
      <p:sp>
        <p:nvSpPr>
          <p:cNvPr id="10" name="Shape 10"/>
          <p:cNvSpPr/>
          <p:nvPr/>
        </p:nvSpPr>
        <p:spPr>
          <a:xfrm>
            <a:off x="-9675" y="-9675"/>
            <a:ext cx="5276875" cy="5167075"/>
          </a:xfrm>
          <a:custGeom>
            <a:pathLst>
              <a:path extrusionOk="0" h="206683" w="211075">
                <a:moveTo>
                  <a:pt x="387" y="0"/>
                </a:moveTo>
                <a:lnTo>
                  <a:pt x="0" y="206683"/>
                </a:lnTo>
                <a:lnTo>
                  <a:pt x="211075" y="206545"/>
                </a:lnTo>
                <a:lnTo>
                  <a:pt x="155812" y="30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11" name="Shape 11"/>
          <p:cNvSpPr txBox="1"/>
          <p:nvPr>
            <p:ph type="ctrTitle"/>
          </p:nvPr>
        </p:nvSpPr>
        <p:spPr>
          <a:xfrm>
            <a:off x="648300" y="3175950"/>
            <a:ext cx="3530700" cy="1181999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>
              <a:spcBef>
                <a:spcPts val="0"/>
              </a:spcBef>
              <a:buSzPct val="100000"/>
              <a:defRPr sz="3600"/>
            </a:lvl1pPr>
            <a:lvl2pPr lvl="1">
              <a:spcBef>
                <a:spcPts val="0"/>
              </a:spcBef>
              <a:buSzPct val="100000"/>
              <a:defRPr sz="3600"/>
            </a:lvl2pPr>
            <a:lvl3pPr lvl="2">
              <a:spcBef>
                <a:spcPts val="0"/>
              </a:spcBef>
              <a:buSzPct val="100000"/>
              <a:defRPr sz="3600"/>
            </a:lvl3pPr>
            <a:lvl4pPr lvl="3">
              <a:spcBef>
                <a:spcPts val="0"/>
              </a:spcBef>
              <a:buSzPct val="100000"/>
              <a:defRPr sz="3600"/>
            </a:lvl4pPr>
            <a:lvl5pPr lvl="4">
              <a:spcBef>
                <a:spcPts val="0"/>
              </a:spcBef>
              <a:buSzPct val="100000"/>
              <a:defRPr sz="3600"/>
            </a:lvl5pPr>
            <a:lvl6pPr lvl="5">
              <a:spcBef>
                <a:spcPts val="0"/>
              </a:spcBef>
              <a:buSzPct val="100000"/>
              <a:defRPr sz="3600"/>
            </a:lvl6pPr>
            <a:lvl7pPr lvl="6">
              <a:spcBef>
                <a:spcPts val="0"/>
              </a:spcBef>
              <a:buSzPct val="100000"/>
              <a:defRPr sz="3600"/>
            </a:lvl7pPr>
            <a:lvl8pPr lvl="7">
              <a:spcBef>
                <a:spcPts val="0"/>
              </a:spcBef>
              <a:buSzPct val="100000"/>
              <a:defRPr sz="3600"/>
            </a:lvl8pPr>
            <a:lvl9pPr lvl="8">
              <a:spcBef>
                <a:spcPts val="0"/>
              </a:spcBef>
              <a:buSzPct val="100000"/>
              <a:defRPr sz="3600"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Caption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/>
          <p:nvPr/>
        </p:nvSpPr>
        <p:spPr>
          <a:xfrm>
            <a:off x="228600" y="-10437"/>
            <a:ext cx="8229314" cy="5164386"/>
          </a:xfrm>
          <a:custGeom>
            <a:pathLst>
              <a:path extrusionOk="0" h="206122" w="328450">
                <a:moveTo>
                  <a:pt x="0" y="0"/>
                </a:moveTo>
                <a:lnTo>
                  <a:pt x="0" y="206122"/>
                </a:lnTo>
                <a:lnTo>
                  <a:pt x="328450" y="206122"/>
                </a:lnTo>
                <a:lnTo>
                  <a:pt x="273309" y="331"/>
                </a:lnTo>
                <a:close/>
              </a:path>
            </a:pathLst>
          </a:custGeom>
          <a:solidFill>
            <a:srgbClr val="000000">
              <a:alpha val="7310"/>
            </a:srgbClr>
          </a:solidFill>
          <a:ln>
            <a:noFill/>
          </a:ln>
        </p:spPr>
      </p:sp>
      <p:sp>
        <p:nvSpPr>
          <p:cNvPr id="55" name="Shape 55"/>
          <p:cNvSpPr/>
          <p:nvPr/>
        </p:nvSpPr>
        <p:spPr>
          <a:xfrm>
            <a:off x="0" y="-10437"/>
            <a:ext cx="8229314" cy="5164386"/>
          </a:xfrm>
          <a:custGeom>
            <a:pathLst>
              <a:path extrusionOk="0" h="206122" w="328450">
                <a:moveTo>
                  <a:pt x="0" y="0"/>
                </a:moveTo>
                <a:lnTo>
                  <a:pt x="0" y="206122"/>
                </a:lnTo>
                <a:lnTo>
                  <a:pt x="328450" y="206122"/>
                </a:lnTo>
                <a:lnTo>
                  <a:pt x="273309" y="3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56" name="Shape 56"/>
          <p:cNvSpPr txBox="1"/>
          <p:nvPr>
            <p:ph idx="1" type="body"/>
          </p:nvPr>
        </p:nvSpPr>
        <p:spPr>
          <a:xfrm>
            <a:off x="841000" y="4025300"/>
            <a:ext cx="7845899" cy="519599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>
              <a:spcBef>
                <a:spcPts val="360"/>
              </a:spcBef>
              <a:buNone/>
              <a:defRPr/>
            </a:lvl1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/>
          <p:nvPr/>
        </p:nvSpPr>
        <p:spPr>
          <a:xfrm>
            <a:off x="228600" y="-10437"/>
            <a:ext cx="8229314" cy="5164386"/>
          </a:xfrm>
          <a:custGeom>
            <a:pathLst>
              <a:path extrusionOk="0" h="206122" w="328450">
                <a:moveTo>
                  <a:pt x="0" y="0"/>
                </a:moveTo>
                <a:lnTo>
                  <a:pt x="0" y="206122"/>
                </a:lnTo>
                <a:lnTo>
                  <a:pt x="328450" y="206122"/>
                </a:lnTo>
                <a:lnTo>
                  <a:pt x="273309" y="331"/>
                </a:lnTo>
                <a:close/>
              </a:path>
            </a:pathLst>
          </a:custGeom>
          <a:solidFill>
            <a:srgbClr val="000000">
              <a:alpha val="7310"/>
            </a:srgbClr>
          </a:solidFill>
          <a:ln>
            <a:noFill/>
          </a:ln>
        </p:spPr>
      </p:sp>
      <p:sp>
        <p:nvSpPr>
          <p:cNvPr id="59" name="Shape 59"/>
          <p:cNvSpPr/>
          <p:nvPr/>
        </p:nvSpPr>
        <p:spPr>
          <a:xfrm>
            <a:off x="0" y="-10437"/>
            <a:ext cx="8229314" cy="5164386"/>
          </a:xfrm>
          <a:custGeom>
            <a:pathLst>
              <a:path extrusionOk="0" h="206122" w="328450">
                <a:moveTo>
                  <a:pt x="0" y="0"/>
                </a:moveTo>
                <a:lnTo>
                  <a:pt x="0" y="206122"/>
                </a:lnTo>
                <a:lnTo>
                  <a:pt x="328450" y="206122"/>
                </a:lnTo>
                <a:lnTo>
                  <a:pt x="273309" y="3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Empty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Subtitle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/>
          <p:nvPr/>
        </p:nvSpPr>
        <p:spPr>
          <a:xfrm>
            <a:off x="218925" y="-9675"/>
            <a:ext cx="5276875" cy="5167075"/>
          </a:xfrm>
          <a:custGeom>
            <a:pathLst>
              <a:path extrusionOk="0" h="206683" w="211075">
                <a:moveTo>
                  <a:pt x="387" y="0"/>
                </a:moveTo>
                <a:lnTo>
                  <a:pt x="0" y="206683"/>
                </a:lnTo>
                <a:lnTo>
                  <a:pt x="211075" y="206545"/>
                </a:lnTo>
                <a:lnTo>
                  <a:pt x="155812" y="301"/>
                </a:lnTo>
                <a:close/>
              </a:path>
            </a:pathLst>
          </a:custGeom>
          <a:solidFill>
            <a:srgbClr val="000000">
              <a:alpha val="7310"/>
            </a:srgbClr>
          </a:solidFill>
          <a:ln>
            <a:noFill/>
          </a:ln>
        </p:spPr>
      </p:sp>
      <p:sp>
        <p:nvSpPr>
          <p:cNvPr id="14" name="Shape 14"/>
          <p:cNvSpPr/>
          <p:nvPr/>
        </p:nvSpPr>
        <p:spPr>
          <a:xfrm>
            <a:off x="-9675" y="-9675"/>
            <a:ext cx="5276875" cy="5167075"/>
          </a:xfrm>
          <a:custGeom>
            <a:pathLst>
              <a:path extrusionOk="0" h="206683" w="211075">
                <a:moveTo>
                  <a:pt x="387" y="0"/>
                </a:moveTo>
                <a:lnTo>
                  <a:pt x="0" y="206683"/>
                </a:lnTo>
                <a:lnTo>
                  <a:pt x="211075" y="206545"/>
                </a:lnTo>
                <a:lnTo>
                  <a:pt x="155812" y="30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15" name="Shape 15"/>
          <p:cNvSpPr txBox="1"/>
          <p:nvPr>
            <p:ph type="ctrTitle"/>
          </p:nvPr>
        </p:nvSpPr>
        <p:spPr>
          <a:xfrm>
            <a:off x="648300" y="1354750"/>
            <a:ext cx="3522300" cy="2989799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 rtl="0">
              <a:spcBef>
                <a:spcPts val="0"/>
              </a:spcBef>
              <a:buSzPct val="100000"/>
              <a:defRPr sz="3000"/>
            </a:lvl1pPr>
            <a:lvl2pPr lvl="1" rtl="0">
              <a:spcBef>
                <a:spcPts val="0"/>
              </a:spcBef>
              <a:buSzPct val="100000"/>
              <a:defRPr sz="3000"/>
            </a:lvl2pPr>
            <a:lvl3pPr lvl="2" rtl="0">
              <a:spcBef>
                <a:spcPts val="0"/>
              </a:spcBef>
              <a:buSzPct val="100000"/>
              <a:defRPr sz="3000"/>
            </a:lvl3pPr>
            <a:lvl4pPr lvl="3" rtl="0">
              <a:spcBef>
                <a:spcPts val="0"/>
              </a:spcBef>
              <a:buSzPct val="100000"/>
              <a:defRPr sz="3000"/>
            </a:lvl4pPr>
            <a:lvl5pPr lvl="4" rtl="0">
              <a:spcBef>
                <a:spcPts val="0"/>
              </a:spcBef>
              <a:buSzPct val="100000"/>
              <a:defRPr sz="3000"/>
            </a:lvl5pPr>
            <a:lvl6pPr lvl="5" rtl="0">
              <a:spcBef>
                <a:spcPts val="0"/>
              </a:spcBef>
              <a:buSzPct val="100000"/>
              <a:defRPr sz="3000"/>
            </a:lvl6pPr>
            <a:lvl7pPr lvl="6" rtl="0">
              <a:spcBef>
                <a:spcPts val="0"/>
              </a:spcBef>
              <a:buSzPct val="100000"/>
              <a:defRPr sz="3000"/>
            </a:lvl7pPr>
            <a:lvl8pPr lvl="7" rtl="0">
              <a:spcBef>
                <a:spcPts val="0"/>
              </a:spcBef>
              <a:buSzPct val="100000"/>
              <a:defRPr sz="3000"/>
            </a:lvl8pPr>
            <a:lvl9pPr lvl="8" rtl="0">
              <a:spcBef>
                <a:spcPts val="0"/>
              </a:spcBef>
              <a:buSzPct val="100000"/>
              <a:defRPr sz="3000"/>
            </a:lvl9pPr>
          </a:lstStyle>
          <a:p/>
        </p:txBody>
      </p:sp>
      <p:sp>
        <p:nvSpPr>
          <p:cNvPr id="16" name="Shape 16"/>
          <p:cNvSpPr txBox="1"/>
          <p:nvPr>
            <p:ph idx="1" type="subTitle"/>
          </p:nvPr>
        </p:nvSpPr>
        <p:spPr>
          <a:xfrm>
            <a:off x="6724950" y="3265700"/>
            <a:ext cx="1906199" cy="1031699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 rtl="0" algn="r">
              <a:spcBef>
                <a:spcPts val="0"/>
              </a:spcBef>
              <a:buClr>
                <a:srgbClr val="FFFFFF"/>
              </a:buClr>
              <a:buSzPct val="100000"/>
              <a:buNone/>
              <a:defRPr sz="1800">
                <a:solidFill>
                  <a:srgbClr val="FFFFFF"/>
                </a:solidFill>
              </a:defRPr>
            </a:lvl1pPr>
            <a:lvl2pPr lvl="1" rtl="0" algn="r">
              <a:spcBef>
                <a:spcPts val="0"/>
              </a:spcBef>
              <a:buClr>
                <a:srgbClr val="FFFFFF"/>
              </a:buClr>
              <a:buSzPct val="100000"/>
              <a:buNone/>
              <a:defRPr sz="1800">
                <a:solidFill>
                  <a:srgbClr val="FFFFFF"/>
                </a:solidFill>
              </a:defRPr>
            </a:lvl2pPr>
            <a:lvl3pPr lvl="2" rtl="0" algn="r">
              <a:spcBef>
                <a:spcPts val="0"/>
              </a:spcBef>
              <a:buClr>
                <a:srgbClr val="FFFFFF"/>
              </a:buClr>
              <a:buSzPct val="100000"/>
              <a:buNone/>
              <a:defRPr sz="1800">
                <a:solidFill>
                  <a:srgbClr val="FFFFFF"/>
                </a:solidFill>
              </a:defRPr>
            </a:lvl3pPr>
            <a:lvl4pPr lvl="3" rtl="0" algn="r">
              <a:spcBef>
                <a:spcPts val="0"/>
              </a:spcBef>
              <a:buClr>
                <a:srgbClr val="FFFFFF"/>
              </a:buClr>
              <a:buSzPct val="100000"/>
              <a:buNone/>
              <a:defRPr sz="1800">
                <a:solidFill>
                  <a:srgbClr val="FFFFFF"/>
                </a:solidFill>
              </a:defRPr>
            </a:lvl4pPr>
            <a:lvl5pPr lvl="4" rtl="0" algn="r">
              <a:spcBef>
                <a:spcPts val="0"/>
              </a:spcBef>
              <a:buClr>
                <a:srgbClr val="FFFFFF"/>
              </a:buClr>
              <a:buSzPct val="100000"/>
              <a:buNone/>
              <a:defRPr sz="1800">
                <a:solidFill>
                  <a:srgbClr val="FFFFFF"/>
                </a:solidFill>
              </a:defRPr>
            </a:lvl5pPr>
            <a:lvl6pPr lvl="5" rtl="0" algn="r">
              <a:spcBef>
                <a:spcPts val="0"/>
              </a:spcBef>
              <a:buClr>
                <a:srgbClr val="FFFFFF"/>
              </a:buClr>
              <a:buSzPct val="100000"/>
              <a:buNone/>
              <a:defRPr sz="1800">
                <a:solidFill>
                  <a:srgbClr val="FFFFFF"/>
                </a:solidFill>
              </a:defRPr>
            </a:lvl6pPr>
            <a:lvl7pPr lvl="6" rtl="0" algn="r">
              <a:spcBef>
                <a:spcPts val="0"/>
              </a:spcBef>
              <a:buClr>
                <a:srgbClr val="FFFFFF"/>
              </a:buClr>
              <a:buSzPct val="100000"/>
              <a:buNone/>
              <a:defRPr sz="1800">
                <a:solidFill>
                  <a:srgbClr val="FFFFFF"/>
                </a:solidFill>
              </a:defRPr>
            </a:lvl7pPr>
            <a:lvl8pPr lvl="7" rtl="0" algn="r">
              <a:spcBef>
                <a:spcPts val="0"/>
              </a:spcBef>
              <a:buClr>
                <a:srgbClr val="FFFFFF"/>
              </a:buClr>
              <a:buSzPct val="100000"/>
              <a:buNone/>
              <a:defRPr sz="1800">
                <a:solidFill>
                  <a:srgbClr val="FFFFFF"/>
                </a:solidFill>
              </a:defRPr>
            </a:lvl8pPr>
            <a:lvl9pPr lvl="8" rtl="0" algn="r">
              <a:spcBef>
                <a:spcPts val="0"/>
              </a:spcBef>
              <a:buClr>
                <a:srgbClr val="FFFFFF"/>
              </a:buClr>
              <a:buSzPct val="100000"/>
              <a:buNone/>
              <a:defRPr sz="1800">
                <a:solidFill>
                  <a:srgbClr val="FFFFFF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Title + 1 column + image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/>
          <p:nvPr/>
        </p:nvSpPr>
        <p:spPr>
          <a:xfrm>
            <a:off x="218925" y="-9675"/>
            <a:ext cx="5276875" cy="5167075"/>
          </a:xfrm>
          <a:custGeom>
            <a:pathLst>
              <a:path extrusionOk="0" h="206683" w="211075">
                <a:moveTo>
                  <a:pt x="387" y="0"/>
                </a:moveTo>
                <a:lnTo>
                  <a:pt x="0" y="206683"/>
                </a:lnTo>
                <a:lnTo>
                  <a:pt x="211075" y="206545"/>
                </a:lnTo>
                <a:lnTo>
                  <a:pt x="155812" y="301"/>
                </a:lnTo>
                <a:close/>
              </a:path>
            </a:pathLst>
          </a:custGeom>
          <a:solidFill>
            <a:srgbClr val="000000">
              <a:alpha val="7310"/>
            </a:srgbClr>
          </a:solidFill>
          <a:ln>
            <a:noFill/>
          </a:ln>
        </p:spPr>
      </p:sp>
      <p:sp>
        <p:nvSpPr>
          <p:cNvPr id="19" name="Shape 19"/>
          <p:cNvSpPr/>
          <p:nvPr/>
        </p:nvSpPr>
        <p:spPr>
          <a:xfrm>
            <a:off x="-9675" y="-9675"/>
            <a:ext cx="5276875" cy="5167075"/>
          </a:xfrm>
          <a:custGeom>
            <a:pathLst>
              <a:path extrusionOk="0" h="206683" w="211075">
                <a:moveTo>
                  <a:pt x="387" y="0"/>
                </a:moveTo>
                <a:lnTo>
                  <a:pt x="0" y="206683"/>
                </a:lnTo>
                <a:lnTo>
                  <a:pt x="211075" y="206545"/>
                </a:lnTo>
                <a:lnTo>
                  <a:pt x="155812" y="30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20" name="Shape 20"/>
          <p:cNvSpPr txBox="1"/>
          <p:nvPr>
            <p:ph type="title"/>
          </p:nvPr>
        </p:nvSpPr>
        <p:spPr>
          <a:xfrm>
            <a:off x="838309" y="1807900"/>
            <a:ext cx="3148199" cy="485699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/>
        </p:txBody>
      </p:sp>
      <p:sp>
        <p:nvSpPr>
          <p:cNvPr id="21" name="Shape 21"/>
          <p:cNvSpPr txBox="1"/>
          <p:nvPr>
            <p:ph idx="1" type="body"/>
          </p:nvPr>
        </p:nvSpPr>
        <p:spPr>
          <a:xfrm>
            <a:off x="838250" y="2419350"/>
            <a:ext cx="3148199" cy="22557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Title + big image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/>
          <p:nvPr/>
        </p:nvSpPr>
        <p:spPr>
          <a:xfrm>
            <a:off x="209250" y="-9675"/>
            <a:ext cx="3076750" cy="5167075"/>
          </a:xfrm>
          <a:custGeom>
            <a:pathLst>
              <a:path extrusionOk="0" h="206683" w="123070">
                <a:moveTo>
                  <a:pt x="0" y="0"/>
                </a:moveTo>
                <a:lnTo>
                  <a:pt x="0" y="206683"/>
                </a:lnTo>
                <a:lnTo>
                  <a:pt x="123070" y="206545"/>
                </a:lnTo>
                <a:lnTo>
                  <a:pt x="67807" y="301"/>
                </a:lnTo>
                <a:close/>
              </a:path>
            </a:pathLst>
          </a:custGeom>
          <a:solidFill>
            <a:srgbClr val="000000">
              <a:alpha val="7310"/>
            </a:srgbClr>
          </a:solidFill>
          <a:ln>
            <a:noFill/>
          </a:ln>
        </p:spPr>
      </p:sp>
      <p:sp>
        <p:nvSpPr>
          <p:cNvPr id="24" name="Shape 24"/>
          <p:cNvSpPr/>
          <p:nvPr/>
        </p:nvSpPr>
        <p:spPr>
          <a:xfrm>
            <a:off x="-19350" y="-9675"/>
            <a:ext cx="3076750" cy="5167075"/>
          </a:xfrm>
          <a:custGeom>
            <a:pathLst>
              <a:path extrusionOk="0" h="206683" w="123070">
                <a:moveTo>
                  <a:pt x="0" y="0"/>
                </a:moveTo>
                <a:lnTo>
                  <a:pt x="0" y="206683"/>
                </a:lnTo>
                <a:lnTo>
                  <a:pt x="123070" y="206545"/>
                </a:lnTo>
                <a:lnTo>
                  <a:pt x="67807" y="30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25" name="Shape 25"/>
          <p:cNvSpPr txBox="1"/>
          <p:nvPr>
            <p:ph type="title"/>
          </p:nvPr>
        </p:nvSpPr>
        <p:spPr>
          <a:xfrm>
            <a:off x="609704" y="4116875"/>
            <a:ext cx="1609799" cy="485699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Quote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hape 27"/>
          <p:cNvSpPr/>
          <p:nvPr/>
        </p:nvSpPr>
        <p:spPr>
          <a:xfrm>
            <a:off x="228600" y="-10437"/>
            <a:ext cx="8229314" cy="5164386"/>
          </a:xfrm>
          <a:custGeom>
            <a:pathLst>
              <a:path extrusionOk="0" h="206122" w="328450">
                <a:moveTo>
                  <a:pt x="0" y="0"/>
                </a:moveTo>
                <a:lnTo>
                  <a:pt x="0" y="206122"/>
                </a:lnTo>
                <a:lnTo>
                  <a:pt x="328450" y="206122"/>
                </a:lnTo>
                <a:lnTo>
                  <a:pt x="273309" y="331"/>
                </a:lnTo>
                <a:close/>
              </a:path>
            </a:pathLst>
          </a:custGeom>
          <a:solidFill>
            <a:srgbClr val="000000">
              <a:alpha val="7310"/>
            </a:srgbClr>
          </a:solidFill>
          <a:ln>
            <a:noFill/>
          </a:ln>
        </p:spPr>
      </p:sp>
      <p:sp>
        <p:nvSpPr>
          <p:cNvPr id="28" name="Shape 28"/>
          <p:cNvSpPr/>
          <p:nvPr/>
        </p:nvSpPr>
        <p:spPr>
          <a:xfrm>
            <a:off x="0" y="-10437"/>
            <a:ext cx="8229314" cy="5164386"/>
          </a:xfrm>
          <a:custGeom>
            <a:pathLst>
              <a:path extrusionOk="0" h="206122" w="328450">
                <a:moveTo>
                  <a:pt x="0" y="0"/>
                </a:moveTo>
                <a:lnTo>
                  <a:pt x="0" y="206122"/>
                </a:lnTo>
                <a:lnTo>
                  <a:pt x="328450" y="206122"/>
                </a:lnTo>
                <a:lnTo>
                  <a:pt x="273309" y="3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29" name="Shape 29"/>
          <p:cNvSpPr txBox="1"/>
          <p:nvPr/>
        </p:nvSpPr>
        <p:spPr>
          <a:xfrm>
            <a:off x="799645" y="697674"/>
            <a:ext cx="1957200" cy="6536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120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rPr>
              <a:t>“</a:t>
            </a:r>
          </a:p>
        </p:txBody>
      </p:sp>
      <p:sp>
        <p:nvSpPr>
          <p:cNvPr id="30" name="Shape 30"/>
          <p:cNvSpPr txBox="1"/>
          <p:nvPr>
            <p:ph idx="1" type="body"/>
          </p:nvPr>
        </p:nvSpPr>
        <p:spPr>
          <a:xfrm>
            <a:off x="838250" y="1657350"/>
            <a:ext cx="5324100" cy="22557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rtl="0">
              <a:spcBef>
                <a:spcPts val="0"/>
              </a:spcBef>
              <a:buSzPct val="100000"/>
              <a:buFont typeface="Montserrat"/>
              <a:defRPr sz="2400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buSzPct val="100000"/>
              <a:buFont typeface="Montserrat"/>
              <a:defRPr sz="2400"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buSzPct val="100000"/>
              <a:buFont typeface="Montserrat"/>
              <a:defRPr sz="2400"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buSzPct val="100000"/>
              <a:buFont typeface="Montserrat"/>
              <a:defRPr sz="2400"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buSzPct val="100000"/>
              <a:buFont typeface="Montserrat"/>
              <a:defRPr sz="2400"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buSzPct val="100000"/>
              <a:buFont typeface="Montserrat"/>
              <a:defRPr sz="2400"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buSzPct val="100000"/>
              <a:buFont typeface="Montserrat"/>
              <a:defRPr sz="2400"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buSzPct val="100000"/>
              <a:buFont typeface="Montserrat"/>
              <a:defRPr sz="2400"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buSzPct val="100000"/>
              <a:buFont typeface="Montserrat"/>
              <a:defRPr sz="24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">
  <p:cSld name="Title + 1 column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/>
          <p:nvPr/>
        </p:nvSpPr>
        <p:spPr>
          <a:xfrm>
            <a:off x="228600" y="-10437"/>
            <a:ext cx="8229314" cy="5164386"/>
          </a:xfrm>
          <a:custGeom>
            <a:pathLst>
              <a:path extrusionOk="0" h="206122" w="328450">
                <a:moveTo>
                  <a:pt x="0" y="0"/>
                </a:moveTo>
                <a:lnTo>
                  <a:pt x="0" y="206122"/>
                </a:lnTo>
                <a:lnTo>
                  <a:pt x="328450" y="206122"/>
                </a:lnTo>
                <a:lnTo>
                  <a:pt x="273309" y="331"/>
                </a:lnTo>
                <a:close/>
              </a:path>
            </a:pathLst>
          </a:custGeom>
          <a:solidFill>
            <a:srgbClr val="000000">
              <a:alpha val="7310"/>
            </a:srgbClr>
          </a:solidFill>
          <a:ln>
            <a:noFill/>
          </a:ln>
        </p:spPr>
      </p:sp>
      <p:sp>
        <p:nvSpPr>
          <p:cNvPr id="33" name="Shape 33"/>
          <p:cNvSpPr/>
          <p:nvPr/>
        </p:nvSpPr>
        <p:spPr>
          <a:xfrm>
            <a:off x="0" y="-10437"/>
            <a:ext cx="8229314" cy="5164386"/>
          </a:xfrm>
          <a:custGeom>
            <a:pathLst>
              <a:path extrusionOk="0" h="206122" w="328450">
                <a:moveTo>
                  <a:pt x="0" y="0"/>
                </a:moveTo>
                <a:lnTo>
                  <a:pt x="0" y="206122"/>
                </a:lnTo>
                <a:lnTo>
                  <a:pt x="328450" y="206122"/>
                </a:lnTo>
                <a:lnTo>
                  <a:pt x="273309" y="3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34" name="Shape 34"/>
          <p:cNvSpPr txBox="1"/>
          <p:nvPr>
            <p:ph type="title"/>
          </p:nvPr>
        </p:nvSpPr>
        <p:spPr>
          <a:xfrm>
            <a:off x="838350" y="893500"/>
            <a:ext cx="5324100" cy="485699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35" name="Shape 35"/>
          <p:cNvSpPr txBox="1"/>
          <p:nvPr>
            <p:ph idx="1" type="body"/>
          </p:nvPr>
        </p:nvSpPr>
        <p:spPr>
          <a:xfrm>
            <a:off x="838250" y="1504950"/>
            <a:ext cx="5324100" cy="22557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ColTx">
  <p:cSld name="Title + 2 columns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/>
          <p:nvPr/>
        </p:nvSpPr>
        <p:spPr>
          <a:xfrm>
            <a:off x="228600" y="-10437"/>
            <a:ext cx="8229314" cy="5164386"/>
          </a:xfrm>
          <a:custGeom>
            <a:pathLst>
              <a:path extrusionOk="0" h="206122" w="328450">
                <a:moveTo>
                  <a:pt x="0" y="0"/>
                </a:moveTo>
                <a:lnTo>
                  <a:pt x="0" y="206122"/>
                </a:lnTo>
                <a:lnTo>
                  <a:pt x="328450" y="206122"/>
                </a:lnTo>
                <a:lnTo>
                  <a:pt x="273309" y="331"/>
                </a:lnTo>
                <a:close/>
              </a:path>
            </a:pathLst>
          </a:custGeom>
          <a:solidFill>
            <a:srgbClr val="000000">
              <a:alpha val="7310"/>
            </a:srgbClr>
          </a:solidFill>
          <a:ln>
            <a:noFill/>
          </a:ln>
        </p:spPr>
      </p:sp>
      <p:sp>
        <p:nvSpPr>
          <p:cNvPr id="38" name="Shape 38"/>
          <p:cNvSpPr/>
          <p:nvPr/>
        </p:nvSpPr>
        <p:spPr>
          <a:xfrm>
            <a:off x="0" y="-10437"/>
            <a:ext cx="8229314" cy="5164386"/>
          </a:xfrm>
          <a:custGeom>
            <a:pathLst>
              <a:path extrusionOk="0" h="206122" w="328450">
                <a:moveTo>
                  <a:pt x="0" y="0"/>
                </a:moveTo>
                <a:lnTo>
                  <a:pt x="0" y="206122"/>
                </a:lnTo>
                <a:lnTo>
                  <a:pt x="328450" y="206122"/>
                </a:lnTo>
                <a:lnTo>
                  <a:pt x="273309" y="3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39" name="Shape 39"/>
          <p:cNvSpPr txBox="1"/>
          <p:nvPr>
            <p:ph type="title"/>
          </p:nvPr>
        </p:nvSpPr>
        <p:spPr>
          <a:xfrm>
            <a:off x="841000" y="969700"/>
            <a:ext cx="4801499" cy="4095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40" name="Shape 40"/>
          <p:cNvSpPr txBox="1"/>
          <p:nvPr>
            <p:ph idx="1" type="body"/>
          </p:nvPr>
        </p:nvSpPr>
        <p:spPr>
          <a:xfrm>
            <a:off x="841000" y="1578025"/>
            <a:ext cx="2671800" cy="24333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41" name="Shape 41"/>
          <p:cNvSpPr txBox="1"/>
          <p:nvPr>
            <p:ph idx="2" type="body"/>
          </p:nvPr>
        </p:nvSpPr>
        <p:spPr>
          <a:xfrm>
            <a:off x="3673842" y="1578025"/>
            <a:ext cx="2671800" cy="24333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Title + 3 columns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/>
          <p:nvPr/>
        </p:nvSpPr>
        <p:spPr>
          <a:xfrm>
            <a:off x="228600" y="-10437"/>
            <a:ext cx="8229314" cy="5164386"/>
          </a:xfrm>
          <a:custGeom>
            <a:pathLst>
              <a:path extrusionOk="0" h="206122" w="328450">
                <a:moveTo>
                  <a:pt x="0" y="0"/>
                </a:moveTo>
                <a:lnTo>
                  <a:pt x="0" y="206122"/>
                </a:lnTo>
                <a:lnTo>
                  <a:pt x="328450" y="206122"/>
                </a:lnTo>
                <a:lnTo>
                  <a:pt x="273309" y="331"/>
                </a:lnTo>
                <a:close/>
              </a:path>
            </a:pathLst>
          </a:custGeom>
          <a:solidFill>
            <a:srgbClr val="000000">
              <a:alpha val="7310"/>
            </a:srgbClr>
          </a:solidFill>
          <a:ln>
            <a:noFill/>
          </a:ln>
        </p:spPr>
      </p:sp>
      <p:sp>
        <p:nvSpPr>
          <p:cNvPr id="44" name="Shape 44"/>
          <p:cNvSpPr/>
          <p:nvPr/>
        </p:nvSpPr>
        <p:spPr>
          <a:xfrm>
            <a:off x="0" y="-10437"/>
            <a:ext cx="8229314" cy="5164386"/>
          </a:xfrm>
          <a:custGeom>
            <a:pathLst>
              <a:path extrusionOk="0" h="206122" w="328450">
                <a:moveTo>
                  <a:pt x="0" y="0"/>
                </a:moveTo>
                <a:lnTo>
                  <a:pt x="0" y="206122"/>
                </a:lnTo>
                <a:lnTo>
                  <a:pt x="328450" y="206122"/>
                </a:lnTo>
                <a:lnTo>
                  <a:pt x="273309" y="3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45" name="Shape 45"/>
          <p:cNvSpPr txBox="1"/>
          <p:nvPr>
            <p:ph type="title"/>
          </p:nvPr>
        </p:nvSpPr>
        <p:spPr>
          <a:xfrm>
            <a:off x="841000" y="969700"/>
            <a:ext cx="4801499" cy="4095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/>
        </p:txBody>
      </p:sp>
      <p:sp>
        <p:nvSpPr>
          <p:cNvPr id="46" name="Shape 46"/>
          <p:cNvSpPr txBox="1"/>
          <p:nvPr>
            <p:ph idx="1" type="body"/>
          </p:nvPr>
        </p:nvSpPr>
        <p:spPr>
          <a:xfrm>
            <a:off x="841000" y="1600975"/>
            <a:ext cx="2094900" cy="2410499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rtl="0">
              <a:spcBef>
                <a:spcPts val="0"/>
              </a:spcBef>
              <a:buSzPct val="100000"/>
              <a:defRPr sz="1600"/>
            </a:lvl1pPr>
            <a:lvl2pPr lvl="1" rtl="0">
              <a:spcBef>
                <a:spcPts val="0"/>
              </a:spcBef>
              <a:buSzPct val="100000"/>
              <a:defRPr sz="1600"/>
            </a:lvl2pPr>
            <a:lvl3pPr lvl="2" rtl="0">
              <a:spcBef>
                <a:spcPts val="0"/>
              </a:spcBef>
              <a:buSzPct val="100000"/>
              <a:defRPr sz="1600"/>
            </a:lvl3pPr>
            <a:lvl4pPr lvl="3" rtl="0">
              <a:spcBef>
                <a:spcPts val="0"/>
              </a:spcBef>
              <a:buSzPct val="100000"/>
              <a:defRPr sz="1600"/>
            </a:lvl4pPr>
            <a:lvl5pPr lvl="4" rtl="0">
              <a:spcBef>
                <a:spcPts val="0"/>
              </a:spcBef>
              <a:buSzPct val="100000"/>
              <a:defRPr sz="1600"/>
            </a:lvl5pPr>
            <a:lvl6pPr lvl="5" rtl="0">
              <a:spcBef>
                <a:spcPts val="0"/>
              </a:spcBef>
              <a:buSzPct val="100000"/>
              <a:defRPr sz="1600"/>
            </a:lvl6pPr>
            <a:lvl7pPr lvl="6" rtl="0">
              <a:spcBef>
                <a:spcPts val="0"/>
              </a:spcBef>
              <a:buSzPct val="100000"/>
              <a:defRPr sz="1600"/>
            </a:lvl7pPr>
            <a:lvl8pPr lvl="7" rtl="0">
              <a:spcBef>
                <a:spcPts val="0"/>
              </a:spcBef>
              <a:buSzPct val="100000"/>
              <a:defRPr sz="1600"/>
            </a:lvl8pPr>
            <a:lvl9pPr lvl="8" rtl="0">
              <a:spcBef>
                <a:spcPts val="0"/>
              </a:spcBef>
              <a:buSzPct val="100000"/>
              <a:defRPr sz="1600"/>
            </a:lvl9pPr>
          </a:lstStyle>
          <a:p/>
        </p:txBody>
      </p:sp>
      <p:sp>
        <p:nvSpPr>
          <p:cNvPr id="47" name="Shape 47"/>
          <p:cNvSpPr txBox="1"/>
          <p:nvPr>
            <p:ph idx="2" type="body"/>
          </p:nvPr>
        </p:nvSpPr>
        <p:spPr>
          <a:xfrm>
            <a:off x="3043281" y="1600975"/>
            <a:ext cx="2094900" cy="2410499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rtl="0">
              <a:spcBef>
                <a:spcPts val="0"/>
              </a:spcBef>
              <a:buSzPct val="100000"/>
              <a:defRPr sz="1600"/>
            </a:lvl1pPr>
            <a:lvl2pPr lvl="1" rtl="0">
              <a:spcBef>
                <a:spcPts val="0"/>
              </a:spcBef>
              <a:buSzPct val="100000"/>
              <a:defRPr sz="1600"/>
            </a:lvl2pPr>
            <a:lvl3pPr lvl="2" rtl="0">
              <a:spcBef>
                <a:spcPts val="0"/>
              </a:spcBef>
              <a:buSzPct val="100000"/>
              <a:defRPr sz="1600"/>
            </a:lvl3pPr>
            <a:lvl4pPr lvl="3" rtl="0">
              <a:spcBef>
                <a:spcPts val="0"/>
              </a:spcBef>
              <a:buSzPct val="100000"/>
              <a:defRPr sz="1600"/>
            </a:lvl4pPr>
            <a:lvl5pPr lvl="4" rtl="0">
              <a:spcBef>
                <a:spcPts val="0"/>
              </a:spcBef>
              <a:buSzPct val="100000"/>
              <a:defRPr sz="1600"/>
            </a:lvl5pPr>
            <a:lvl6pPr lvl="5" rtl="0">
              <a:spcBef>
                <a:spcPts val="0"/>
              </a:spcBef>
              <a:buSzPct val="100000"/>
              <a:defRPr sz="1600"/>
            </a:lvl6pPr>
            <a:lvl7pPr lvl="6" rtl="0">
              <a:spcBef>
                <a:spcPts val="0"/>
              </a:spcBef>
              <a:buSzPct val="100000"/>
              <a:defRPr sz="1600"/>
            </a:lvl7pPr>
            <a:lvl8pPr lvl="7" rtl="0">
              <a:spcBef>
                <a:spcPts val="0"/>
              </a:spcBef>
              <a:buSzPct val="100000"/>
              <a:defRPr sz="1600"/>
            </a:lvl8pPr>
            <a:lvl9pPr lvl="8" rtl="0">
              <a:spcBef>
                <a:spcPts val="0"/>
              </a:spcBef>
              <a:buSzPct val="100000"/>
              <a:defRPr sz="1600"/>
            </a:lvl9pPr>
          </a:lstStyle>
          <a:p/>
        </p:txBody>
      </p:sp>
      <p:sp>
        <p:nvSpPr>
          <p:cNvPr id="48" name="Shape 48"/>
          <p:cNvSpPr txBox="1"/>
          <p:nvPr>
            <p:ph idx="3" type="body"/>
          </p:nvPr>
        </p:nvSpPr>
        <p:spPr>
          <a:xfrm>
            <a:off x="5245562" y="1600975"/>
            <a:ext cx="2094900" cy="2410499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rtl="0">
              <a:spcBef>
                <a:spcPts val="0"/>
              </a:spcBef>
              <a:buSzPct val="100000"/>
              <a:defRPr sz="1600"/>
            </a:lvl1pPr>
            <a:lvl2pPr lvl="1" rtl="0">
              <a:spcBef>
                <a:spcPts val="0"/>
              </a:spcBef>
              <a:buSzPct val="100000"/>
              <a:defRPr sz="1600"/>
            </a:lvl2pPr>
            <a:lvl3pPr lvl="2" rtl="0">
              <a:spcBef>
                <a:spcPts val="0"/>
              </a:spcBef>
              <a:buSzPct val="100000"/>
              <a:defRPr sz="1600"/>
            </a:lvl3pPr>
            <a:lvl4pPr lvl="3" rtl="0">
              <a:spcBef>
                <a:spcPts val="0"/>
              </a:spcBef>
              <a:buSzPct val="100000"/>
              <a:defRPr sz="1600"/>
            </a:lvl4pPr>
            <a:lvl5pPr lvl="4" rtl="0">
              <a:spcBef>
                <a:spcPts val="0"/>
              </a:spcBef>
              <a:buSzPct val="100000"/>
              <a:defRPr sz="1600"/>
            </a:lvl5pPr>
            <a:lvl6pPr lvl="5" rtl="0">
              <a:spcBef>
                <a:spcPts val="0"/>
              </a:spcBef>
              <a:buSzPct val="100000"/>
              <a:defRPr sz="1600"/>
            </a:lvl6pPr>
            <a:lvl7pPr lvl="6" rtl="0">
              <a:spcBef>
                <a:spcPts val="0"/>
              </a:spcBef>
              <a:buSzPct val="100000"/>
              <a:defRPr sz="1600"/>
            </a:lvl7pPr>
            <a:lvl8pPr lvl="7" rtl="0">
              <a:spcBef>
                <a:spcPts val="0"/>
              </a:spcBef>
              <a:buSzPct val="100000"/>
              <a:defRPr sz="1600"/>
            </a:lvl8pPr>
            <a:lvl9pPr lvl="8" rtl="0">
              <a:spcBef>
                <a:spcPts val="0"/>
              </a:spcBef>
              <a:buSzPct val="100000"/>
              <a:defRPr sz="1600"/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/>
          <p:nvPr/>
        </p:nvSpPr>
        <p:spPr>
          <a:xfrm>
            <a:off x="228600" y="-10437"/>
            <a:ext cx="8229314" cy="5164386"/>
          </a:xfrm>
          <a:custGeom>
            <a:pathLst>
              <a:path extrusionOk="0" h="206122" w="328450">
                <a:moveTo>
                  <a:pt x="0" y="0"/>
                </a:moveTo>
                <a:lnTo>
                  <a:pt x="0" y="206122"/>
                </a:lnTo>
                <a:lnTo>
                  <a:pt x="328450" y="206122"/>
                </a:lnTo>
                <a:lnTo>
                  <a:pt x="273309" y="331"/>
                </a:lnTo>
                <a:close/>
              </a:path>
            </a:pathLst>
          </a:custGeom>
          <a:solidFill>
            <a:srgbClr val="000000">
              <a:alpha val="7310"/>
            </a:srgbClr>
          </a:solidFill>
          <a:ln>
            <a:noFill/>
          </a:ln>
        </p:spPr>
      </p:sp>
      <p:sp>
        <p:nvSpPr>
          <p:cNvPr id="51" name="Shape 51"/>
          <p:cNvSpPr/>
          <p:nvPr/>
        </p:nvSpPr>
        <p:spPr>
          <a:xfrm>
            <a:off x="0" y="-10437"/>
            <a:ext cx="8229314" cy="5164386"/>
          </a:xfrm>
          <a:custGeom>
            <a:pathLst>
              <a:path extrusionOk="0" h="206122" w="328450">
                <a:moveTo>
                  <a:pt x="0" y="0"/>
                </a:moveTo>
                <a:lnTo>
                  <a:pt x="0" y="206122"/>
                </a:lnTo>
                <a:lnTo>
                  <a:pt x="328450" y="206122"/>
                </a:lnTo>
                <a:lnTo>
                  <a:pt x="273309" y="3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52" name="Shape 52"/>
          <p:cNvSpPr txBox="1"/>
          <p:nvPr>
            <p:ph type="title"/>
          </p:nvPr>
        </p:nvSpPr>
        <p:spPr>
          <a:xfrm>
            <a:off x="841000" y="969700"/>
            <a:ext cx="4801499" cy="4095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8BC34A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/>
          <p:nvPr>
            <p:ph type="title"/>
          </p:nvPr>
        </p:nvSpPr>
        <p:spPr>
          <a:xfrm>
            <a:off x="457200" y="741100"/>
            <a:ext cx="5185199" cy="47459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lvl="0">
              <a:spcBef>
                <a:spcPts val="0"/>
              </a:spcBef>
              <a:buClr>
                <a:srgbClr val="999999"/>
              </a:buClr>
              <a:buSzPct val="100000"/>
              <a:buFont typeface="Montserrat"/>
              <a:buNone/>
              <a:defRPr b="1" sz="240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buClr>
                <a:srgbClr val="999999"/>
              </a:buClr>
              <a:buSzPct val="100000"/>
              <a:buFont typeface="Montserrat"/>
              <a:buNone/>
              <a:defRPr b="1" sz="240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buClr>
                <a:srgbClr val="999999"/>
              </a:buClr>
              <a:buSzPct val="100000"/>
              <a:buFont typeface="Montserrat"/>
              <a:buNone/>
              <a:defRPr b="1" sz="240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buClr>
                <a:srgbClr val="999999"/>
              </a:buClr>
              <a:buSzPct val="100000"/>
              <a:buFont typeface="Montserrat"/>
              <a:buNone/>
              <a:defRPr b="1" sz="240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buClr>
                <a:srgbClr val="999999"/>
              </a:buClr>
              <a:buSzPct val="100000"/>
              <a:buFont typeface="Montserrat"/>
              <a:buNone/>
              <a:defRPr b="1" sz="240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buClr>
                <a:srgbClr val="999999"/>
              </a:buClr>
              <a:buSzPct val="100000"/>
              <a:buFont typeface="Montserrat"/>
              <a:buNone/>
              <a:defRPr b="1" sz="240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buClr>
                <a:srgbClr val="999999"/>
              </a:buClr>
              <a:buSzPct val="100000"/>
              <a:buFont typeface="Montserrat"/>
              <a:buNone/>
              <a:defRPr b="1" sz="240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buClr>
                <a:srgbClr val="999999"/>
              </a:buClr>
              <a:buSzPct val="100000"/>
              <a:buFont typeface="Montserrat"/>
              <a:buNone/>
              <a:defRPr b="1" sz="240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buClr>
                <a:srgbClr val="999999"/>
              </a:buClr>
              <a:buSzPct val="100000"/>
              <a:buFont typeface="Montserrat"/>
              <a:buNone/>
              <a:defRPr b="1" sz="240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7" name="Shape 7"/>
          <p:cNvSpPr txBox="1"/>
          <p:nvPr>
            <p:ph idx="1" type="body"/>
          </p:nvPr>
        </p:nvSpPr>
        <p:spPr>
          <a:xfrm>
            <a:off x="457200" y="1352550"/>
            <a:ext cx="5185199" cy="225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spcBef>
                <a:spcPts val="600"/>
              </a:spcBef>
              <a:buClr>
                <a:srgbClr val="666666"/>
              </a:buClr>
              <a:buSzPct val="100000"/>
              <a:buFont typeface="Karla"/>
              <a:buChar char="▸"/>
              <a:defRPr sz="2000">
                <a:solidFill>
                  <a:srgbClr val="666666"/>
                </a:solidFill>
                <a:latin typeface="Karla"/>
                <a:ea typeface="Karla"/>
                <a:cs typeface="Karla"/>
                <a:sym typeface="Karla"/>
              </a:defRPr>
            </a:lvl1pPr>
            <a:lvl2pPr lvl="1">
              <a:spcBef>
                <a:spcPts val="480"/>
              </a:spcBef>
              <a:buClr>
                <a:srgbClr val="666666"/>
              </a:buClr>
              <a:buSzPct val="100000"/>
              <a:buFont typeface="Karla"/>
              <a:buChar char="▹"/>
              <a:defRPr sz="2000">
                <a:solidFill>
                  <a:srgbClr val="666666"/>
                </a:solidFill>
                <a:latin typeface="Karla"/>
                <a:ea typeface="Karla"/>
                <a:cs typeface="Karla"/>
                <a:sym typeface="Karla"/>
              </a:defRPr>
            </a:lvl2pPr>
            <a:lvl3pPr lvl="2">
              <a:spcBef>
                <a:spcPts val="480"/>
              </a:spcBef>
              <a:buClr>
                <a:srgbClr val="666666"/>
              </a:buClr>
              <a:buSzPct val="100000"/>
              <a:buFont typeface="Karla"/>
              <a:buChar char="▹"/>
              <a:defRPr sz="2000">
                <a:solidFill>
                  <a:srgbClr val="666666"/>
                </a:solidFill>
                <a:latin typeface="Karla"/>
                <a:ea typeface="Karla"/>
                <a:cs typeface="Karla"/>
                <a:sym typeface="Karla"/>
              </a:defRPr>
            </a:lvl3pPr>
            <a:lvl4pPr lvl="3">
              <a:spcBef>
                <a:spcPts val="360"/>
              </a:spcBef>
              <a:buClr>
                <a:srgbClr val="666666"/>
              </a:buClr>
              <a:buSzPct val="100000"/>
              <a:buFont typeface="Karla"/>
              <a:defRPr sz="2000">
                <a:solidFill>
                  <a:srgbClr val="666666"/>
                </a:solidFill>
                <a:latin typeface="Karla"/>
                <a:ea typeface="Karla"/>
                <a:cs typeface="Karla"/>
                <a:sym typeface="Karla"/>
              </a:defRPr>
            </a:lvl4pPr>
            <a:lvl5pPr lvl="4">
              <a:spcBef>
                <a:spcPts val="360"/>
              </a:spcBef>
              <a:buClr>
                <a:srgbClr val="666666"/>
              </a:buClr>
              <a:buSzPct val="100000"/>
              <a:buFont typeface="Karla"/>
              <a:defRPr sz="2000">
                <a:solidFill>
                  <a:srgbClr val="666666"/>
                </a:solidFill>
                <a:latin typeface="Karla"/>
                <a:ea typeface="Karla"/>
                <a:cs typeface="Karla"/>
                <a:sym typeface="Karla"/>
              </a:defRPr>
            </a:lvl5pPr>
            <a:lvl6pPr lvl="5">
              <a:spcBef>
                <a:spcPts val="360"/>
              </a:spcBef>
              <a:buClr>
                <a:srgbClr val="666666"/>
              </a:buClr>
              <a:buSzPct val="100000"/>
              <a:buFont typeface="Karla"/>
              <a:defRPr sz="2000">
                <a:solidFill>
                  <a:srgbClr val="666666"/>
                </a:solidFill>
                <a:latin typeface="Karla"/>
                <a:ea typeface="Karla"/>
                <a:cs typeface="Karla"/>
                <a:sym typeface="Karla"/>
              </a:defRPr>
            </a:lvl6pPr>
            <a:lvl7pPr lvl="6">
              <a:spcBef>
                <a:spcPts val="360"/>
              </a:spcBef>
              <a:buClr>
                <a:srgbClr val="666666"/>
              </a:buClr>
              <a:buSzPct val="100000"/>
              <a:buFont typeface="Karla"/>
              <a:defRPr sz="2000">
                <a:solidFill>
                  <a:srgbClr val="666666"/>
                </a:solidFill>
                <a:latin typeface="Karla"/>
                <a:ea typeface="Karla"/>
                <a:cs typeface="Karla"/>
                <a:sym typeface="Karla"/>
              </a:defRPr>
            </a:lvl7pPr>
            <a:lvl8pPr lvl="7">
              <a:spcBef>
                <a:spcPts val="360"/>
              </a:spcBef>
              <a:buClr>
                <a:srgbClr val="666666"/>
              </a:buClr>
              <a:buSzPct val="100000"/>
              <a:buFont typeface="Karla"/>
              <a:defRPr sz="2000">
                <a:solidFill>
                  <a:srgbClr val="666666"/>
                </a:solidFill>
                <a:latin typeface="Karla"/>
                <a:ea typeface="Karla"/>
                <a:cs typeface="Karla"/>
                <a:sym typeface="Karla"/>
              </a:defRPr>
            </a:lvl8pPr>
            <a:lvl9pPr lvl="8">
              <a:spcBef>
                <a:spcPts val="360"/>
              </a:spcBef>
              <a:buClr>
                <a:srgbClr val="666666"/>
              </a:buClr>
              <a:buSzPct val="100000"/>
              <a:buFont typeface="Karla"/>
              <a:defRPr sz="2000">
                <a:solidFill>
                  <a:srgbClr val="666666"/>
                </a:solidFill>
                <a:latin typeface="Karla"/>
                <a:ea typeface="Karla"/>
                <a:cs typeface="Karla"/>
                <a:sym typeface="Karla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05.png"/><Relationship Id="rId4" Type="http://schemas.openxmlformats.org/officeDocument/2006/relationships/image" Target="../media/image09.gif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05.png"/><Relationship Id="rId4" Type="http://schemas.openxmlformats.org/officeDocument/2006/relationships/image" Target="../media/image07.gif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05.png"/><Relationship Id="rId4" Type="http://schemas.openxmlformats.org/officeDocument/2006/relationships/image" Target="../media/image06.gif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05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05.png"/><Relationship Id="rId4" Type="http://schemas.openxmlformats.org/officeDocument/2006/relationships/image" Target="../media/image15.gif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05.png"/><Relationship Id="rId4" Type="http://schemas.openxmlformats.org/officeDocument/2006/relationships/image" Target="../media/image15.gif"/><Relationship Id="rId5" Type="http://schemas.openxmlformats.org/officeDocument/2006/relationships/image" Target="../media/image14.gif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05.png"/><Relationship Id="rId4" Type="http://schemas.openxmlformats.org/officeDocument/2006/relationships/image" Target="../media/image15.gif"/><Relationship Id="rId5" Type="http://schemas.openxmlformats.org/officeDocument/2006/relationships/image" Target="../media/image14.gif"/><Relationship Id="rId6" Type="http://schemas.openxmlformats.org/officeDocument/2006/relationships/image" Target="../media/image13.gif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02.png"/><Relationship Id="rId4" Type="http://schemas.openxmlformats.org/officeDocument/2006/relationships/image" Target="../media/image01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0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7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05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6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04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03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08.png"/><Relationship Id="rId4" Type="http://schemas.openxmlformats.org/officeDocument/2006/relationships/image" Target="../media/image00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00BCD4"/>
        </a:solidFill>
      </p:bgPr>
    </p:bg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 txBox="1"/>
          <p:nvPr>
            <p:ph type="ctrTitle"/>
          </p:nvPr>
        </p:nvSpPr>
        <p:spPr>
          <a:xfrm>
            <a:off x="148100" y="3961500"/>
            <a:ext cx="4917300" cy="11820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2400">
                <a:solidFill>
                  <a:srgbClr val="00BCD4"/>
                </a:solidFill>
              </a:rPr>
              <a:t>VIP 3.0</a:t>
            </a:r>
            <a:br>
              <a:rPr lang="en" sz="2400">
                <a:solidFill>
                  <a:srgbClr val="00BCD4"/>
                </a:solidFill>
              </a:rPr>
            </a:br>
            <a:r>
              <a:rPr lang="en" sz="2400">
                <a:solidFill>
                  <a:srgbClr val="00BCD4"/>
                </a:solidFill>
              </a:rPr>
              <a:t>Team Member(s): </a:t>
            </a:r>
            <a:r>
              <a:rPr lang="en" sz="2400"/>
              <a:t>Vladan Lalovic, Johnatan Jensen, Michael Martinez, Daniel Lopez</a:t>
            </a:r>
            <a:br>
              <a:rPr lang="en" sz="2400">
                <a:solidFill>
                  <a:srgbClr val="00BCD4"/>
                </a:solidFill>
              </a:rPr>
            </a:br>
            <a:r>
              <a:rPr lang="en" sz="2400">
                <a:solidFill>
                  <a:srgbClr val="00BCD4"/>
                </a:solidFill>
              </a:rPr>
              <a:t>Product Owner(s): </a:t>
            </a:r>
            <a:r>
              <a:rPr lang="en" sz="2400"/>
              <a:t>Masoud Sadjadi, Mohsen Taheri, Maral Kargarmoakhar</a:t>
            </a:r>
          </a:p>
        </p:txBody>
      </p:sp>
      <p:sp>
        <p:nvSpPr>
          <p:cNvPr id="66" name="Shape 66"/>
          <p:cNvSpPr txBox="1"/>
          <p:nvPr>
            <p:ph type="ctrTitle"/>
          </p:nvPr>
        </p:nvSpPr>
        <p:spPr>
          <a:xfrm>
            <a:off x="148100" y="474075"/>
            <a:ext cx="4491000" cy="11820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3000"/>
              <a:t>Senior Project </a:t>
            </a:r>
          </a:p>
          <a:p>
            <a:pPr lvl="0">
              <a:spcBef>
                <a:spcPts val="0"/>
              </a:spcBef>
              <a:buNone/>
            </a:pPr>
            <a:r>
              <a:rPr lang="en" sz="3000"/>
              <a:t>Final Presentation</a:t>
            </a:r>
          </a:p>
          <a:p>
            <a:pPr lvl="0" rtl="0">
              <a:spcBef>
                <a:spcPts val="0"/>
              </a:spcBef>
              <a:buClr>
                <a:schemeClr val="dk1"/>
              </a:buClr>
              <a:buSzPct val="36666"/>
              <a:buFont typeface="Arial"/>
              <a:buNone/>
            </a:pPr>
            <a:r>
              <a:rPr lang="en" sz="3000"/>
              <a:t>Summer 2016</a:t>
            </a:r>
          </a:p>
        </p:txBody>
      </p:sp>
      <p:sp>
        <p:nvSpPr>
          <p:cNvPr id="67" name="Shape 67"/>
          <p:cNvSpPr txBox="1"/>
          <p:nvPr/>
        </p:nvSpPr>
        <p:spPr>
          <a:xfrm>
            <a:off x="4369850" y="202050"/>
            <a:ext cx="4980000" cy="16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rPr b="1" lang="en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School of Computing and Information Sciences</a:t>
            </a:r>
            <a:br>
              <a:rPr b="1" lang="en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b="1" lang="en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Florida International University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00BCD4"/>
        </a:solidFill>
      </p:bgPr>
    </p:bg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hape 153"/>
          <p:cNvSpPr txBox="1"/>
          <p:nvPr>
            <p:ph idx="4294967295" type="ctrTitle"/>
          </p:nvPr>
        </p:nvSpPr>
        <p:spPr>
          <a:xfrm>
            <a:off x="146675" y="-71125"/>
            <a:ext cx="6101700" cy="17178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3000">
                <a:solidFill>
                  <a:srgbClr val="00BCD4"/>
                </a:solidFill>
              </a:rPr>
              <a:t>Story </a:t>
            </a:r>
            <a:r>
              <a:rPr lang="en" sz="3000"/>
              <a:t>Testing and modifying faculty project proposal process </a:t>
            </a:r>
          </a:p>
        </p:txBody>
      </p:sp>
      <p:sp>
        <p:nvSpPr>
          <p:cNvPr id="154" name="Shape 154"/>
          <p:cNvSpPr txBox="1"/>
          <p:nvPr>
            <p:ph idx="4294967295" type="subTitle"/>
          </p:nvPr>
        </p:nvSpPr>
        <p:spPr>
          <a:xfrm>
            <a:off x="146675" y="1646550"/>
            <a:ext cx="7259100" cy="15672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 algn="l">
              <a:lnSpc>
                <a:spcPct val="115000"/>
              </a:lnSpc>
              <a:spcBef>
                <a:spcPts val="0"/>
              </a:spcBef>
              <a:buNone/>
            </a:pPr>
            <a:r>
              <a:rPr b="1" lang="en" sz="1800">
                <a:solidFill>
                  <a:srgbClr val="00BCD4"/>
                </a:solidFill>
                <a:latin typeface="Montserrat"/>
                <a:ea typeface="Montserrat"/>
                <a:cs typeface="Montserrat"/>
                <a:sym typeface="Montserrat"/>
              </a:rPr>
              <a:t>BEFORE</a:t>
            </a:r>
            <a:r>
              <a:rPr lang="en"/>
              <a:t>: Faculty proposal page was not implemented properly frontend and backend needed to be rewritten.</a:t>
            </a:r>
            <a:br>
              <a:rPr lang="en"/>
            </a:br>
            <a:r>
              <a:rPr b="1" lang="en" sz="1800">
                <a:solidFill>
                  <a:srgbClr val="00BCD4"/>
                </a:solidFill>
                <a:latin typeface="Montserrat"/>
                <a:ea typeface="Montserrat"/>
                <a:cs typeface="Montserrat"/>
                <a:sym typeface="Montserrat"/>
              </a:rPr>
              <a:t>NOW</a:t>
            </a:r>
            <a:r>
              <a:rPr lang="en"/>
              <a:t>: Now faculty and can propose projects and even upload an image rather than paste a URL of an image.</a:t>
            </a:r>
            <a:br>
              <a:rPr lang="en"/>
            </a:br>
            <a:br>
              <a:rPr lang="en"/>
            </a:br>
            <a:br>
              <a:rPr lang="en"/>
            </a:b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009688"/>
        </a:solidFill>
      </p:bgPr>
    </p:bg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 txBox="1"/>
          <p:nvPr>
            <p:ph type="title"/>
          </p:nvPr>
        </p:nvSpPr>
        <p:spPr>
          <a:xfrm>
            <a:off x="67624" y="4421675"/>
            <a:ext cx="2726100" cy="4857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Project </a:t>
            </a:r>
            <a:r>
              <a:rPr lang="en">
                <a:solidFill>
                  <a:srgbClr val="009688"/>
                </a:solidFill>
              </a:rPr>
              <a:t>PROFILES</a:t>
            </a:r>
            <a:r>
              <a:rPr lang="en"/>
              <a:t> </a:t>
            </a:r>
          </a:p>
        </p:txBody>
      </p:sp>
      <p:pic>
        <p:nvPicPr>
          <p:cNvPr descr="project_poster.png" id="160" name="Shape 16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43150" y="182025"/>
            <a:ext cx="6206505" cy="41376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feature_1.gif" id="161" name="Shape 16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324225" y="695099"/>
            <a:ext cx="4093148" cy="2323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00BCD4"/>
        </a:solidFill>
      </p:bgPr>
    </p:bg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 txBox="1"/>
          <p:nvPr>
            <p:ph idx="4294967295" type="ctrTitle"/>
          </p:nvPr>
        </p:nvSpPr>
        <p:spPr>
          <a:xfrm>
            <a:off x="198100" y="288925"/>
            <a:ext cx="6101700" cy="8949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 rtl="0" algn="l">
              <a:spcBef>
                <a:spcPts val="0"/>
              </a:spcBef>
              <a:buNone/>
            </a:pPr>
            <a:r>
              <a:rPr lang="en" sz="3000"/>
              <a:t>Display</a:t>
            </a:r>
            <a:r>
              <a:rPr lang="en" sz="3000">
                <a:solidFill>
                  <a:srgbClr val="00BCD4"/>
                </a:solidFill>
              </a:rPr>
              <a:t> Current User When Logged In</a:t>
            </a:r>
          </a:p>
        </p:txBody>
      </p:sp>
      <p:sp>
        <p:nvSpPr>
          <p:cNvPr id="167" name="Shape 167"/>
          <p:cNvSpPr txBox="1"/>
          <p:nvPr>
            <p:ph idx="4294967295" type="subTitle"/>
          </p:nvPr>
        </p:nvSpPr>
        <p:spPr>
          <a:xfrm>
            <a:off x="146675" y="1646550"/>
            <a:ext cx="7259100" cy="15672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 algn="l">
              <a:lnSpc>
                <a:spcPct val="115000"/>
              </a:lnSpc>
              <a:spcBef>
                <a:spcPts val="0"/>
              </a:spcBef>
              <a:buNone/>
            </a:pPr>
            <a:r>
              <a:rPr b="1" lang="en" sz="1800">
                <a:solidFill>
                  <a:srgbClr val="00BCD4"/>
                </a:solidFill>
                <a:latin typeface="Montserrat"/>
                <a:ea typeface="Montserrat"/>
                <a:cs typeface="Montserrat"/>
                <a:sym typeface="Montserrat"/>
              </a:rPr>
              <a:t>BEFORE</a:t>
            </a:r>
            <a:r>
              <a:rPr lang="en"/>
              <a:t>: When you signed in you couldn’t know that you were signed in.</a:t>
            </a:r>
            <a:br>
              <a:rPr lang="en"/>
            </a:br>
            <a:r>
              <a:rPr b="1" lang="en" sz="1800">
                <a:solidFill>
                  <a:srgbClr val="00BCD4"/>
                </a:solidFill>
                <a:latin typeface="Montserrat"/>
                <a:ea typeface="Montserrat"/>
                <a:cs typeface="Montserrat"/>
                <a:sym typeface="Montserrat"/>
              </a:rPr>
              <a:t>NOW</a:t>
            </a:r>
            <a:r>
              <a:rPr lang="en"/>
              <a:t>: The current username is displayed in the header when you sign in.</a:t>
            </a:r>
            <a:br>
              <a:rPr lang="en"/>
            </a:br>
            <a:br>
              <a:rPr lang="en"/>
            </a:b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009688"/>
        </a:solidFill>
      </p:bgPr>
    </p:bg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 txBox="1"/>
          <p:nvPr>
            <p:ph type="title"/>
          </p:nvPr>
        </p:nvSpPr>
        <p:spPr>
          <a:xfrm>
            <a:off x="67624" y="4421675"/>
            <a:ext cx="2726100" cy="4857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Clr>
                <a:schemeClr val="dk1"/>
              </a:buClr>
              <a:buSzPct val="36666"/>
              <a:buFont typeface="Arial"/>
              <a:buNone/>
            </a:pPr>
            <a:r>
              <a:rPr lang="en" sz="3000"/>
              <a:t>Display</a:t>
            </a:r>
            <a:r>
              <a:rPr lang="en" sz="3000">
                <a:solidFill>
                  <a:srgbClr val="00BCD4"/>
                </a:solidFill>
              </a:rPr>
              <a:t> Current User When Logged In</a:t>
            </a:r>
          </a:p>
        </p:txBody>
      </p:sp>
      <p:pic>
        <p:nvPicPr>
          <p:cNvPr descr="project_poster.png" id="173" name="Shape 17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43150" y="182025"/>
            <a:ext cx="6206505" cy="41376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feature_2.gif" id="174" name="Shape 17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315375" y="696924"/>
            <a:ext cx="4092050" cy="23315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00BCD4"/>
        </a:solidFill>
      </p:bgPr>
    </p:bg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Shape 179"/>
          <p:cNvSpPr txBox="1"/>
          <p:nvPr>
            <p:ph idx="4294967295" type="ctrTitle"/>
          </p:nvPr>
        </p:nvSpPr>
        <p:spPr>
          <a:xfrm>
            <a:off x="146675" y="-71125"/>
            <a:ext cx="6101700" cy="8949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 rtl="0" algn="l">
              <a:spcBef>
                <a:spcPts val="0"/>
              </a:spcBef>
              <a:buNone/>
            </a:pPr>
            <a:r>
              <a:rPr lang="en" sz="3000">
                <a:solidFill>
                  <a:srgbClr val="00BCD4"/>
                </a:solidFill>
              </a:rPr>
              <a:t>Create Upload Image</a:t>
            </a:r>
          </a:p>
        </p:txBody>
      </p:sp>
      <p:sp>
        <p:nvSpPr>
          <p:cNvPr id="180" name="Shape 180"/>
          <p:cNvSpPr txBox="1"/>
          <p:nvPr>
            <p:ph idx="4294967295" type="subTitle"/>
          </p:nvPr>
        </p:nvSpPr>
        <p:spPr>
          <a:xfrm>
            <a:off x="146675" y="1075050"/>
            <a:ext cx="7259100" cy="15672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 algn="l">
              <a:lnSpc>
                <a:spcPct val="115000"/>
              </a:lnSpc>
              <a:spcBef>
                <a:spcPts val="0"/>
              </a:spcBef>
              <a:buNone/>
            </a:pPr>
            <a:r>
              <a:rPr b="1" lang="en" sz="1800">
                <a:solidFill>
                  <a:srgbClr val="00BCD4"/>
                </a:solidFill>
                <a:latin typeface="Montserrat"/>
                <a:ea typeface="Montserrat"/>
                <a:cs typeface="Montserrat"/>
                <a:sym typeface="Montserrat"/>
              </a:rPr>
              <a:t>BEFORE</a:t>
            </a:r>
            <a:r>
              <a:rPr lang="en"/>
              <a:t>: When you proposed project you had to paste an image url.</a:t>
            </a:r>
            <a:br>
              <a:rPr lang="en"/>
            </a:br>
            <a:r>
              <a:rPr b="1" lang="en" sz="1800">
                <a:solidFill>
                  <a:srgbClr val="00BCD4"/>
                </a:solidFill>
                <a:latin typeface="Montserrat"/>
                <a:ea typeface="Montserrat"/>
                <a:cs typeface="Montserrat"/>
                <a:sym typeface="Montserrat"/>
              </a:rPr>
              <a:t>Now</a:t>
            </a:r>
            <a:r>
              <a:rPr lang="en"/>
              <a:t>:  You can upload an image with support for animated gifs.</a:t>
            </a:r>
            <a:br>
              <a:rPr lang="en"/>
            </a:br>
            <a:br>
              <a:rPr lang="en"/>
            </a:b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009688"/>
        </a:solidFill>
      </p:bgPr>
    </p:bg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Shape 185"/>
          <p:cNvSpPr txBox="1"/>
          <p:nvPr>
            <p:ph type="title"/>
          </p:nvPr>
        </p:nvSpPr>
        <p:spPr>
          <a:xfrm>
            <a:off x="67624" y="4421675"/>
            <a:ext cx="2726100" cy="4857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 rtl="0" algn="just">
              <a:spcBef>
                <a:spcPts val="0"/>
              </a:spcBef>
              <a:buNone/>
            </a:pPr>
            <a:r>
              <a:rPr lang="en" sz="3000"/>
              <a:t>Create </a:t>
            </a:r>
            <a:r>
              <a:rPr lang="en" sz="3000">
                <a:solidFill>
                  <a:srgbClr val="00BCD4"/>
                </a:solidFill>
              </a:rPr>
              <a:t>Upload Image</a:t>
            </a:r>
          </a:p>
        </p:txBody>
      </p:sp>
      <p:pic>
        <p:nvPicPr>
          <p:cNvPr descr="project_poster.png" id="186" name="Shape 18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43150" y="182025"/>
            <a:ext cx="6206505" cy="41376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feature_3.gif" id="187" name="Shape 18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316450" y="704750"/>
            <a:ext cx="4090975" cy="2313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00BCD4"/>
        </a:solidFill>
      </p:bgPr>
    </p:bg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Shape 192"/>
          <p:cNvSpPr txBox="1"/>
          <p:nvPr>
            <p:ph type="title"/>
          </p:nvPr>
        </p:nvSpPr>
        <p:spPr>
          <a:xfrm>
            <a:off x="110575" y="-33175"/>
            <a:ext cx="3909900" cy="7725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 rtl="0" algn="l">
              <a:spcBef>
                <a:spcPts val="0"/>
              </a:spcBef>
              <a:buNone/>
            </a:pPr>
            <a:r>
              <a:rPr lang="en" sz="3000">
                <a:solidFill>
                  <a:srgbClr val="00BCD4"/>
                </a:solidFill>
              </a:rPr>
              <a:t>Todo</a:t>
            </a:r>
            <a:r>
              <a:rPr lang="en" sz="3000">
                <a:solidFill>
                  <a:srgbClr val="00BCD4"/>
                </a:solidFill>
              </a:rPr>
              <a:t> </a:t>
            </a:r>
            <a:r>
              <a:rPr lang="en" sz="3000"/>
              <a:t>notifications</a:t>
            </a:r>
          </a:p>
        </p:txBody>
      </p:sp>
      <p:sp>
        <p:nvSpPr>
          <p:cNvPr id="193" name="Shape 193"/>
          <p:cNvSpPr txBox="1"/>
          <p:nvPr>
            <p:ph idx="4294967295" type="subTitle"/>
          </p:nvPr>
        </p:nvSpPr>
        <p:spPr>
          <a:xfrm>
            <a:off x="146675" y="1798950"/>
            <a:ext cx="3607200" cy="30675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 algn="l">
              <a:lnSpc>
                <a:spcPct val="115000"/>
              </a:lnSpc>
              <a:spcBef>
                <a:spcPts val="0"/>
              </a:spcBef>
              <a:buNone/>
            </a:pPr>
            <a:r>
              <a:rPr b="1" lang="en" sz="1800">
                <a:solidFill>
                  <a:srgbClr val="00BCD4"/>
                </a:solidFill>
                <a:latin typeface="Montserrat"/>
                <a:ea typeface="Montserrat"/>
                <a:cs typeface="Montserrat"/>
                <a:sym typeface="Montserrat"/>
              </a:rPr>
              <a:t>BEFORE</a:t>
            </a:r>
            <a:r>
              <a:rPr lang="en"/>
              <a:t>: Todo notifications page was implemented but functionality was non-existent.</a:t>
            </a:r>
            <a:br>
              <a:rPr lang="en"/>
            </a:br>
            <a:r>
              <a:rPr b="1" lang="en" sz="1800">
                <a:solidFill>
                  <a:srgbClr val="00BCD4"/>
                </a:solidFill>
                <a:latin typeface="Montserrat"/>
                <a:ea typeface="Montserrat"/>
                <a:cs typeface="Montserrat"/>
                <a:sym typeface="Montserrat"/>
              </a:rPr>
              <a:t>NOW</a:t>
            </a:r>
            <a:r>
              <a:rPr lang="en"/>
              <a:t>: Now VIP users can receive todo notifications which when paired email allows users to be informed greatly.</a:t>
            </a:r>
            <a:br>
              <a:rPr lang="en"/>
            </a:br>
          </a:p>
        </p:txBody>
      </p:sp>
      <p:pic>
        <p:nvPicPr>
          <p:cNvPr descr="project_poster.png" id="194" name="Shape 19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37649" y="739250"/>
            <a:ext cx="5088022" cy="3392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00BCD4"/>
        </a:solidFill>
      </p:bgPr>
    </p:bg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Shape 199"/>
          <p:cNvSpPr txBox="1"/>
          <p:nvPr>
            <p:ph type="title"/>
          </p:nvPr>
        </p:nvSpPr>
        <p:spPr>
          <a:xfrm>
            <a:off x="110575" y="-33175"/>
            <a:ext cx="3909900" cy="9864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 rtl="0" algn="l">
              <a:spcBef>
                <a:spcPts val="0"/>
              </a:spcBef>
              <a:buNone/>
            </a:pPr>
            <a:r>
              <a:rPr lang="en" sz="3000">
                <a:solidFill>
                  <a:srgbClr val="00BCD4"/>
                </a:solidFill>
              </a:rPr>
              <a:t>Edit </a:t>
            </a:r>
            <a:r>
              <a:rPr lang="en" sz="3000"/>
              <a:t>existing project</a:t>
            </a:r>
          </a:p>
        </p:txBody>
      </p:sp>
      <p:sp>
        <p:nvSpPr>
          <p:cNvPr id="200" name="Shape 200"/>
          <p:cNvSpPr txBox="1"/>
          <p:nvPr>
            <p:ph idx="4294967295" type="subTitle"/>
          </p:nvPr>
        </p:nvSpPr>
        <p:spPr>
          <a:xfrm>
            <a:off x="146675" y="1798950"/>
            <a:ext cx="3607200" cy="30675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 algn="l">
              <a:lnSpc>
                <a:spcPct val="115000"/>
              </a:lnSpc>
              <a:spcBef>
                <a:spcPts val="0"/>
              </a:spcBef>
              <a:buNone/>
            </a:pPr>
            <a:r>
              <a:rPr b="1" lang="en" sz="1800">
                <a:solidFill>
                  <a:srgbClr val="00BCD4"/>
                </a:solidFill>
                <a:latin typeface="Montserrat"/>
                <a:ea typeface="Montserrat"/>
                <a:cs typeface="Montserrat"/>
                <a:sym typeface="Montserrat"/>
              </a:rPr>
              <a:t>BEFORE</a:t>
            </a:r>
            <a:r>
              <a:rPr lang="en"/>
              <a:t>: Projects were set in stone.</a:t>
            </a:r>
            <a:br>
              <a:rPr lang="en"/>
            </a:br>
            <a:r>
              <a:rPr b="1" lang="en" sz="1800">
                <a:solidFill>
                  <a:srgbClr val="00BCD4"/>
                </a:solidFill>
                <a:latin typeface="Montserrat"/>
                <a:ea typeface="Montserrat"/>
                <a:cs typeface="Montserrat"/>
                <a:sym typeface="Montserrat"/>
              </a:rPr>
              <a:t>NOW</a:t>
            </a:r>
            <a:r>
              <a:rPr lang="en"/>
              <a:t>: Now projects can now be edited they require pre-approval.</a:t>
            </a:r>
          </a:p>
        </p:txBody>
      </p:sp>
      <p:pic>
        <p:nvPicPr>
          <p:cNvPr descr="project_poster.png" id="201" name="Shape 20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37649" y="739250"/>
            <a:ext cx="5088022" cy="3392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feature_1.gif" id="202" name="Shape 202"/>
          <p:cNvPicPr preferRelativeResize="0"/>
          <p:nvPr/>
        </p:nvPicPr>
        <p:blipFill rotWithShape="1">
          <a:blip r:embed="rId4">
            <a:alphaModFix/>
          </a:blip>
          <a:srcRect b="1758" l="0" r="0" t="0"/>
          <a:stretch/>
        </p:blipFill>
        <p:spPr>
          <a:xfrm>
            <a:off x="4703575" y="1128674"/>
            <a:ext cx="3356201" cy="19395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00BCD4"/>
        </a:solidFill>
      </p:bgPr>
    </p:bg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Shape 207"/>
          <p:cNvSpPr txBox="1"/>
          <p:nvPr>
            <p:ph type="title"/>
          </p:nvPr>
        </p:nvSpPr>
        <p:spPr>
          <a:xfrm>
            <a:off x="110575" y="-33175"/>
            <a:ext cx="3909900" cy="20289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 rtl="0" algn="l">
              <a:spcBef>
                <a:spcPts val="0"/>
              </a:spcBef>
              <a:buNone/>
            </a:pPr>
            <a:r>
              <a:rPr lang="en" sz="3000">
                <a:solidFill>
                  <a:srgbClr val="00BCD4"/>
                </a:solidFill>
              </a:rPr>
              <a:t>Add </a:t>
            </a:r>
            <a:r>
              <a:rPr lang="en" sz="3000"/>
              <a:t>Loading If Processes Are Loading In Background</a:t>
            </a:r>
          </a:p>
        </p:txBody>
      </p:sp>
      <p:sp>
        <p:nvSpPr>
          <p:cNvPr id="208" name="Shape 208"/>
          <p:cNvSpPr txBox="1"/>
          <p:nvPr>
            <p:ph idx="4294967295" type="subTitle"/>
          </p:nvPr>
        </p:nvSpPr>
        <p:spPr>
          <a:xfrm>
            <a:off x="146675" y="2035550"/>
            <a:ext cx="3607200" cy="2830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 algn="l">
              <a:lnSpc>
                <a:spcPct val="115000"/>
              </a:lnSpc>
              <a:spcBef>
                <a:spcPts val="0"/>
              </a:spcBef>
              <a:buNone/>
            </a:pPr>
            <a:r>
              <a:rPr b="1" lang="en" sz="1800">
                <a:solidFill>
                  <a:srgbClr val="00BCD4"/>
                </a:solidFill>
                <a:latin typeface="Montserrat"/>
                <a:ea typeface="Montserrat"/>
                <a:cs typeface="Montserrat"/>
                <a:sym typeface="Montserrat"/>
              </a:rPr>
              <a:t>BEFORE</a:t>
            </a:r>
            <a:r>
              <a:rPr lang="en"/>
              <a:t>: Projects were set in stone.</a:t>
            </a:r>
            <a:br>
              <a:rPr lang="en"/>
            </a:br>
            <a:r>
              <a:rPr b="1" lang="en" sz="1800">
                <a:solidFill>
                  <a:srgbClr val="00BCD4"/>
                </a:solidFill>
                <a:latin typeface="Montserrat"/>
                <a:ea typeface="Montserrat"/>
                <a:cs typeface="Montserrat"/>
                <a:sym typeface="Montserrat"/>
              </a:rPr>
              <a:t>NOW</a:t>
            </a:r>
            <a:r>
              <a:rPr lang="en"/>
              <a:t>: Now projects can now be edited they require pre-approval.</a:t>
            </a:r>
          </a:p>
        </p:txBody>
      </p:sp>
      <p:pic>
        <p:nvPicPr>
          <p:cNvPr descr="project_poster.png" id="209" name="Shape 20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37649" y="739250"/>
            <a:ext cx="5088022" cy="3392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feature_1.gif" id="210" name="Shape 210"/>
          <p:cNvPicPr preferRelativeResize="0"/>
          <p:nvPr/>
        </p:nvPicPr>
        <p:blipFill rotWithShape="1">
          <a:blip r:embed="rId4">
            <a:alphaModFix/>
          </a:blip>
          <a:srcRect b="1758" l="0" r="0" t="0"/>
          <a:stretch/>
        </p:blipFill>
        <p:spPr>
          <a:xfrm>
            <a:off x="4703575" y="1128674"/>
            <a:ext cx="3356201" cy="193954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feature_3.gif" id="211" name="Shape 21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703575" y="1128675"/>
            <a:ext cx="3356201" cy="1939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00BCD4"/>
        </a:solidFill>
      </p:bgPr>
    </p:bg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Shape 216"/>
          <p:cNvSpPr txBox="1"/>
          <p:nvPr>
            <p:ph type="title"/>
          </p:nvPr>
        </p:nvSpPr>
        <p:spPr>
          <a:xfrm>
            <a:off x="110575" y="-33175"/>
            <a:ext cx="3909900" cy="11619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 rtl="0" algn="l">
              <a:spcBef>
                <a:spcPts val="0"/>
              </a:spcBef>
              <a:buNone/>
            </a:pPr>
            <a:r>
              <a:rPr lang="en" sz="3000">
                <a:solidFill>
                  <a:srgbClr val="666666"/>
                </a:solidFill>
              </a:rPr>
              <a:t>Modify </a:t>
            </a:r>
            <a:r>
              <a:rPr lang="en" sz="3000">
                <a:solidFill>
                  <a:srgbClr val="00BCD4"/>
                </a:solidFill>
              </a:rPr>
              <a:t>and update forget password</a:t>
            </a:r>
          </a:p>
        </p:txBody>
      </p:sp>
      <p:sp>
        <p:nvSpPr>
          <p:cNvPr id="217" name="Shape 217"/>
          <p:cNvSpPr txBox="1"/>
          <p:nvPr>
            <p:ph idx="4294967295" type="subTitle"/>
          </p:nvPr>
        </p:nvSpPr>
        <p:spPr>
          <a:xfrm>
            <a:off x="146675" y="2035550"/>
            <a:ext cx="3607200" cy="2830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 algn="l">
              <a:lnSpc>
                <a:spcPct val="115000"/>
              </a:lnSpc>
              <a:spcBef>
                <a:spcPts val="0"/>
              </a:spcBef>
              <a:buNone/>
            </a:pPr>
            <a:r>
              <a:rPr b="1" lang="en" sz="1800">
                <a:solidFill>
                  <a:srgbClr val="00BCD4"/>
                </a:solidFill>
                <a:latin typeface="Montserrat"/>
                <a:ea typeface="Montserrat"/>
                <a:cs typeface="Montserrat"/>
                <a:sym typeface="Montserrat"/>
              </a:rPr>
              <a:t>BEFORE</a:t>
            </a:r>
            <a:r>
              <a:rPr lang="en"/>
              <a:t>: There was no way to recover accounts.</a:t>
            </a:r>
            <a:br>
              <a:rPr lang="en"/>
            </a:br>
            <a:r>
              <a:rPr b="1" lang="en" sz="1800">
                <a:solidFill>
                  <a:srgbClr val="00BCD4"/>
                </a:solidFill>
                <a:latin typeface="Montserrat"/>
                <a:ea typeface="Montserrat"/>
                <a:cs typeface="Montserrat"/>
                <a:sym typeface="Montserrat"/>
              </a:rPr>
              <a:t>NOW</a:t>
            </a:r>
            <a:r>
              <a:rPr lang="en"/>
              <a:t>: Now user can recover forgotten accounts.</a:t>
            </a:r>
          </a:p>
        </p:txBody>
      </p:sp>
      <p:pic>
        <p:nvPicPr>
          <p:cNvPr descr="project_poster.png" id="218" name="Shape 2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37649" y="739250"/>
            <a:ext cx="5088022" cy="3392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feature_1.gif" id="219" name="Shape 219"/>
          <p:cNvPicPr preferRelativeResize="0"/>
          <p:nvPr/>
        </p:nvPicPr>
        <p:blipFill rotWithShape="1">
          <a:blip r:embed="rId4">
            <a:alphaModFix/>
          </a:blip>
          <a:srcRect b="1758" l="0" r="0" t="0"/>
          <a:stretch/>
        </p:blipFill>
        <p:spPr>
          <a:xfrm>
            <a:off x="4703575" y="1128674"/>
            <a:ext cx="3356201" cy="193954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feature_3.gif" id="220" name="Shape 22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703575" y="1128675"/>
            <a:ext cx="3356201" cy="19395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feature_4.gif" id="221" name="Shape 22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703574" y="1128674"/>
            <a:ext cx="3356201" cy="1939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CDDC39"/>
        </a:solidFill>
      </p:bgPr>
    </p:bg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 txBox="1"/>
          <p:nvPr>
            <p:ph type="title"/>
          </p:nvPr>
        </p:nvSpPr>
        <p:spPr>
          <a:xfrm>
            <a:off x="420250" y="244525"/>
            <a:ext cx="4801500" cy="4095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PROBLEMS OF</a:t>
            </a:r>
            <a:r>
              <a:rPr lang="en" sz="2400"/>
              <a:t> </a:t>
            </a:r>
            <a:r>
              <a:rPr lang="en">
                <a:solidFill>
                  <a:srgbClr val="CDDC39"/>
                </a:solidFill>
              </a:rPr>
              <a:t>VIP 2.0</a:t>
            </a:r>
          </a:p>
        </p:txBody>
      </p:sp>
      <p:sp>
        <p:nvSpPr>
          <p:cNvPr id="73" name="Shape 73"/>
          <p:cNvSpPr txBox="1"/>
          <p:nvPr/>
        </p:nvSpPr>
        <p:spPr>
          <a:xfrm>
            <a:off x="282875" y="772975"/>
            <a:ext cx="59052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indent="-304800" lvl="0" marL="457200" rtl="0">
              <a:lnSpc>
                <a:spcPct val="115000"/>
              </a:lnSpc>
              <a:spcBef>
                <a:spcPts val="600"/>
              </a:spcBef>
              <a:buClr>
                <a:srgbClr val="666666"/>
              </a:buClr>
              <a:buSzPct val="100000"/>
              <a:buFont typeface="Karla"/>
              <a:buChar char="●"/>
            </a:pPr>
            <a:r>
              <a:rPr lang="en" sz="1200">
                <a:solidFill>
                  <a:srgbClr val="666666"/>
                </a:solidFill>
                <a:latin typeface="Karla"/>
                <a:ea typeface="Karla"/>
                <a:cs typeface="Karla"/>
                <a:sym typeface="Karla"/>
              </a:rPr>
              <a:t>Lacked main functionality</a:t>
            </a:r>
          </a:p>
          <a:p>
            <a:pPr indent="-304800" lvl="0" marL="457200" rtl="0">
              <a:lnSpc>
                <a:spcPct val="115000"/>
              </a:lnSpc>
              <a:spcBef>
                <a:spcPts val="600"/>
              </a:spcBef>
              <a:buClr>
                <a:srgbClr val="666666"/>
              </a:buClr>
              <a:buSzPct val="100000"/>
              <a:buFont typeface="Karla"/>
              <a:buChar char="●"/>
            </a:pPr>
            <a:r>
              <a:rPr lang="en" sz="1200">
                <a:solidFill>
                  <a:srgbClr val="666666"/>
                </a:solidFill>
                <a:latin typeface="Karla"/>
                <a:ea typeface="Karla"/>
                <a:cs typeface="Karla"/>
                <a:sym typeface="Karla"/>
              </a:rPr>
              <a:t>Mostly static</a:t>
            </a:r>
          </a:p>
          <a:p>
            <a:pPr indent="-304800" lvl="0" marL="457200" rtl="0">
              <a:lnSpc>
                <a:spcPct val="115000"/>
              </a:lnSpc>
              <a:spcBef>
                <a:spcPts val="600"/>
              </a:spcBef>
              <a:buClr>
                <a:srgbClr val="666666"/>
              </a:buClr>
              <a:buSzPct val="100000"/>
              <a:buFont typeface="Karla"/>
              <a:buChar char="●"/>
            </a:pPr>
            <a:r>
              <a:rPr lang="en" sz="1200">
                <a:solidFill>
                  <a:srgbClr val="666666"/>
                </a:solidFill>
                <a:latin typeface="Karla"/>
                <a:ea typeface="Karla"/>
                <a:cs typeface="Karla"/>
                <a:sym typeface="Karla"/>
              </a:rPr>
              <a:t>Not user friendly</a:t>
            </a:r>
          </a:p>
          <a:p>
            <a:pPr indent="-304800" lvl="0" marL="457200" rtl="0">
              <a:lnSpc>
                <a:spcPct val="115000"/>
              </a:lnSpc>
              <a:spcBef>
                <a:spcPts val="600"/>
              </a:spcBef>
              <a:buClr>
                <a:srgbClr val="666666"/>
              </a:buClr>
              <a:buSzPct val="100000"/>
              <a:buFont typeface="Karla"/>
              <a:buChar char="●"/>
            </a:pPr>
            <a:r>
              <a:rPr lang="en" sz="1200">
                <a:solidFill>
                  <a:srgbClr val="666666"/>
                </a:solidFill>
                <a:latin typeface="Karla"/>
                <a:ea typeface="Karla"/>
                <a:cs typeface="Karla"/>
                <a:sym typeface="Karla"/>
              </a:rPr>
              <a:t>No mobile responsiveness</a:t>
            </a:r>
          </a:p>
          <a:p>
            <a:pPr indent="-304800" lvl="0" marL="457200" rtl="0">
              <a:lnSpc>
                <a:spcPct val="115000"/>
              </a:lnSpc>
              <a:spcBef>
                <a:spcPts val="600"/>
              </a:spcBef>
              <a:buClr>
                <a:srgbClr val="666666"/>
              </a:buClr>
              <a:buSzPct val="100000"/>
              <a:buFont typeface="Karla"/>
              <a:buChar char="●"/>
            </a:pPr>
            <a:r>
              <a:rPr lang="en" sz="1200">
                <a:solidFill>
                  <a:srgbClr val="666666"/>
                </a:solidFill>
                <a:latin typeface="Karla"/>
                <a:ea typeface="Karla"/>
                <a:cs typeface="Karla"/>
                <a:sym typeface="Karla"/>
              </a:rPr>
              <a:t>Admin had no powers</a:t>
            </a:r>
          </a:p>
          <a:p>
            <a:pPr indent="-304800" lvl="0" marL="457200" rtl="0">
              <a:lnSpc>
                <a:spcPct val="115000"/>
              </a:lnSpc>
              <a:spcBef>
                <a:spcPts val="600"/>
              </a:spcBef>
              <a:buClr>
                <a:srgbClr val="666666"/>
              </a:buClr>
              <a:buSzPct val="100000"/>
              <a:buFont typeface="Karla"/>
              <a:buChar char="●"/>
            </a:pPr>
            <a:r>
              <a:rPr lang="en" sz="1200">
                <a:solidFill>
                  <a:srgbClr val="666666"/>
                </a:solidFill>
                <a:latin typeface="Karla"/>
                <a:ea typeface="Karla"/>
                <a:cs typeface="Karla"/>
                <a:sym typeface="Karla"/>
              </a:rPr>
              <a:t>Team focused on mobile judge</a:t>
            </a:r>
          </a:p>
        </p:txBody>
      </p:sp>
      <p:pic>
        <p:nvPicPr>
          <p:cNvPr descr="projects page OLD.png" id="74" name="Shape 7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7050" y="2617075"/>
            <a:ext cx="4487424" cy="2461050"/>
          </a:xfrm>
          <a:prstGeom prst="rect">
            <a:avLst/>
          </a:prstGeom>
          <a:noFill/>
          <a:ln cap="flat" cmpd="sng" w="9525">
            <a:solidFill>
              <a:srgbClr val="B7B7B7"/>
            </a:solidFill>
            <a:prstDash val="solid"/>
            <a:round/>
            <a:headEnd len="med" w="med" type="none"/>
            <a:tailEnd len="med" w="med" type="none"/>
          </a:ln>
        </p:spPr>
      </p:pic>
      <p:pic>
        <p:nvPicPr>
          <p:cNvPr descr="Project overview OLD.png" id="75" name="Shape 7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83037" y="2627474"/>
            <a:ext cx="4455763" cy="2450648"/>
          </a:xfrm>
          <a:prstGeom prst="rect">
            <a:avLst/>
          </a:prstGeom>
          <a:noFill/>
          <a:ln cap="flat" cmpd="sng" w="9525">
            <a:solidFill>
              <a:srgbClr val="B7B7B7"/>
            </a:solidFill>
            <a:prstDash val="solid"/>
            <a:round/>
            <a:headEnd len="med" w="med" type="none"/>
            <a:tailEnd len="med" w="med" type="none"/>
          </a:ln>
        </p:spPr>
      </p:pic>
      <p:grpSp>
        <p:nvGrpSpPr>
          <p:cNvPr id="76" name="Shape 76"/>
          <p:cNvGrpSpPr/>
          <p:nvPr/>
        </p:nvGrpSpPr>
        <p:grpSpPr>
          <a:xfrm>
            <a:off x="4583790" y="148198"/>
            <a:ext cx="722030" cy="721945"/>
            <a:chOff x="1951075" y="2333250"/>
            <a:chExt cx="381200" cy="381175"/>
          </a:xfrm>
        </p:grpSpPr>
        <p:sp>
          <p:nvSpPr>
            <p:cNvPr id="77" name="Shape 77"/>
            <p:cNvSpPr/>
            <p:nvPr/>
          </p:nvSpPr>
          <p:spPr>
            <a:xfrm>
              <a:off x="1951075" y="2333250"/>
              <a:ext cx="381200" cy="381175"/>
            </a:xfrm>
            <a:custGeom>
              <a:pathLst>
                <a:path extrusionOk="0" fill="none" h="15247" w="15248">
                  <a:moveTo>
                    <a:pt x="7624" y="0"/>
                  </a:moveTo>
                  <a:lnTo>
                    <a:pt x="7624" y="0"/>
                  </a:lnTo>
                  <a:lnTo>
                    <a:pt x="7234" y="0"/>
                  </a:lnTo>
                  <a:lnTo>
                    <a:pt x="6845" y="49"/>
                  </a:lnTo>
                  <a:lnTo>
                    <a:pt x="6455" y="98"/>
                  </a:lnTo>
                  <a:lnTo>
                    <a:pt x="6090" y="147"/>
                  </a:lnTo>
                  <a:lnTo>
                    <a:pt x="5724" y="244"/>
                  </a:lnTo>
                  <a:lnTo>
                    <a:pt x="5359" y="341"/>
                  </a:lnTo>
                  <a:lnTo>
                    <a:pt x="4994" y="463"/>
                  </a:lnTo>
                  <a:lnTo>
                    <a:pt x="4653" y="609"/>
                  </a:lnTo>
                  <a:lnTo>
                    <a:pt x="4312" y="755"/>
                  </a:lnTo>
                  <a:lnTo>
                    <a:pt x="3995" y="926"/>
                  </a:lnTo>
                  <a:lnTo>
                    <a:pt x="3678" y="1096"/>
                  </a:lnTo>
                  <a:lnTo>
                    <a:pt x="3362" y="1291"/>
                  </a:lnTo>
                  <a:lnTo>
                    <a:pt x="3070" y="1510"/>
                  </a:lnTo>
                  <a:lnTo>
                    <a:pt x="2777" y="1730"/>
                  </a:lnTo>
                  <a:lnTo>
                    <a:pt x="2509" y="1973"/>
                  </a:lnTo>
                  <a:lnTo>
                    <a:pt x="2242" y="2241"/>
                  </a:lnTo>
                  <a:lnTo>
                    <a:pt x="1974" y="2509"/>
                  </a:lnTo>
                  <a:lnTo>
                    <a:pt x="1730" y="2777"/>
                  </a:lnTo>
                  <a:lnTo>
                    <a:pt x="1511" y="3069"/>
                  </a:lnTo>
                  <a:lnTo>
                    <a:pt x="1292" y="3361"/>
                  </a:lnTo>
                  <a:lnTo>
                    <a:pt x="1097" y="3678"/>
                  </a:lnTo>
                  <a:lnTo>
                    <a:pt x="926" y="3995"/>
                  </a:lnTo>
                  <a:lnTo>
                    <a:pt x="756" y="4311"/>
                  </a:lnTo>
                  <a:lnTo>
                    <a:pt x="610" y="4652"/>
                  </a:lnTo>
                  <a:lnTo>
                    <a:pt x="464" y="4993"/>
                  </a:lnTo>
                  <a:lnTo>
                    <a:pt x="342" y="5358"/>
                  </a:lnTo>
                  <a:lnTo>
                    <a:pt x="244" y="5724"/>
                  </a:lnTo>
                  <a:lnTo>
                    <a:pt x="147" y="6089"/>
                  </a:lnTo>
                  <a:lnTo>
                    <a:pt x="98" y="6454"/>
                  </a:lnTo>
                  <a:lnTo>
                    <a:pt x="50" y="6844"/>
                  </a:lnTo>
                  <a:lnTo>
                    <a:pt x="1" y="7234"/>
                  </a:lnTo>
                  <a:lnTo>
                    <a:pt x="1" y="7623"/>
                  </a:lnTo>
                  <a:lnTo>
                    <a:pt x="1" y="7623"/>
                  </a:lnTo>
                  <a:lnTo>
                    <a:pt x="1" y="8013"/>
                  </a:lnTo>
                  <a:lnTo>
                    <a:pt x="50" y="8403"/>
                  </a:lnTo>
                  <a:lnTo>
                    <a:pt x="98" y="8793"/>
                  </a:lnTo>
                  <a:lnTo>
                    <a:pt x="147" y="9158"/>
                  </a:lnTo>
                  <a:lnTo>
                    <a:pt x="244" y="9523"/>
                  </a:lnTo>
                  <a:lnTo>
                    <a:pt x="342" y="9889"/>
                  </a:lnTo>
                  <a:lnTo>
                    <a:pt x="464" y="10254"/>
                  </a:lnTo>
                  <a:lnTo>
                    <a:pt x="610" y="10595"/>
                  </a:lnTo>
                  <a:lnTo>
                    <a:pt x="756" y="10936"/>
                  </a:lnTo>
                  <a:lnTo>
                    <a:pt x="926" y="11252"/>
                  </a:lnTo>
                  <a:lnTo>
                    <a:pt x="1097" y="11569"/>
                  </a:lnTo>
                  <a:lnTo>
                    <a:pt x="1292" y="11886"/>
                  </a:lnTo>
                  <a:lnTo>
                    <a:pt x="1511" y="12178"/>
                  </a:lnTo>
                  <a:lnTo>
                    <a:pt x="1730" y="12470"/>
                  </a:lnTo>
                  <a:lnTo>
                    <a:pt x="1974" y="12738"/>
                  </a:lnTo>
                  <a:lnTo>
                    <a:pt x="2242" y="13006"/>
                  </a:lnTo>
                  <a:lnTo>
                    <a:pt x="2509" y="13274"/>
                  </a:lnTo>
                  <a:lnTo>
                    <a:pt x="2777" y="13517"/>
                  </a:lnTo>
                  <a:lnTo>
                    <a:pt x="3070" y="13737"/>
                  </a:lnTo>
                  <a:lnTo>
                    <a:pt x="3362" y="13956"/>
                  </a:lnTo>
                  <a:lnTo>
                    <a:pt x="3678" y="14151"/>
                  </a:lnTo>
                  <a:lnTo>
                    <a:pt x="3995" y="14321"/>
                  </a:lnTo>
                  <a:lnTo>
                    <a:pt x="4312" y="14492"/>
                  </a:lnTo>
                  <a:lnTo>
                    <a:pt x="4653" y="14638"/>
                  </a:lnTo>
                  <a:lnTo>
                    <a:pt x="4994" y="14784"/>
                  </a:lnTo>
                  <a:lnTo>
                    <a:pt x="5359" y="14906"/>
                  </a:lnTo>
                  <a:lnTo>
                    <a:pt x="5724" y="15003"/>
                  </a:lnTo>
                  <a:lnTo>
                    <a:pt x="6090" y="15100"/>
                  </a:lnTo>
                  <a:lnTo>
                    <a:pt x="6455" y="15149"/>
                  </a:lnTo>
                  <a:lnTo>
                    <a:pt x="6845" y="15198"/>
                  </a:lnTo>
                  <a:lnTo>
                    <a:pt x="7234" y="15247"/>
                  </a:lnTo>
                  <a:lnTo>
                    <a:pt x="7624" y="15247"/>
                  </a:lnTo>
                  <a:lnTo>
                    <a:pt x="7624" y="15247"/>
                  </a:lnTo>
                  <a:lnTo>
                    <a:pt x="8014" y="15247"/>
                  </a:lnTo>
                  <a:lnTo>
                    <a:pt x="8403" y="15198"/>
                  </a:lnTo>
                  <a:lnTo>
                    <a:pt x="8793" y="15149"/>
                  </a:lnTo>
                  <a:lnTo>
                    <a:pt x="9158" y="15100"/>
                  </a:lnTo>
                  <a:lnTo>
                    <a:pt x="9524" y="15003"/>
                  </a:lnTo>
                  <a:lnTo>
                    <a:pt x="9889" y="14906"/>
                  </a:lnTo>
                  <a:lnTo>
                    <a:pt x="10254" y="14784"/>
                  </a:lnTo>
                  <a:lnTo>
                    <a:pt x="10595" y="14638"/>
                  </a:lnTo>
                  <a:lnTo>
                    <a:pt x="10936" y="14492"/>
                  </a:lnTo>
                  <a:lnTo>
                    <a:pt x="11253" y="14321"/>
                  </a:lnTo>
                  <a:lnTo>
                    <a:pt x="11569" y="14151"/>
                  </a:lnTo>
                  <a:lnTo>
                    <a:pt x="11886" y="13956"/>
                  </a:lnTo>
                  <a:lnTo>
                    <a:pt x="12178" y="13737"/>
                  </a:lnTo>
                  <a:lnTo>
                    <a:pt x="12471" y="13517"/>
                  </a:lnTo>
                  <a:lnTo>
                    <a:pt x="12739" y="13274"/>
                  </a:lnTo>
                  <a:lnTo>
                    <a:pt x="13006" y="13006"/>
                  </a:lnTo>
                  <a:lnTo>
                    <a:pt x="13274" y="12738"/>
                  </a:lnTo>
                  <a:lnTo>
                    <a:pt x="13518" y="12470"/>
                  </a:lnTo>
                  <a:lnTo>
                    <a:pt x="13737" y="12178"/>
                  </a:lnTo>
                  <a:lnTo>
                    <a:pt x="13956" y="11886"/>
                  </a:lnTo>
                  <a:lnTo>
                    <a:pt x="14151" y="11569"/>
                  </a:lnTo>
                  <a:lnTo>
                    <a:pt x="14322" y="11252"/>
                  </a:lnTo>
                  <a:lnTo>
                    <a:pt x="14492" y="10936"/>
                  </a:lnTo>
                  <a:lnTo>
                    <a:pt x="14638" y="10595"/>
                  </a:lnTo>
                  <a:lnTo>
                    <a:pt x="14784" y="10254"/>
                  </a:lnTo>
                  <a:lnTo>
                    <a:pt x="14906" y="9889"/>
                  </a:lnTo>
                  <a:lnTo>
                    <a:pt x="15004" y="9523"/>
                  </a:lnTo>
                  <a:lnTo>
                    <a:pt x="15101" y="9158"/>
                  </a:lnTo>
                  <a:lnTo>
                    <a:pt x="15150" y="8793"/>
                  </a:lnTo>
                  <a:lnTo>
                    <a:pt x="15198" y="8403"/>
                  </a:lnTo>
                  <a:lnTo>
                    <a:pt x="15247" y="8013"/>
                  </a:lnTo>
                  <a:lnTo>
                    <a:pt x="15247" y="7623"/>
                  </a:lnTo>
                  <a:lnTo>
                    <a:pt x="15247" y="7623"/>
                  </a:lnTo>
                  <a:lnTo>
                    <a:pt x="15247" y="7234"/>
                  </a:lnTo>
                  <a:lnTo>
                    <a:pt x="15198" y="6844"/>
                  </a:lnTo>
                  <a:lnTo>
                    <a:pt x="15150" y="6454"/>
                  </a:lnTo>
                  <a:lnTo>
                    <a:pt x="15101" y="6089"/>
                  </a:lnTo>
                  <a:lnTo>
                    <a:pt x="15004" y="5724"/>
                  </a:lnTo>
                  <a:lnTo>
                    <a:pt x="14906" y="5358"/>
                  </a:lnTo>
                  <a:lnTo>
                    <a:pt x="14784" y="4993"/>
                  </a:lnTo>
                  <a:lnTo>
                    <a:pt x="14638" y="4652"/>
                  </a:lnTo>
                  <a:lnTo>
                    <a:pt x="14492" y="4311"/>
                  </a:lnTo>
                  <a:lnTo>
                    <a:pt x="14322" y="3995"/>
                  </a:lnTo>
                  <a:lnTo>
                    <a:pt x="14151" y="3678"/>
                  </a:lnTo>
                  <a:lnTo>
                    <a:pt x="13956" y="3361"/>
                  </a:lnTo>
                  <a:lnTo>
                    <a:pt x="13737" y="3069"/>
                  </a:lnTo>
                  <a:lnTo>
                    <a:pt x="13518" y="2777"/>
                  </a:lnTo>
                  <a:lnTo>
                    <a:pt x="13274" y="2509"/>
                  </a:lnTo>
                  <a:lnTo>
                    <a:pt x="13006" y="2241"/>
                  </a:lnTo>
                  <a:lnTo>
                    <a:pt x="12739" y="1973"/>
                  </a:lnTo>
                  <a:lnTo>
                    <a:pt x="12471" y="1730"/>
                  </a:lnTo>
                  <a:lnTo>
                    <a:pt x="12178" y="1510"/>
                  </a:lnTo>
                  <a:lnTo>
                    <a:pt x="11886" y="1291"/>
                  </a:lnTo>
                  <a:lnTo>
                    <a:pt x="11569" y="1096"/>
                  </a:lnTo>
                  <a:lnTo>
                    <a:pt x="11253" y="926"/>
                  </a:lnTo>
                  <a:lnTo>
                    <a:pt x="10936" y="755"/>
                  </a:lnTo>
                  <a:lnTo>
                    <a:pt x="10595" y="609"/>
                  </a:lnTo>
                  <a:lnTo>
                    <a:pt x="10254" y="463"/>
                  </a:lnTo>
                  <a:lnTo>
                    <a:pt x="9889" y="341"/>
                  </a:lnTo>
                  <a:lnTo>
                    <a:pt x="9524" y="244"/>
                  </a:lnTo>
                  <a:lnTo>
                    <a:pt x="9158" y="147"/>
                  </a:lnTo>
                  <a:lnTo>
                    <a:pt x="8793" y="98"/>
                  </a:lnTo>
                  <a:lnTo>
                    <a:pt x="8403" y="49"/>
                  </a:lnTo>
                  <a:lnTo>
                    <a:pt x="8014" y="0"/>
                  </a:lnTo>
                  <a:lnTo>
                    <a:pt x="7624" y="0"/>
                  </a:lnTo>
                  <a:lnTo>
                    <a:pt x="7624" y="0"/>
                  </a:lnTo>
                </a:path>
              </a:pathLst>
            </a:custGeom>
            <a:noFill/>
            <a:ln cap="rnd" cmpd="sng" w="12175">
              <a:solidFill>
                <a:srgbClr val="CDDC39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8" name="Shape 78"/>
            <p:cNvSpPr/>
            <p:nvPr/>
          </p:nvSpPr>
          <p:spPr>
            <a:xfrm>
              <a:off x="2197675" y="2503125"/>
              <a:ext cx="43875" cy="47525"/>
            </a:xfrm>
            <a:custGeom>
              <a:pathLst>
                <a:path extrusionOk="0" fill="none" h="1901" w="1755">
                  <a:moveTo>
                    <a:pt x="877" y="0"/>
                  </a:moveTo>
                  <a:lnTo>
                    <a:pt x="877" y="0"/>
                  </a:lnTo>
                  <a:lnTo>
                    <a:pt x="1048" y="25"/>
                  </a:lnTo>
                  <a:lnTo>
                    <a:pt x="1218" y="73"/>
                  </a:lnTo>
                  <a:lnTo>
                    <a:pt x="1365" y="171"/>
                  </a:lnTo>
                  <a:lnTo>
                    <a:pt x="1511" y="268"/>
                  </a:lnTo>
                  <a:lnTo>
                    <a:pt x="1608" y="414"/>
                  </a:lnTo>
                  <a:lnTo>
                    <a:pt x="1681" y="585"/>
                  </a:lnTo>
                  <a:lnTo>
                    <a:pt x="1730" y="755"/>
                  </a:lnTo>
                  <a:lnTo>
                    <a:pt x="1754" y="950"/>
                  </a:lnTo>
                  <a:lnTo>
                    <a:pt x="1754" y="950"/>
                  </a:lnTo>
                  <a:lnTo>
                    <a:pt x="1730" y="1145"/>
                  </a:lnTo>
                  <a:lnTo>
                    <a:pt x="1681" y="1316"/>
                  </a:lnTo>
                  <a:lnTo>
                    <a:pt x="1608" y="1486"/>
                  </a:lnTo>
                  <a:lnTo>
                    <a:pt x="1511" y="1632"/>
                  </a:lnTo>
                  <a:lnTo>
                    <a:pt x="1365" y="1730"/>
                  </a:lnTo>
                  <a:lnTo>
                    <a:pt x="1218" y="1827"/>
                  </a:lnTo>
                  <a:lnTo>
                    <a:pt x="1048" y="1876"/>
                  </a:lnTo>
                  <a:lnTo>
                    <a:pt x="877" y="1900"/>
                  </a:lnTo>
                  <a:lnTo>
                    <a:pt x="877" y="1900"/>
                  </a:lnTo>
                  <a:lnTo>
                    <a:pt x="707" y="1876"/>
                  </a:lnTo>
                  <a:lnTo>
                    <a:pt x="536" y="1827"/>
                  </a:lnTo>
                  <a:lnTo>
                    <a:pt x="390" y="1730"/>
                  </a:lnTo>
                  <a:lnTo>
                    <a:pt x="244" y="1632"/>
                  </a:lnTo>
                  <a:lnTo>
                    <a:pt x="147" y="1486"/>
                  </a:lnTo>
                  <a:lnTo>
                    <a:pt x="74" y="1316"/>
                  </a:lnTo>
                  <a:lnTo>
                    <a:pt x="25" y="1145"/>
                  </a:lnTo>
                  <a:lnTo>
                    <a:pt x="1" y="950"/>
                  </a:lnTo>
                  <a:lnTo>
                    <a:pt x="1" y="950"/>
                  </a:lnTo>
                  <a:lnTo>
                    <a:pt x="25" y="755"/>
                  </a:lnTo>
                  <a:lnTo>
                    <a:pt x="74" y="585"/>
                  </a:lnTo>
                  <a:lnTo>
                    <a:pt x="147" y="414"/>
                  </a:lnTo>
                  <a:lnTo>
                    <a:pt x="244" y="268"/>
                  </a:lnTo>
                  <a:lnTo>
                    <a:pt x="390" y="171"/>
                  </a:lnTo>
                  <a:lnTo>
                    <a:pt x="536" y="73"/>
                  </a:lnTo>
                  <a:lnTo>
                    <a:pt x="707" y="25"/>
                  </a:lnTo>
                  <a:lnTo>
                    <a:pt x="877" y="0"/>
                  </a:lnTo>
                  <a:lnTo>
                    <a:pt x="877" y="0"/>
                  </a:lnTo>
                </a:path>
              </a:pathLst>
            </a:custGeom>
            <a:noFill/>
            <a:ln cap="rnd" cmpd="sng" w="12175">
              <a:solidFill>
                <a:srgbClr val="CDDC39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9" name="Shape 79"/>
            <p:cNvSpPr/>
            <p:nvPr/>
          </p:nvSpPr>
          <p:spPr>
            <a:xfrm>
              <a:off x="2041800" y="2503125"/>
              <a:ext cx="43875" cy="47525"/>
            </a:xfrm>
            <a:custGeom>
              <a:pathLst>
                <a:path extrusionOk="0" fill="none" h="1901" w="1755">
                  <a:moveTo>
                    <a:pt x="878" y="0"/>
                  </a:moveTo>
                  <a:lnTo>
                    <a:pt x="878" y="0"/>
                  </a:lnTo>
                  <a:lnTo>
                    <a:pt x="1048" y="25"/>
                  </a:lnTo>
                  <a:lnTo>
                    <a:pt x="1219" y="73"/>
                  </a:lnTo>
                  <a:lnTo>
                    <a:pt x="1365" y="171"/>
                  </a:lnTo>
                  <a:lnTo>
                    <a:pt x="1511" y="268"/>
                  </a:lnTo>
                  <a:lnTo>
                    <a:pt x="1608" y="414"/>
                  </a:lnTo>
                  <a:lnTo>
                    <a:pt x="1681" y="585"/>
                  </a:lnTo>
                  <a:lnTo>
                    <a:pt x="1730" y="755"/>
                  </a:lnTo>
                  <a:lnTo>
                    <a:pt x="1754" y="950"/>
                  </a:lnTo>
                  <a:lnTo>
                    <a:pt x="1754" y="950"/>
                  </a:lnTo>
                  <a:lnTo>
                    <a:pt x="1730" y="1145"/>
                  </a:lnTo>
                  <a:lnTo>
                    <a:pt x="1681" y="1316"/>
                  </a:lnTo>
                  <a:lnTo>
                    <a:pt x="1608" y="1486"/>
                  </a:lnTo>
                  <a:lnTo>
                    <a:pt x="1511" y="1632"/>
                  </a:lnTo>
                  <a:lnTo>
                    <a:pt x="1365" y="1730"/>
                  </a:lnTo>
                  <a:lnTo>
                    <a:pt x="1219" y="1827"/>
                  </a:lnTo>
                  <a:lnTo>
                    <a:pt x="1048" y="1876"/>
                  </a:lnTo>
                  <a:lnTo>
                    <a:pt x="878" y="1900"/>
                  </a:lnTo>
                  <a:lnTo>
                    <a:pt x="878" y="1900"/>
                  </a:lnTo>
                  <a:lnTo>
                    <a:pt x="707" y="1876"/>
                  </a:lnTo>
                  <a:lnTo>
                    <a:pt x="537" y="1827"/>
                  </a:lnTo>
                  <a:lnTo>
                    <a:pt x="390" y="1730"/>
                  </a:lnTo>
                  <a:lnTo>
                    <a:pt x="244" y="1632"/>
                  </a:lnTo>
                  <a:lnTo>
                    <a:pt x="147" y="1486"/>
                  </a:lnTo>
                  <a:lnTo>
                    <a:pt x="74" y="1316"/>
                  </a:lnTo>
                  <a:lnTo>
                    <a:pt x="25" y="1145"/>
                  </a:lnTo>
                  <a:lnTo>
                    <a:pt x="1" y="950"/>
                  </a:lnTo>
                  <a:lnTo>
                    <a:pt x="1" y="950"/>
                  </a:lnTo>
                  <a:lnTo>
                    <a:pt x="25" y="755"/>
                  </a:lnTo>
                  <a:lnTo>
                    <a:pt x="74" y="585"/>
                  </a:lnTo>
                  <a:lnTo>
                    <a:pt x="147" y="414"/>
                  </a:lnTo>
                  <a:lnTo>
                    <a:pt x="244" y="268"/>
                  </a:lnTo>
                  <a:lnTo>
                    <a:pt x="390" y="171"/>
                  </a:lnTo>
                  <a:lnTo>
                    <a:pt x="537" y="73"/>
                  </a:lnTo>
                  <a:lnTo>
                    <a:pt x="707" y="25"/>
                  </a:lnTo>
                  <a:lnTo>
                    <a:pt x="878" y="0"/>
                  </a:lnTo>
                  <a:lnTo>
                    <a:pt x="878" y="0"/>
                  </a:lnTo>
                </a:path>
              </a:pathLst>
            </a:custGeom>
            <a:noFill/>
            <a:ln cap="rnd" cmpd="sng" w="12175">
              <a:solidFill>
                <a:srgbClr val="CDDC39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80" name="Shape 80"/>
            <p:cNvSpPr/>
            <p:nvPr/>
          </p:nvSpPr>
          <p:spPr>
            <a:xfrm>
              <a:off x="2041800" y="2584100"/>
              <a:ext cx="199750" cy="41425"/>
            </a:xfrm>
            <a:custGeom>
              <a:pathLst>
                <a:path extrusionOk="0" fill="none" h="1657" w="7990">
                  <a:moveTo>
                    <a:pt x="1" y="1657"/>
                  </a:moveTo>
                  <a:lnTo>
                    <a:pt x="1" y="1657"/>
                  </a:lnTo>
                  <a:lnTo>
                    <a:pt x="415" y="1291"/>
                  </a:lnTo>
                  <a:lnTo>
                    <a:pt x="853" y="950"/>
                  </a:lnTo>
                  <a:lnTo>
                    <a:pt x="1340" y="683"/>
                  </a:lnTo>
                  <a:lnTo>
                    <a:pt x="1827" y="439"/>
                  </a:lnTo>
                  <a:lnTo>
                    <a:pt x="2363" y="244"/>
                  </a:lnTo>
                  <a:lnTo>
                    <a:pt x="2875" y="122"/>
                  </a:lnTo>
                  <a:lnTo>
                    <a:pt x="3435" y="49"/>
                  </a:lnTo>
                  <a:lnTo>
                    <a:pt x="3995" y="1"/>
                  </a:lnTo>
                  <a:lnTo>
                    <a:pt x="3995" y="1"/>
                  </a:lnTo>
                  <a:lnTo>
                    <a:pt x="4555" y="49"/>
                  </a:lnTo>
                  <a:lnTo>
                    <a:pt x="5115" y="122"/>
                  </a:lnTo>
                  <a:lnTo>
                    <a:pt x="5627" y="244"/>
                  </a:lnTo>
                  <a:lnTo>
                    <a:pt x="6163" y="439"/>
                  </a:lnTo>
                  <a:lnTo>
                    <a:pt x="6650" y="683"/>
                  </a:lnTo>
                  <a:lnTo>
                    <a:pt x="7137" y="950"/>
                  </a:lnTo>
                  <a:lnTo>
                    <a:pt x="7575" y="1291"/>
                  </a:lnTo>
                  <a:lnTo>
                    <a:pt x="7989" y="1657"/>
                  </a:lnTo>
                </a:path>
              </a:pathLst>
            </a:custGeom>
            <a:noFill/>
            <a:ln cap="rnd" cmpd="sng" w="12175">
              <a:solidFill>
                <a:srgbClr val="CDDC39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CDDC39"/>
        </a:solidFill>
      </p:bgPr>
    </p:bg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Shape 226"/>
          <p:cNvSpPr txBox="1"/>
          <p:nvPr>
            <p:ph type="title"/>
          </p:nvPr>
        </p:nvSpPr>
        <p:spPr>
          <a:xfrm>
            <a:off x="344050" y="244525"/>
            <a:ext cx="4801500" cy="4095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Test </a:t>
            </a:r>
            <a:r>
              <a:rPr lang="en">
                <a:solidFill>
                  <a:srgbClr val="CDDC39"/>
                </a:solidFill>
              </a:rPr>
              <a:t>Case</a:t>
            </a:r>
          </a:p>
        </p:txBody>
      </p:sp>
      <p:sp>
        <p:nvSpPr>
          <p:cNvPr id="227" name="Shape 227"/>
          <p:cNvSpPr txBox="1"/>
          <p:nvPr/>
        </p:nvSpPr>
        <p:spPr>
          <a:xfrm>
            <a:off x="282875" y="627275"/>
            <a:ext cx="5905200" cy="63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lnSpc>
                <a:spcPct val="115000"/>
              </a:lnSpc>
              <a:spcBef>
                <a:spcPts val="600"/>
              </a:spcBef>
              <a:buClr>
                <a:srgbClr val="000000"/>
              </a:buClr>
              <a:buSzPct val="91666"/>
              <a:buFont typeface="Arial"/>
              <a:buNone/>
            </a:pPr>
            <a:r>
              <a:rPr lang="en" sz="1200">
                <a:solidFill>
                  <a:srgbClr val="666666"/>
                </a:solidFill>
                <a:latin typeface="Karla"/>
                <a:ea typeface="Karla"/>
                <a:cs typeface="Karla"/>
                <a:sym typeface="Karla"/>
              </a:rPr>
              <a:t>Here I present a test case, one of many that shows that VIP development team prides itself in software testing.</a:t>
            </a:r>
          </a:p>
          <a:p>
            <a:pPr lvl="0" rtl="0">
              <a:lnSpc>
                <a:spcPct val="115000"/>
              </a:lnSpc>
              <a:spcBef>
                <a:spcPts val="600"/>
              </a:spcBef>
              <a:buNone/>
            </a:pPr>
            <a:br>
              <a:rPr lang="en" sz="1200">
                <a:solidFill>
                  <a:srgbClr val="666666"/>
                </a:solidFill>
                <a:latin typeface="Karla"/>
                <a:ea typeface="Karla"/>
                <a:cs typeface="Karla"/>
                <a:sym typeface="Karla"/>
              </a:rPr>
            </a:br>
          </a:p>
        </p:txBody>
      </p:sp>
      <p:pic>
        <p:nvPicPr>
          <p:cNvPr id="228" name="Shape 2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519" y="1184975"/>
            <a:ext cx="3283410" cy="39096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FF5722"/>
        </a:solidFill>
      </p:bgPr>
    </p:bg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Shape 233"/>
          <p:cNvSpPr txBox="1"/>
          <p:nvPr>
            <p:ph idx="4294967295" type="ctrTitle"/>
          </p:nvPr>
        </p:nvSpPr>
        <p:spPr>
          <a:xfrm>
            <a:off x="685800" y="1964350"/>
            <a:ext cx="4531500" cy="11598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3600">
                <a:solidFill>
                  <a:srgbClr val="FF5722"/>
                </a:solidFill>
              </a:rPr>
              <a:t>THANKS!</a:t>
            </a:r>
          </a:p>
        </p:txBody>
      </p:sp>
      <p:sp>
        <p:nvSpPr>
          <p:cNvPr id="234" name="Shape 234"/>
          <p:cNvSpPr txBox="1"/>
          <p:nvPr>
            <p:ph idx="4294967295" type="subTitle"/>
          </p:nvPr>
        </p:nvSpPr>
        <p:spPr>
          <a:xfrm>
            <a:off x="685800" y="3163925"/>
            <a:ext cx="4531499" cy="7847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3600"/>
              <a:t>Any questions?</a:t>
            </a:r>
          </a:p>
        </p:txBody>
      </p:sp>
      <p:sp>
        <p:nvSpPr>
          <p:cNvPr id="235" name="Shape 235"/>
          <p:cNvSpPr txBox="1"/>
          <p:nvPr>
            <p:ph idx="4294967295" type="body"/>
          </p:nvPr>
        </p:nvSpPr>
        <p:spPr>
          <a:xfrm>
            <a:off x="685800" y="3836000"/>
            <a:ext cx="6575999" cy="10071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CONTACT | DLOPE073@FIU.EDU</a:t>
            </a:r>
          </a:p>
        </p:txBody>
      </p:sp>
      <p:sp>
        <p:nvSpPr>
          <p:cNvPr id="236" name="Shape 236"/>
          <p:cNvSpPr txBox="1"/>
          <p:nvPr/>
        </p:nvSpPr>
        <p:spPr>
          <a:xfrm>
            <a:off x="708650" y="290625"/>
            <a:ext cx="5649300" cy="187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600"/>
              </a:spcBef>
              <a:buClr>
                <a:schemeClr val="dk1"/>
              </a:buClr>
              <a:buSzPct val="45833"/>
              <a:buFont typeface="Arial"/>
              <a:buNone/>
            </a:pPr>
            <a:r>
              <a:rPr b="1" lang="en" sz="2400">
                <a:solidFill>
                  <a:srgbClr val="FF5722"/>
                </a:solidFill>
                <a:latin typeface="Montserrat"/>
                <a:ea typeface="Montserrat"/>
                <a:cs typeface="Montserrat"/>
                <a:sym typeface="Montserrat"/>
              </a:rPr>
              <a:t>In short</a:t>
            </a:r>
            <a:r>
              <a:rPr lang="en" sz="2000">
                <a:solidFill>
                  <a:schemeClr val="dk2"/>
                </a:solidFill>
                <a:latin typeface="Karla"/>
                <a:ea typeface="Karla"/>
                <a:cs typeface="Karla"/>
                <a:sym typeface="Karla"/>
              </a:rPr>
              <a:t>, the team behind VIP 3 has brought the web app to life and added it’s main functionalities. The experience is enjoyable and it will help connect faculty and students like never before</a:t>
            </a:r>
          </a:p>
        </p:txBody>
      </p:sp>
      <p:grpSp>
        <p:nvGrpSpPr>
          <p:cNvPr id="237" name="Shape 237"/>
          <p:cNvGrpSpPr/>
          <p:nvPr/>
        </p:nvGrpSpPr>
        <p:grpSpPr>
          <a:xfrm>
            <a:off x="3069404" y="2490816"/>
            <a:ext cx="462632" cy="462632"/>
            <a:chOff x="1278900" y="2333250"/>
            <a:chExt cx="381175" cy="381175"/>
          </a:xfrm>
        </p:grpSpPr>
        <p:sp>
          <p:nvSpPr>
            <p:cNvPr id="238" name="Shape 238"/>
            <p:cNvSpPr/>
            <p:nvPr/>
          </p:nvSpPr>
          <p:spPr>
            <a:xfrm>
              <a:off x="1278900" y="2333250"/>
              <a:ext cx="381175" cy="381175"/>
            </a:xfrm>
            <a:custGeom>
              <a:pathLst>
                <a:path extrusionOk="0" fill="none" h="15247" w="15247">
                  <a:moveTo>
                    <a:pt x="7623" y="0"/>
                  </a:moveTo>
                  <a:lnTo>
                    <a:pt x="7623" y="0"/>
                  </a:lnTo>
                  <a:lnTo>
                    <a:pt x="7233" y="0"/>
                  </a:lnTo>
                  <a:lnTo>
                    <a:pt x="6844" y="49"/>
                  </a:lnTo>
                  <a:lnTo>
                    <a:pt x="6454" y="98"/>
                  </a:lnTo>
                  <a:lnTo>
                    <a:pt x="6089" y="147"/>
                  </a:lnTo>
                  <a:lnTo>
                    <a:pt x="5723" y="244"/>
                  </a:lnTo>
                  <a:lnTo>
                    <a:pt x="5358" y="341"/>
                  </a:lnTo>
                  <a:lnTo>
                    <a:pt x="4993" y="463"/>
                  </a:lnTo>
                  <a:lnTo>
                    <a:pt x="4652" y="609"/>
                  </a:lnTo>
                  <a:lnTo>
                    <a:pt x="4311" y="755"/>
                  </a:lnTo>
                  <a:lnTo>
                    <a:pt x="3994" y="926"/>
                  </a:lnTo>
                  <a:lnTo>
                    <a:pt x="3678" y="1096"/>
                  </a:lnTo>
                  <a:lnTo>
                    <a:pt x="3361" y="1291"/>
                  </a:lnTo>
                  <a:lnTo>
                    <a:pt x="3069" y="1510"/>
                  </a:lnTo>
                  <a:lnTo>
                    <a:pt x="2777" y="1730"/>
                  </a:lnTo>
                  <a:lnTo>
                    <a:pt x="2509" y="1973"/>
                  </a:lnTo>
                  <a:lnTo>
                    <a:pt x="2241" y="2241"/>
                  </a:lnTo>
                  <a:lnTo>
                    <a:pt x="1973" y="2509"/>
                  </a:lnTo>
                  <a:lnTo>
                    <a:pt x="1729" y="2777"/>
                  </a:lnTo>
                  <a:lnTo>
                    <a:pt x="1510" y="3069"/>
                  </a:lnTo>
                  <a:lnTo>
                    <a:pt x="1291" y="3361"/>
                  </a:lnTo>
                  <a:lnTo>
                    <a:pt x="1096" y="3678"/>
                  </a:lnTo>
                  <a:lnTo>
                    <a:pt x="926" y="3995"/>
                  </a:lnTo>
                  <a:lnTo>
                    <a:pt x="755" y="4311"/>
                  </a:lnTo>
                  <a:lnTo>
                    <a:pt x="609" y="4652"/>
                  </a:lnTo>
                  <a:lnTo>
                    <a:pt x="463" y="4993"/>
                  </a:lnTo>
                  <a:lnTo>
                    <a:pt x="341" y="5358"/>
                  </a:lnTo>
                  <a:lnTo>
                    <a:pt x="244" y="5724"/>
                  </a:lnTo>
                  <a:lnTo>
                    <a:pt x="146" y="6089"/>
                  </a:lnTo>
                  <a:lnTo>
                    <a:pt x="97" y="6454"/>
                  </a:lnTo>
                  <a:lnTo>
                    <a:pt x="49" y="6844"/>
                  </a:lnTo>
                  <a:lnTo>
                    <a:pt x="0" y="7234"/>
                  </a:lnTo>
                  <a:lnTo>
                    <a:pt x="0" y="7623"/>
                  </a:lnTo>
                  <a:lnTo>
                    <a:pt x="0" y="7623"/>
                  </a:lnTo>
                  <a:lnTo>
                    <a:pt x="0" y="8013"/>
                  </a:lnTo>
                  <a:lnTo>
                    <a:pt x="49" y="8403"/>
                  </a:lnTo>
                  <a:lnTo>
                    <a:pt x="97" y="8793"/>
                  </a:lnTo>
                  <a:lnTo>
                    <a:pt x="146" y="9158"/>
                  </a:lnTo>
                  <a:lnTo>
                    <a:pt x="244" y="9523"/>
                  </a:lnTo>
                  <a:lnTo>
                    <a:pt x="341" y="9889"/>
                  </a:lnTo>
                  <a:lnTo>
                    <a:pt x="463" y="10254"/>
                  </a:lnTo>
                  <a:lnTo>
                    <a:pt x="609" y="10595"/>
                  </a:lnTo>
                  <a:lnTo>
                    <a:pt x="755" y="10936"/>
                  </a:lnTo>
                  <a:lnTo>
                    <a:pt x="926" y="11252"/>
                  </a:lnTo>
                  <a:lnTo>
                    <a:pt x="1096" y="11569"/>
                  </a:lnTo>
                  <a:lnTo>
                    <a:pt x="1291" y="11886"/>
                  </a:lnTo>
                  <a:lnTo>
                    <a:pt x="1510" y="12178"/>
                  </a:lnTo>
                  <a:lnTo>
                    <a:pt x="1729" y="12470"/>
                  </a:lnTo>
                  <a:lnTo>
                    <a:pt x="1973" y="12738"/>
                  </a:lnTo>
                  <a:lnTo>
                    <a:pt x="2241" y="13006"/>
                  </a:lnTo>
                  <a:lnTo>
                    <a:pt x="2509" y="13274"/>
                  </a:lnTo>
                  <a:lnTo>
                    <a:pt x="2777" y="13517"/>
                  </a:lnTo>
                  <a:lnTo>
                    <a:pt x="3069" y="13737"/>
                  </a:lnTo>
                  <a:lnTo>
                    <a:pt x="3361" y="13956"/>
                  </a:lnTo>
                  <a:lnTo>
                    <a:pt x="3678" y="14151"/>
                  </a:lnTo>
                  <a:lnTo>
                    <a:pt x="3994" y="14321"/>
                  </a:lnTo>
                  <a:lnTo>
                    <a:pt x="4311" y="14492"/>
                  </a:lnTo>
                  <a:lnTo>
                    <a:pt x="4652" y="14638"/>
                  </a:lnTo>
                  <a:lnTo>
                    <a:pt x="4993" y="14784"/>
                  </a:lnTo>
                  <a:lnTo>
                    <a:pt x="5358" y="14906"/>
                  </a:lnTo>
                  <a:lnTo>
                    <a:pt x="5723" y="15003"/>
                  </a:lnTo>
                  <a:lnTo>
                    <a:pt x="6089" y="15100"/>
                  </a:lnTo>
                  <a:lnTo>
                    <a:pt x="6454" y="15149"/>
                  </a:lnTo>
                  <a:lnTo>
                    <a:pt x="6844" y="15198"/>
                  </a:lnTo>
                  <a:lnTo>
                    <a:pt x="7233" y="15247"/>
                  </a:lnTo>
                  <a:lnTo>
                    <a:pt x="7623" y="15247"/>
                  </a:lnTo>
                  <a:lnTo>
                    <a:pt x="7623" y="15247"/>
                  </a:lnTo>
                  <a:lnTo>
                    <a:pt x="8013" y="15247"/>
                  </a:lnTo>
                  <a:lnTo>
                    <a:pt x="8403" y="15198"/>
                  </a:lnTo>
                  <a:lnTo>
                    <a:pt x="8792" y="15149"/>
                  </a:lnTo>
                  <a:lnTo>
                    <a:pt x="9158" y="15100"/>
                  </a:lnTo>
                  <a:lnTo>
                    <a:pt x="9523" y="15003"/>
                  </a:lnTo>
                  <a:lnTo>
                    <a:pt x="9888" y="14906"/>
                  </a:lnTo>
                  <a:lnTo>
                    <a:pt x="10253" y="14784"/>
                  </a:lnTo>
                  <a:lnTo>
                    <a:pt x="10594" y="14638"/>
                  </a:lnTo>
                  <a:lnTo>
                    <a:pt x="10935" y="14492"/>
                  </a:lnTo>
                  <a:lnTo>
                    <a:pt x="11252" y="14321"/>
                  </a:lnTo>
                  <a:lnTo>
                    <a:pt x="11569" y="14151"/>
                  </a:lnTo>
                  <a:lnTo>
                    <a:pt x="11885" y="13956"/>
                  </a:lnTo>
                  <a:lnTo>
                    <a:pt x="12178" y="13737"/>
                  </a:lnTo>
                  <a:lnTo>
                    <a:pt x="12470" y="13517"/>
                  </a:lnTo>
                  <a:lnTo>
                    <a:pt x="12738" y="13274"/>
                  </a:lnTo>
                  <a:lnTo>
                    <a:pt x="13006" y="13006"/>
                  </a:lnTo>
                  <a:lnTo>
                    <a:pt x="13273" y="12738"/>
                  </a:lnTo>
                  <a:lnTo>
                    <a:pt x="13517" y="12470"/>
                  </a:lnTo>
                  <a:lnTo>
                    <a:pt x="13736" y="12178"/>
                  </a:lnTo>
                  <a:lnTo>
                    <a:pt x="13955" y="11886"/>
                  </a:lnTo>
                  <a:lnTo>
                    <a:pt x="14150" y="11569"/>
                  </a:lnTo>
                  <a:lnTo>
                    <a:pt x="14321" y="11252"/>
                  </a:lnTo>
                  <a:lnTo>
                    <a:pt x="14491" y="10936"/>
                  </a:lnTo>
                  <a:lnTo>
                    <a:pt x="14637" y="10595"/>
                  </a:lnTo>
                  <a:lnTo>
                    <a:pt x="14783" y="10254"/>
                  </a:lnTo>
                  <a:lnTo>
                    <a:pt x="14905" y="9889"/>
                  </a:lnTo>
                  <a:lnTo>
                    <a:pt x="15003" y="9523"/>
                  </a:lnTo>
                  <a:lnTo>
                    <a:pt x="15100" y="9158"/>
                  </a:lnTo>
                  <a:lnTo>
                    <a:pt x="15149" y="8793"/>
                  </a:lnTo>
                  <a:lnTo>
                    <a:pt x="15198" y="8403"/>
                  </a:lnTo>
                  <a:lnTo>
                    <a:pt x="15246" y="8013"/>
                  </a:lnTo>
                  <a:lnTo>
                    <a:pt x="15246" y="7623"/>
                  </a:lnTo>
                  <a:lnTo>
                    <a:pt x="15246" y="7623"/>
                  </a:lnTo>
                  <a:lnTo>
                    <a:pt x="15246" y="7234"/>
                  </a:lnTo>
                  <a:lnTo>
                    <a:pt x="15198" y="6844"/>
                  </a:lnTo>
                  <a:lnTo>
                    <a:pt x="15149" y="6454"/>
                  </a:lnTo>
                  <a:lnTo>
                    <a:pt x="15100" y="6089"/>
                  </a:lnTo>
                  <a:lnTo>
                    <a:pt x="15003" y="5724"/>
                  </a:lnTo>
                  <a:lnTo>
                    <a:pt x="14905" y="5358"/>
                  </a:lnTo>
                  <a:lnTo>
                    <a:pt x="14783" y="4993"/>
                  </a:lnTo>
                  <a:lnTo>
                    <a:pt x="14637" y="4652"/>
                  </a:lnTo>
                  <a:lnTo>
                    <a:pt x="14491" y="4311"/>
                  </a:lnTo>
                  <a:lnTo>
                    <a:pt x="14321" y="3995"/>
                  </a:lnTo>
                  <a:lnTo>
                    <a:pt x="14150" y="3678"/>
                  </a:lnTo>
                  <a:lnTo>
                    <a:pt x="13955" y="3361"/>
                  </a:lnTo>
                  <a:lnTo>
                    <a:pt x="13736" y="3069"/>
                  </a:lnTo>
                  <a:lnTo>
                    <a:pt x="13517" y="2777"/>
                  </a:lnTo>
                  <a:lnTo>
                    <a:pt x="13273" y="2509"/>
                  </a:lnTo>
                  <a:lnTo>
                    <a:pt x="13006" y="2241"/>
                  </a:lnTo>
                  <a:lnTo>
                    <a:pt x="12738" y="1973"/>
                  </a:lnTo>
                  <a:lnTo>
                    <a:pt x="12470" y="1730"/>
                  </a:lnTo>
                  <a:lnTo>
                    <a:pt x="12178" y="1510"/>
                  </a:lnTo>
                  <a:lnTo>
                    <a:pt x="11885" y="1291"/>
                  </a:lnTo>
                  <a:lnTo>
                    <a:pt x="11569" y="1096"/>
                  </a:lnTo>
                  <a:lnTo>
                    <a:pt x="11252" y="926"/>
                  </a:lnTo>
                  <a:lnTo>
                    <a:pt x="10935" y="755"/>
                  </a:lnTo>
                  <a:lnTo>
                    <a:pt x="10594" y="609"/>
                  </a:lnTo>
                  <a:lnTo>
                    <a:pt x="10253" y="463"/>
                  </a:lnTo>
                  <a:lnTo>
                    <a:pt x="9888" y="341"/>
                  </a:lnTo>
                  <a:lnTo>
                    <a:pt x="9523" y="244"/>
                  </a:lnTo>
                  <a:lnTo>
                    <a:pt x="9158" y="147"/>
                  </a:lnTo>
                  <a:lnTo>
                    <a:pt x="8792" y="98"/>
                  </a:lnTo>
                  <a:lnTo>
                    <a:pt x="8403" y="49"/>
                  </a:lnTo>
                  <a:lnTo>
                    <a:pt x="8013" y="0"/>
                  </a:lnTo>
                  <a:lnTo>
                    <a:pt x="7623" y="0"/>
                  </a:lnTo>
                  <a:lnTo>
                    <a:pt x="7623" y="0"/>
                  </a:lnTo>
                </a:path>
              </a:pathLst>
            </a:custGeom>
            <a:noFill/>
            <a:ln cap="rnd" cmpd="sng" w="12175">
              <a:solidFill>
                <a:srgbClr val="FF5722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r>
                <a:t/>
              </a:r>
              <a:endParaRPr>
                <a:solidFill>
                  <a:srgbClr val="FF5722"/>
                </a:solidFill>
              </a:endParaRPr>
            </a:p>
          </p:txBody>
        </p:sp>
        <p:sp>
          <p:nvSpPr>
            <p:cNvPr id="239" name="Shape 239"/>
            <p:cNvSpPr/>
            <p:nvPr/>
          </p:nvSpPr>
          <p:spPr>
            <a:xfrm>
              <a:off x="1525475" y="2503125"/>
              <a:ext cx="43875" cy="47525"/>
            </a:xfrm>
            <a:custGeom>
              <a:pathLst>
                <a:path extrusionOk="0" fill="none" h="1901" w="1755">
                  <a:moveTo>
                    <a:pt x="878" y="0"/>
                  </a:moveTo>
                  <a:lnTo>
                    <a:pt x="878" y="0"/>
                  </a:lnTo>
                  <a:lnTo>
                    <a:pt x="1048" y="25"/>
                  </a:lnTo>
                  <a:lnTo>
                    <a:pt x="1219" y="73"/>
                  </a:lnTo>
                  <a:lnTo>
                    <a:pt x="1365" y="171"/>
                  </a:lnTo>
                  <a:lnTo>
                    <a:pt x="1511" y="268"/>
                  </a:lnTo>
                  <a:lnTo>
                    <a:pt x="1608" y="414"/>
                  </a:lnTo>
                  <a:lnTo>
                    <a:pt x="1681" y="585"/>
                  </a:lnTo>
                  <a:lnTo>
                    <a:pt x="1730" y="755"/>
                  </a:lnTo>
                  <a:lnTo>
                    <a:pt x="1754" y="950"/>
                  </a:lnTo>
                  <a:lnTo>
                    <a:pt x="1754" y="950"/>
                  </a:lnTo>
                  <a:lnTo>
                    <a:pt x="1730" y="1145"/>
                  </a:lnTo>
                  <a:lnTo>
                    <a:pt x="1681" y="1316"/>
                  </a:lnTo>
                  <a:lnTo>
                    <a:pt x="1608" y="1486"/>
                  </a:lnTo>
                  <a:lnTo>
                    <a:pt x="1511" y="1632"/>
                  </a:lnTo>
                  <a:lnTo>
                    <a:pt x="1365" y="1730"/>
                  </a:lnTo>
                  <a:lnTo>
                    <a:pt x="1219" y="1827"/>
                  </a:lnTo>
                  <a:lnTo>
                    <a:pt x="1048" y="1876"/>
                  </a:lnTo>
                  <a:lnTo>
                    <a:pt x="878" y="1900"/>
                  </a:lnTo>
                  <a:lnTo>
                    <a:pt x="878" y="1900"/>
                  </a:lnTo>
                  <a:lnTo>
                    <a:pt x="707" y="1876"/>
                  </a:lnTo>
                  <a:lnTo>
                    <a:pt x="537" y="1827"/>
                  </a:lnTo>
                  <a:lnTo>
                    <a:pt x="390" y="1730"/>
                  </a:lnTo>
                  <a:lnTo>
                    <a:pt x="244" y="1632"/>
                  </a:lnTo>
                  <a:lnTo>
                    <a:pt x="147" y="1486"/>
                  </a:lnTo>
                  <a:lnTo>
                    <a:pt x="74" y="1316"/>
                  </a:lnTo>
                  <a:lnTo>
                    <a:pt x="25" y="1145"/>
                  </a:lnTo>
                  <a:lnTo>
                    <a:pt x="1" y="950"/>
                  </a:lnTo>
                  <a:lnTo>
                    <a:pt x="1" y="950"/>
                  </a:lnTo>
                  <a:lnTo>
                    <a:pt x="25" y="755"/>
                  </a:lnTo>
                  <a:lnTo>
                    <a:pt x="74" y="585"/>
                  </a:lnTo>
                  <a:lnTo>
                    <a:pt x="147" y="414"/>
                  </a:lnTo>
                  <a:lnTo>
                    <a:pt x="244" y="268"/>
                  </a:lnTo>
                  <a:lnTo>
                    <a:pt x="390" y="171"/>
                  </a:lnTo>
                  <a:lnTo>
                    <a:pt x="537" y="73"/>
                  </a:lnTo>
                  <a:lnTo>
                    <a:pt x="707" y="25"/>
                  </a:lnTo>
                  <a:lnTo>
                    <a:pt x="878" y="0"/>
                  </a:lnTo>
                  <a:lnTo>
                    <a:pt x="878" y="0"/>
                  </a:lnTo>
                </a:path>
              </a:pathLst>
            </a:custGeom>
            <a:noFill/>
            <a:ln cap="rnd" cmpd="sng" w="12175">
              <a:solidFill>
                <a:srgbClr val="FF5722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r>
                <a:t/>
              </a:r>
              <a:endParaRPr>
                <a:solidFill>
                  <a:srgbClr val="FF5722"/>
                </a:solidFill>
              </a:endParaRPr>
            </a:p>
          </p:txBody>
        </p:sp>
        <p:sp>
          <p:nvSpPr>
            <p:cNvPr id="240" name="Shape 240"/>
            <p:cNvSpPr/>
            <p:nvPr/>
          </p:nvSpPr>
          <p:spPr>
            <a:xfrm>
              <a:off x="1369600" y="2503125"/>
              <a:ext cx="43875" cy="47525"/>
            </a:xfrm>
            <a:custGeom>
              <a:pathLst>
                <a:path extrusionOk="0" fill="none" h="1901" w="1755">
                  <a:moveTo>
                    <a:pt x="878" y="0"/>
                  </a:moveTo>
                  <a:lnTo>
                    <a:pt x="878" y="0"/>
                  </a:lnTo>
                  <a:lnTo>
                    <a:pt x="1048" y="25"/>
                  </a:lnTo>
                  <a:lnTo>
                    <a:pt x="1219" y="73"/>
                  </a:lnTo>
                  <a:lnTo>
                    <a:pt x="1365" y="171"/>
                  </a:lnTo>
                  <a:lnTo>
                    <a:pt x="1511" y="268"/>
                  </a:lnTo>
                  <a:lnTo>
                    <a:pt x="1608" y="414"/>
                  </a:lnTo>
                  <a:lnTo>
                    <a:pt x="1681" y="585"/>
                  </a:lnTo>
                  <a:lnTo>
                    <a:pt x="1730" y="755"/>
                  </a:lnTo>
                  <a:lnTo>
                    <a:pt x="1754" y="950"/>
                  </a:lnTo>
                  <a:lnTo>
                    <a:pt x="1754" y="950"/>
                  </a:lnTo>
                  <a:lnTo>
                    <a:pt x="1730" y="1145"/>
                  </a:lnTo>
                  <a:lnTo>
                    <a:pt x="1681" y="1316"/>
                  </a:lnTo>
                  <a:lnTo>
                    <a:pt x="1608" y="1486"/>
                  </a:lnTo>
                  <a:lnTo>
                    <a:pt x="1511" y="1632"/>
                  </a:lnTo>
                  <a:lnTo>
                    <a:pt x="1365" y="1730"/>
                  </a:lnTo>
                  <a:lnTo>
                    <a:pt x="1219" y="1827"/>
                  </a:lnTo>
                  <a:lnTo>
                    <a:pt x="1048" y="1876"/>
                  </a:lnTo>
                  <a:lnTo>
                    <a:pt x="878" y="1900"/>
                  </a:lnTo>
                  <a:lnTo>
                    <a:pt x="878" y="1900"/>
                  </a:lnTo>
                  <a:lnTo>
                    <a:pt x="707" y="1876"/>
                  </a:lnTo>
                  <a:lnTo>
                    <a:pt x="537" y="1827"/>
                  </a:lnTo>
                  <a:lnTo>
                    <a:pt x="391" y="1730"/>
                  </a:lnTo>
                  <a:lnTo>
                    <a:pt x="244" y="1632"/>
                  </a:lnTo>
                  <a:lnTo>
                    <a:pt x="147" y="1486"/>
                  </a:lnTo>
                  <a:lnTo>
                    <a:pt x="74" y="1316"/>
                  </a:lnTo>
                  <a:lnTo>
                    <a:pt x="25" y="1145"/>
                  </a:lnTo>
                  <a:lnTo>
                    <a:pt x="1" y="950"/>
                  </a:lnTo>
                  <a:lnTo>
                    <a:pt x="1" y="950"/>
                  </a:lnTo>
                  <a:lnTo>
                    <a:pt x="25" y="755"/>
                  </a:lnTo>
                  <a:lnTo>
                    <a:pt x="74" y="585"/>
                  </a:lnTo>
                  <a:lnTo>
                    <a:pt x="147" y="414"/>
                  </a:lnTo>
                  <a:lnTo>
                    <a:pt x="244" y="268"/>
                  </a:lnTo>
                  <a:lnTo>
                    <a:pt x="391" y="171"/>
                  </a:lnTo>
                  <a:lnTo>
                    <a:pt x="537" y="73"/>
                  </a:lnTo>
                  <a:lnTo>
                    <a:pt x="707" y="25"/>
                  </a:lnTo>
                  <a:lnTo>
                    <a:pt x="878" y="0"/>
                  </a:lnTo>
                  <a:lnTo>
                    <a:pt x="878" y="0"/>
                  </a:lnTo>
                </a:path>
              </a:pathLst>
            </a:custGeom>
            <a:noFill/>
            <a:ln cap="rnd" cmpd="sng" w="12175">
              <a:solidFill>
                <a:srgbClr val="FF5722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r>
                <a:t/>
              </a:r>
              <a:endParaRPr>
                <a:solidFill>
                  <a:srgbClr val="FF5722"/>
                </a:solidFill>
              </a:endParaRPr>
            </a:p>
          </p:txBody>
        </p:sp>
        <p:sp>
          <p:nvSpPr>
            <p:cNvPr id="241" name="Shape 241"/>
            <p:cNvSpPr/>
            <p:nvPr/>
          </p:nvSpPr>
          <p:spPr>
            <a:xfrm>
              <a:off x="1369600" y="2604200"/>
              <a:ext cx="199750" cy="40825"/>
            </a:xfrm>
            <a:custGeom>
              <a:pathLst>
                <a:path extrusionOk="0" fill="none" h="1633" w="7990">
                  <a:moveTo>
                    <a:pt x="7989" y="0"/>
                  </a:moveTo>
                  <a:lnTo>
                    <a:pt x="7989" y="0"/>
                  </a:lnTo>
                  <a:lnTo>
                    <a:pt x="7575" y="366"/>
                  </a:lnTo>
                  <a:lnTo>
                    <a:pt x="7137" y="707"/>
                  </a:lnTo>
                  <a:lnTo>
                    <a:pt x="6650" y="975"/>
                  </a:lnTo>
                  <a:lnTo>
                    <a:pt x="6163" y="1218"/>
                  </a:lnTo>
                  <a:lnTo>
                    <a:pt x="5627" y="1389"/>
                  </a:lnTo>
                  <a:lnTo>
                    <a:pt x="5115" y="1535"/>
                  </a:lnTo>
                  <a:lnTo>
                    <a:pt x="4555" y="1608"/>
                  </a:lnTo>
                  <a:lnTo>
                    <a:pt x="3995" y="1632"/>
                  </a:lnTo>
                  <a:lnTo>
                    <a:pt x="3995" y="1632"/>
                  </a:lnTo>
                  <a:lnTo>
                    <a:pt x="3435" y="1608"/>
                  </a:lnTo>
                  <a:lnTo>
                    <a:pt x="2875" y="1535"/>
                  </a:lnTo>
                  <a:lnTo>
                    <a:pt x="2363" y="1389"/>
                  </a:lnTo>
                  <a:lnTo>
                    <a:pt x="1828" y="1218"/>
                  </a:lnTo>
                  <a:lnTo>
                    <a:pt x="1340" y="975"/>
                  </a:lnTo>
                  <a:lnTo>
                    <a:pt x="853" y="707"/>
                  </a:lnTo>
                  <a:lnTo>
                    <a:pt x="415" y="366"/>
                  </a:lnTo>
                  <a:lnTo>
                    <a:pt x="1" y="0"/>
                  </a:lnTo>
                </a:path>
              </a:pathLst>
            </a:custGeom>
            <a:noFill/>
            <a:ln cap="rnd" cmpd="sng" w="12175">
              <a:solidFill>
                <a:srgbClr val="FF5722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r>
                <a:t/>
              </a:r>
              <a:endParaRPr>
                <a:solidFill>
                  <a:srgbClr val="FF5722"/>
                </a:solidFill>
              </a:endParaRPr>
            </a:p>
          </p:txBody>
        </p:sp>
      </p:grpSp>
      <p:pic>
        <p:nvPicPr>
          <p:cNvPr id="242" name="Shape 2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18125" y="2168024"/>
            <a:ext cx="3315949" cy="25754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43" name="Shape 24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353848" y="3163925"/>
            <a:ext cx="1461525" cy="4997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F44336"/>
        </a:solidFill>
      </p:bgPr>
    </p:bg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iphone6.png" id="85" name="Shape 8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63625" y="131650"/>
            <a:ext cx="5856223" cy="4880201"/>
          </a:xfrm>
          <a:prstGeom prst="rect">
            <a:avLst/>
          </a:prstGeom>
          <a:noFill/>
          <a:ln>
            <a:noFill/>
          </a:ln>
        </p:spPr>
      </p:pic>
      <p:sp>
        <p:nvSpPr>
          <p:cNvPr id="86" name="Shape 86"/>
          <p:cNvSpPr txBox="1"/>
          <p:nvPr/>
        </p:nvSpPr>
        <p:spPr>
          <a:xfrm>
            <a:off x="-110300" y="867275"/>
            <a:ext cx="3237000" cy="3081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 algn="r">
              <a:spcBef>
                <a:spcPts val="0"/>
              </a:spcBef>
              <a:buNone/>
            </a:pPr>
            <a:r>
              <a:rPr b="1" lang="en" sz="600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rPr>
              <a:t>VIP </a:t>
            </a:r>
            <a:r>
              <a:rPr b="1" lang="en" sz="6000">
                <a:solidFill>
                  <a:srgbClr val="F44336"/>
                </a:solidFill>
                <a:latin typeface="Montserrat"/>
                <a:ea typeface="Montserrat"/>
                <a:cs typeface="Montserrat"/>
                <a:sym typeface="Montserrat"/>
              </a:rPr>
              <a:t>TODAY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F44336"/>
        </a:solidFill>
      </p:bgPr>
    </p:bg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oject_poster.png" id="91" name="Shape 9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05999" y="368400"/>
            <a:ext cx="6758722" cy="4505800"/>
          </a:xfrm>
          <a:prstGeom prst="rect">
            <a:avLst/>
          </a:prstGeom>
          <a:noFill/>
          <a:ln>
            <a:noFill/>
          </a:ln>
        </p:spPr>
      </p:pic>
      <p:sp>
        <p:nvSpPr>
          <p:cNvPr id="92" name="Shape 92"/>
          <p:cNvSpPr txBox="1"/>
          <p:nvPr/>
        </p:nvSpPr>
        <p:spPr>
          <a:xfrm>
            <a:off x="-110300" y="867275"/>
            <a:ext cx="3237000" cy="3081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 algn="r">
              <a:spcBef>
                <a:spcPts val="0"/>
              </a:spcBef>
              <a:buNone/>
            </a:pPr>
            <a:r>
              <a:rPr b="1" lang="en" sz="600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rPr>
              <a:t>VIP </a:t>
            </a:r>
            <a:r>
              <a:rPr b="1" lang="en" sz="6000">
                <a:solidFill>
                  <a:srgbClr val="F44336"/>
                </a:solidFill>
                <a:latin typeface="Montserrat"/>
                <a:ea typeface="Montserrat"/>
                <a:cs typeface="Montserrat"/>
                <a:sym typeface="Montserrat"/>
              </a:rPr>
              <a:t>TODAY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F44336"/>
        </a:solidFill>
      </p:bgPr>
    </p:bg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ofile.png" id="97" name="Shape 9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51900" y="357975"/>
            <a:ext cx="6620350" cy="4513875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Shape 98"/>
          <p:cNvSpPr txBox="1"/>
          <p:nvPr/>
        </p:nvSpPr>
        <p:spPr>
          <a:xfrm>
            <a:off x="-34100" y="867275"/>
            <a:ext cx="3237000" cy="3081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 algn="r">
              <a:spcBef>
                <a:spcPts val="0"/>
              </a:spcBef>
              <a:buNone/>
            </a:pPr>
            <a:r>
              <a:rPr b="1" lang="en" sz="600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rPr>
              <a:t>VIP </a:t>
            </a:r>
            <a:r>
              <a:rPr b="1" lang="en" sz="6000">
                <a:solidFill>
                  <a:srgbClr val="F44336"/>
                </a:solidFill>
                <a:latin typeface="Montserrat"/>
                <a:ea typeface="Montserrat"/>
                <a:cs typeface="Montserrat"/>
                <a:sym typeface="Montserrat"/>
              </a:rPr>
              <a:t>TODAY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FF5722"/>
        </a:solidFill>
      </p:bgPr>
    </p:bg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 txBox="1"/>
          <p:nvPr>
            <p:ph type="title"/>
          </p:nvPr>
        </p:nvSpPr>
        <p:spPr>
          <a:xfrm>
            <a:off x="437300" y="705175"/>
            <a:ext cx="5324100" cy="4857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USE CASE </a:t>
            </a:r>
            <a:r>
              <a:rPr lang="en">
                <a:solidFill>
                  <a:srgbClr val="FF5722"/>
                </a:solidFill>
              </a:rPr>
              <a:t>DIAGRAM</a:t>
            </a:r>
          </a:p>
        </p:txBody>
      </p:sp>
      <p:pic>
        <p:nvPicPr>
          <p:cNvPr id="104" name="Shape 104"/>
          <p:cNvPicPr preferRelativeResize="0"/>
          <p:nvPr/>
        </p:nvPicPr>
        <p:blipFill rotWithShape="1">
          <a:blip r:embed="rId3">
            <a:alphaModFix/>
          </a:blip>
          <a:srcRect b="0" l="0" r="1107" t="0"/>
          <a:stretch/>
        </p:blipFill>
        <p:spPr>
          <a:xfrm>
            <a:off x="524199" y="1190875"/>
            <a:ext cx="5632123" cy="3655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FF5722"/>
        </a:solidFill>
      </p:bgPr>
    </p:bg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Shape 109"/>
          <p:cNvSpPr txBox="1"/>
          <p:nvPr>
            <p:ph type="title"/>
          </p:nvPr>
        </p:nvSpPr>
        <p:spPr>
          <a:xfrm>
            <a:off x="437300" y="705175"/>
            <a:ext cx="5324100" cy="4857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MINIMAL CLASS </a:t>
            </a:r>
            <a:r>
              <a:rPr lang="en">
                <a:solidFill>
                  <a:srgbClr val="FF5722"/>
                </a:solidFill>
              </a:rPr>
              <a:t>DIAGRAM</a:t>
            </a:r>
          </a:p>
        </p:txBody>
      </p:sp>
      <p:pic>
        <p:nvPicPr>
          <p:cNvPr id="110" name="Shape 11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6200" y="2016100"/>
            <a:ext cx="6594649" cy="2191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FF5722"/>
        </a:solidFill>
      </p:bgPr>
    </p:bg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Shape 115"/>
          <p:cNvSpPr txBox="1"/>
          <p:nvPr>
            <p:ph type="title"/>
          </p:nvPr>
        </p:nvSpPr>
        <p:spPr>
          <a:xfrm>
            <a:off x="660175" y="1615650"/>
            <a:ext cx="5324100" cy="4857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SOFTWARE </a:t>
            </a:r>
          </a:p>
          <a:p>
            <a:pPr lvl="0" rtl="0">
              <a:spcBef>
                <a:spcPts val="0"/>
              </a:spcBef>
              <a:buNone/>
            </a:pPr>
            <a:r>
              <a:rPr lang="en">
                <a:solidFill>
                  <a:srgbClr val="FF5722"/>
                </a:solidFill>
              </a:rPr>
              <a:t>MVC</a:t>
            </a:r>
          </a:p>
        </p:txBody>
      </p:sp>
      <p:grpSp>
        <p:nvGrpSpPr>
          <p:cNvPr id="116" name="Shape 116"/>
          <p:cNvGrpSpPr/>
          <p:nvPr/>
        </p:nvGrpSpPr>
        <p:grpSpPr>
          <a:xfrm>
            <a:off x="121195" y="1325142"/>
            <a:ext cx="457189" cy="457119"/>
            <a:chOff x="1923675" y="1633650"/>
            <a:chExt cx="436000" cy="435975"/>
          </a:xfrm>
        </p:grpSpPr>
        <p:sp>
          <p:nvSpPr>
            <p:cNvPr id="117" name="Shape 117"/>
            <p:cNvSpPr/>
            <p:nvPr/>
          </p:nvSpPr>
          <p:spPr>
            <a:xfrm>
              <a:off x="2209250" y="1633650"/>
              <a:ext cx="150425" cy="150425"/>
            </a:xfrm>
            <a:custGeom>
              <a:pathLst>
                <a:path extrusionOk="0" fill="none" h="6017" w="6017">
                  <a:moveTo>
                    <a:pt x="5846" y="3605"/>
                  </a:moveTo>
                  <a:lnTo>
                    <a:pt x="2412" y="171"/>
                  </a:lnTo>
                  <a:lnTo>
                    <a:pt x="2412" y="171"/>
                  </a:lnTo>
                  <a:lnTo>
                    <a:pt x="2314" y="98"/>
                  </a:lnTo>
                  <a:lnTo>
                    <a:pt x="2217" y="49"/>
                  </a:lnTo>
                  <a:lnTo>
                    <a:pt x="2095" y="25"/>
                  </a:lnTo>
                  <a:lnTo>
                    <a:pt x="1997" y="1"/>
                  </a:lnTo>
                  <a:lnTo>
                    <a:pt x="1876" y="25"/>
                  </a:lnTo>
                  <a:lnTo>
                    <a:pt x="1778" y="49"/>
                  </a:lnTo>
                  <a:lnTo>
                    <a:pt x="1681" y="98"/>
                  </a:lnTo>
                  <a:lnTo>
                    <a:pt x="1583" y="171"/>
                  </a:lnTo>
                  <a:lnTo>
                    <a:pt x="0" y="1778"/>
                  </a:lnTo>
                  <a:lnTo>
                    <a:pt x="4238" y="6016"/>
                  </a:lnTo>
                  <a:lnTo>
                    <a:pt x="5846" y="4433"/>
                  </a:lnTo>
                  <a:lnTo>
                    <a:pt x="5846" y="4433"/>
                  </a:lnTo>
                  <a:lnTo>
                    <a:pt x="5919" y="4336"/>
                  </a:lnTo>
                  <a:lnTo>
                    <a:pt x="5967" y="4238"/>
                  </a:lnTo>
                  <a:lnTo>
                    <a:pt x="5992" y="4141"/>
                  </a:lnTo>
                  <a:lnTo>
                    <a:pt x="6016" y="4019"/>
                  </a:lnTo>
                  <a:lnTo>
                    <a:pt x="5992" y="3922"/>
                  </a:lnTo>
                  <a:lnTo>
                    <a:pt x="5967" y="3800"/>
                  </a:lnTo>
                  <a:lnTo>
                    <a:pt x="5919" y="3703"/>
                  </a:lnTo>
                  <a:lnTo>
                    <a:pt x="5846" y="3605"/>
                  </a:lnTo>
                  <a:lnTo>
                    <a:pt x="5846" y="3605"/>
                  </a:lnTo>
                  <a:close/>
                </a:path>
              </a:pathLst>
            </a:custGeom>
            <a:noFill/>
            <a:ln cap="rnd" cmpd="sng" w="12175">
              <a:solidFill>
                <a:srgbClr val="B7B7B7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18" name="Shape 118"/>
            <p:cNvSpPr/>
            <p:nvPr/>
          </p:nvSpPr>
          <p:spPr>
            <a:xfrm>
              <a:off x="2019900" y="1757250"/>
              <a:ext cx="261825" cy="261850"/>
            </a:xfrm>
            <a:custGeom>
              <a:pathLst>
                <a:path extrusionOk="0" fill="none" h="10474" w="10473">
                  <a:moveTo>
                    <a:pt x="10473" y="1"/>
                  </a:moveTo>
                  <a:lnTo>
                    <a:pt x="0" y="10473"/>
                  </a:lnTo>
                </a:path>
              </a:pathLst>
            </a:custGeom>
            <a:noFill/>
            <a:ln cap="rnd" cmpd="sng" w="12175">
              <a:solidFill>
                <a:srgbClr val="B7B7B7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19" name="Shape 119"/>
            <p:cNvSpPr/>
            <p:nvPr/>
          </p:nvSpPr>
          <p:spPr>
            <a:xfrm>
              <a:off x="1923675" y="1681150"/>
              <a:ext cx="388500" cy="388475"/>
            </a:xfrm>
            <a:custGeom>
              <a:pathLst>
                <a:path extrusionOk="0" fill="none" h="15539" w="15540">
                  <a:moveTo>
                    <a:pt x="11277" y="0"/>
                  </a:moveTo>
                  <a:lnTo>
                    <a:pt x="756" y="10546"/>
                  </a:lnTo>
                  <a:lnTo>
                    <a:pt x="756" y="10546"/>
                  </a:lnTo>
                  <a:lnTo>
                    <a:pt x="683" y="10619"/>
                  </a:lnTo>
                  <a:lnTo>
                    <a:pt x="634" y="10692"/>
                  </a:lnTo>
                  <a:lnTo>
                    <a:pt x="610" y="10765"/>
                  </a:lnTo>
                  <a:lnTo>
                    <a:pt x="585" y="10863"/>
                  </a:lnTo>
                  <a:lnTo>
                    <a:pt x="1" y="14881"/>
                  </a:lnTo>
                  <a:lnTo>
                    <a:pt x="1" y="14881"/>
                  </a:lnTo>
                  <a:lnTo>
                    <a:pt x="1" y="15003"/>
                  </a:lnTo>
                  <a:lnTo>
                    <a:pt x="25" y="15149"/>
                  </a:lnTo>
                  <a:lnTo>
                    <a:pt x="98" y="15271"/>
                  </a:lnTo>
                  <a:lnTo>
                    <a:pt x="171" y="15368"/>
                  </a:lnTo>
                  <a:lnTo>
                    <a:pt x="171" y="15368"/>
                  </a:lnTo>
                  <a:lnTo>
                    <a:pt x="269" y="15441"/>
                  </a:lnTo>
                  <a:lnTo>
                    <a:pt x="366" y="15490"/>
                  </a:lnTo>
                  <a:lnTo>
                    <a:pt x="464" y="15514"/>
                  </a:lnTo>
                  <a:lnTo>
                    <a:pt x="585" y="15539"/>
                  </a:lnTo>
                  <a:lnTo>
                    <a:pt x="585" y="15539"/>
                  </a:lnTo>
                  <a:lnTo>
                    <a:pt x="659" y="15539"/>
                  </a:lnTo>
                  <a:lnTo>
                    <a:pt x="4677" y="14954"/>
                  </a:lnTo>
                  <a:lnTo>
                    <a:pt x="4677" y="14954"/>
                  </a:lnTo>
                  <a:lnTo>
                    <a:pt x="4848" y="14905"/>
                  </a:lnTo>
                  <a:lnTo>
                    <a:pt x="4921" y="14857"/>
                  </a:lnTo>
                  <a:lnTo>
                    <a:pt x="4994" y="14784"/>
                  </a:lnTo>
                  <a:lnTo>
                    <a:pt x="15539" y="4262"/>
                  </a:lnTo>
                </a:path>
              </a:pathLst>
            </a:custGeom>
            <a:noFill/>
            <a:ln cap="rnd" cmpd="sng" w="12175">
              <a:solidFill>
                <a:srgbClr val="B7B7B7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20" name="Shape 120"/>
            <p:cNvSpPr/>
            <p:nvPr/>
          </p:nvSpPr>
          <p:spPr>
            <a:xfrm>
              <a:off x="1974225" y="1711575"/>
              <a:ext cx="261825" cy="261850"/>
            </a:xfrm>
            <a:custGeom>
              <a:pathLst>
                <a:path extrusionOk="0" fill="none" h="10474" w="10473">
                  <a:moveTo>
                    <a:pt x="0" y="10474"/>
                  </a:moveTo>
                  <a:lnTo>
                    <a:pt x="10473" y="1"/>
                  </a:lnTo>
                </a:path>
              </a:pathLst>
            </a:custGeom>
            <a:noFill/>
            <a:ln cap="rnd" cmpd="sng" w="12175">
              <a:solidFill>
                <a:srgbClr val="B7B7B7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21" name="Shape 121"/>
            <p:cNvSpPr/>
            <p:nvPr/>
          </p:nvSpPr>
          <p:spPr>
            <a:xfrm>
              <a:off x="1934650" y="2014200"/>
              <a:ext cx="44475" cy="44475"/>
            </a:xfrm>
            <a:custGeom>
              <a:pathLst>
                <a:path extrusionOk="0" fill="none" h="1779" w="1779">
                  <a:moveTo>
                    <a:pt x="1778" y="1778"/>
                  </a:moveTo>
                  <a:lnTo>
                    <a:pt x="0" y="0"/>
                  </a:lnTo>
                </a:path>
              </a:pathLst>
            </a:custGeom>
            <a:noFill/>
            <a:ln cap="rnd" cmpd="sng" w="12175">
              <a:solidFill>
                <a:srgbClr val="B7B7B7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22" name="Shape 122"/>
            <p:cNvSpPr/>
            <p:nvPr/>
          </p:nvSpPr>
          <p:spPr>
            <a:xfrm>
              <a:off x="1944375" y="1947225"/>
              <a:ext cx="101725" cy="101700"/>
            </a:xfrm>
            <a:custGeom>
              <a:pathLst>
                <a:path extrusionOk="0" fill="none" h="4068" w="4069">
                  <a:moveTo>
                    <a:pt x="1" y="49"/>
                  </a:moveTo>
                  <a:lnTo>
                    <a:pt x="1" y="49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4068" y="4043"/>
                  </a:lnTo>
                  <a:lnTo>
                    <a:pt x="4068" y="4043"/>
                  </a:lnTo>
                  <a:lnTo>
                    <a:pt x="4068" y="4043"/>
                  </a:lnTo>
                  <a:lnTo>
                    <a:pt x="4020" y="4068"/>
                  </a:lnTo>
                </a:path>
              </a:pathLst>
            </a:custGeom>
            <a:noFill/>
            <a:ln cap="rnd" cmpd="sng" w="12175">
              <a:solidFill>
                <a:srgbClr val="B7B7B7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pic>
        <p:nvPicPr>
          <p:cNvPr descr="MVC.png" id="123" name="Shape 1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42750" y="595551"/>
            <a:ext cx="3232958" cy="23735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lient-server-model.svg.png" id="124" name="Shape 1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897349" y="2925475"/>
            <a:ext cx="2959349" cy="17756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5" name="Shape 125"/>
          <p:cNvGrpSpPr/>
          <p:nvPr/>
        </p:nvGrpSpPr>
        <p:grpSpPr>
          <a:xfrm>
            <a:off x="220170" y="3203717"/>
            <a:ext cx="457189" cy="457119"/>
            <a:chOff x="1923675" y="1633650"/>
            <a:chExt cx="436000" cy="435975"/>
          </a:xfrm>
        </p:grpSpPr>
        <p:sp>
          <p:nvSpPr>
            <p:cNvPr id="126" name="Shape 126"/>
            <p:cNvSpPr/>
            <p:nvPr/>
          </p:nvSpPr>
          <p:spPr>
            <a:xfrm>
              <a:off x="2209250" y="1633650"/>
              <a:ext cx="150425" cy="150425"/>
            </a:xfrm>
            <a:custGeom>
              <a:pathLst>
                <a:path extrusionOk="0" fill="none" h="6017" w="6017">
                  <a:moveTo>
                    <a:pt x="5846" y="3605"/>
                  </a:moveTo>
                  <a:lnTo>
                    <a:pt x="2412" y="171"/>
                  </a:lnTo>
                  <a:lnTo>
                    <a:pt x="2412" y="171"/>
                  </a:lnTo>
                  <a:lnTo>
                    <a:pt x="2314" y="98"/>
                  </a:lnTo>
                  <a:lnTo>
                    <a:pt x="2217" y="49"/>
                  </a:lnTo>
                  <a:lnTo>
                    <a:pt x="2095" y="25"/>
                  </a:lnTo>
                  <a:lnTo>
                    <a:pt x="1997" y="1"/>
                  </a:lnTo>
                  <a:lnTo>
                    <a:pt x="1876" y="25"/>
                  </a:lnTo>
                  <a:lnTo>
                    <a:pt x="1778" y="49"/>
                  </a:lnTo>
                  <a:lnTo>
                    <a:pt x="1681" y="98"/>
                  </a:lnTo>
                  <a:lnTo>
                    <a:pt x="1583" y="171"/>
                  </a:lnTo>
                  <a:lnTo>
                    <a:pt x="0" y="1778"/>
                  </a:lnTo>
                  <a:lnTo>
                    <a:pt x="4238" y="6016"/>
                  </a:lnTo>
                  <a:lnTo>
                    <a:pt x="5846" y="4433"/>
                  </a:lnTo>
                  <a:lnTo>
                    <a:pt x="5846" y="4433"/>
                  </a:lnTo>
                  <a:lnTo>
                    <a:pt x="5919" y="4336"/>
                  </a:lnTo>
                  <a:lnTo>
                    <a:pt x="5967" y="4238"/>
                  </a:lnTo>
                  <a:lnTo>
                    <a:pt x="5992" y="4141"/>
                  </a:lnTo>
                  <a:lnTo>
                    <a:pt x="6016" y="4019"/>
                  </a:lnTo>
                  <a:lnTo>
                    <a:pt x="5992" y="3922"/>
                  </a:lnTo>
                  <a:lnTo>
                    <a:pt x="5967" y="3800"/>
                  </a:lnTo>
                  <a:lnTo>
                    <a:pt x="5919" y="3703"/>
                  </a:lnTo>
                  <a:lnTo>
                    <a:pt x="5846" y="3605"/>
                  </a:lnTo>
                  <a:lnTo>
                    <a:pt x="5846" y="3605"/>
                  </a:lnTo>
                  <a:close/>
                </a:path>
              </a:pathLst>
            </a:custGeom>
            <a:noFill/>
            <a:ln cap="rnd" cmpd="sng" w="12175">
              <a:solidFill>
                <a:srgbClr val="B7B7B7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27" name="Shape 127"/>
            <p:cNvSpPr/>
            <p:nvPr/>
          </p:nvSpPr>
          <p:spPr>
            <a:xfrm>
              <a:off x="2019900" y="1757250"/>
              <a:ext cx="261825" cy="261850"/>
            </a:xfrm>
            <a:custGeom>
              <a:pathLst>
                <a:path extrusionOk="0" fill="none" h="10474" w="10473">
                  <a:moveTo>
                    <a:pt x="10473" y="1"/>
                  </a:moveTo>
                  <a:lnTo>
                    <a:pt x="0" y="10473"/>
                  </a:lnTo>
                </a:path>
              </a:pathLst>
            </a:custGeom>
            <a:noFill/>
            <a:ln cap="rnd" cmpd="sng" w="12175">
              <a:solidFill>
                <a:srgbClr val="B7B7B7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28" name="Shape 128"/>
            <p:cNvSpPr/>
            <p:nvPr/>
          </p:nvSpPr>
          <p:spPr>
            <a:xfrm>
              <a:off x="1923675" y="1681150"/>
              <a:ext cx="388500" cy="388475"/>
            </a:xfrm>
            <a:custGeom>
              <a:pathLst>
                <a:path extrusionOk="0" fill="none" h="15539" w="15540">
                  <a:moveTo>
                    <a:pt x="11277" y="0"/>
                  </a:moveTo>
                  <a:lnTo>
                    <a:pt x="756" y="10546"/>
                  </a:lnTo>
                  <a:lnTo>
                    <a:pt x="756" y="10546"/>
                  </a:lnTo>
                  <a:lnTo>
                    <a:pt x="683" y="10619"/>
                  </a:lnTo>
                  <a:lnTo>
                    <a:pt x="634" y="10692"/>
                  </a:lnTo>
                  <a:lnTo>
                    <a:pt x="610" y="10765"/>
                  </a:lnTo>
                  <a:lnTo>
                    <a:pt x="585" y="10863"/>
                  </a:lnTo>
                  <a:lnTo>
                    <a:pt x="1" y="14881"/>
                  </a:lnTo>
                  <a:lnTo>
                    <a:pt x="1" y="14881"/>
                  </a:lnTo>
                  <a:lnTo>
                    <a:pt x="1" y="15003"/>
                  </a:lnTo>
                  <a:lnTo>
                    <a:pt x="25" y="15149"/>
                  </a:lnTo>
                  <a:lnTo>
                    <a:pt x="98" y="15271"/>
                  </a:lnTo>
                  <a:lnTo>
                    <a:pt x="171" y="15368"/>
                  </a:lnTo>
                  <a:lnTo>
                    <a:pt x="171" y="15368"/>
                  </a:lnTo>
                  <a:lnTo>
                    <a:pt x="269" y="15441"/>
                  </a:lnTo>
                  <a:lnTo>
                    <a:pt x="366" y="15490"/>
                  </a:lnTo>
                  <a:lnTo>
                    <a:pt x="464" y="15514"/>
                  </a:lnTo>
                  <a:lnTo>
                    <a:pt x="585" y="15539"/>
                  </a:lnTo>
                  <a:lnTo>
                    <a:pt x="585" y="15539"/>
                  </a:lnTo>
                  <a:lnTo>
                    <a:pt x="659" y="15539"/>
                  </a:lnTo>
                  <a:lnTo>
                    <a:pt x="4677" y="14954"/>
                  </a:lnTo>
                  <a:lnTo>
                    <a:pt x="4677" y="14954"/>
                  </a:lnTo>
                  <a:lnTo>
                    <a:pt x="4848" y="14905"/>
                  </a:lnTo>
                  <a:lnTo>
                    <a:pt x="4921" y="14857"/>
                  </a:lnTo>
                  <a:lnTo>
                    <a:pt x="4994" y="14784"/>
                  </a:lnTo>
                  <a:lnTo>
                    <a:pt x="15539" y="4262"/>
                  </a:lnTo>
                </a:path>
              </a:pathLst>
            </a:custGeom>
            <a:noFill/>
            <a:ln cap="rnd" cmpd="sng" w="12175">
              <a:solidFill>
                <a:srgbClr val="B7B7B7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29" name="Shape 129"/>
            <p:cNvSpPr/>
            <p:nvPr/>
          </p:nvSpPr>
          <p:spPr>
            <a:xfrm>
              <a:off x="1974225" y="1711575"/>
              <a:ext cx="261825" cy="261850"/>
            </a:xfrm>
            <a:custGeom>
              <a:pathLst>
                <a:path extrusionOk="0" fill="none" h="10474" w="10473">
                  <a:moveTo>
                    <a:pt x="0" y="10474"/>
                  </a:moveTo>
                  <a:lnTo>
                    <a:pt x="10473" y="1"/>
                  </a:lnTo>
                </a:path>
              </a:pathLst>
            </a:custGeom>
            <a:noFill/>
            <a:ln cap="rnd" cmpd="sng" w="12175">
              <a:solidFill>
                <a:srgbClr val="B7B7B7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30" name="Shape 130"/>
            <p:cNvSpPr/>
            <p:nvPr/>
          </p:nvSpPr>
          <p:spPr>
            <a:xfrm>
              <a:off x="1934650" y="2014200"/>
              <a:ext cx="44475" cy="44475"/>
            </a:xfrm>
            <a:custGeom>
              <a:pathLst>
                <a:path extrusionOk="0" fill="none" h="1779" w="1779">
                  <a:moveTo>
                    <a:pt x="1778" y="1778"/>
                  </a:moveTo>
                  <a:lnTo>
                    <a:pt x="0" y="0"/>
                  </a:lnTo>
                </a:path>
              </a:pathLst>
            </a:custGeom>
            <a:noFill/>
            <a:ln cap="rnd" cmpd="sng" w="12175">
              <a:solidFill>
                <a:srgbClr val="B7B7B7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31" name="Shape 131"/>
            <p:cNvSpPr/>
            <p:nvPr/>
          </p:nvSpPr>
          <p:spPr>
            <a:xfrm>
              <a:off x="1944375" y="1947225"/>
              <a:ext cx="101725" cy="101700"/>
            </a:xfrm>
            <a:custGeom>
              <a:pathLst>
                <a:path extrusionOk="0" fill="none" h="4068" w="4069">
                  <a:moveTo>
                    <a:pt x="1" y="49"/>
                  </a:moveTo>
                  <a:lnTo>
                    <a:pt x="1" y="49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4068" y="4043"/>
                  </a:lnTo>
                  <a:lnTo>
                    <a:pt x="4068" y="4043"/>
                  </a:lnTo>
                  <a:lnTo>
                    <a:pt x="4068" y="4043"/>
                  </a:lnTo>
                  <a:lnTo>
                    <a:pt x="4020" y="4068"/>
                  </a:lnTo>
                </a:path>
              </a:pathLst>
            </a:custGeom>
            <a:noFill/>
            <a:ln cap="rnd" cmpd="sng" w="12175">
              <a:solidFill>
                <a:srgbClr val="B7B7B7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sp>
        <p:nvSpPr>
          <p:cNvPr id="132" name="Shape 132"/>
          <p:cNvSpPr txBox="1"/>
          <p:nvPr>
            <p:ph type="title"/>
          </p:nvPr>
        </p:nvSpPr>
        <p:spPr>
          <a:xfrm>
            <a:off x="660175" y="3494225"/>
            <a:ext cx="5324100" cy="4857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HARDWARE </a:t>
            </a:r>
          </a:p>
          <a:p>
            <a:pPr lvl="0" rtl="0">
              <a:spcBef>
                <a:spcPts val="0"/>
              </a:spcBef>
              <a:buNone/>
            </a:pPr>
            <a:r>
              <a:rPr lang="en">
                <a:solidFill>
                  <a:srgbClr val="FF5722"/>
                </a:solidFill>
              </a:rPr>
              <a:t>CLIENT-SERVER</a:t>
            </a:r>
          </a:p>
        </p:txBody>
      </p:sp>
      <p:sp>
        <p:nvSpPr>
          <p:cNvPr id="133" name="Shape 133"/>
          <p:cNvSpPr txBox="1"/>
          <p:nvPr>
            <p:ph type="title"/>
          </p:nvPr>
        </p:nvSpPr>
        <p:spPr>
          <a:xfrm>
            <a:off x="660175" y="559450"/>
            <a:ext cx="5324100" cy="4857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SYSTEM DESIGN: </a:t>
            </a:r>
            <a:r>
              <a:rPr lang="en">
                <a:solidFill>
                  <a:srgbClr val="FF5722"/>
                </a:solidFill>
              </a:rPr>
              <a:t>ARCHITECTURE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F44336"/>
        </a:solidFill>
      </p:bgPr>
    </p:bg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hape 138"/>
          <p:cNvSpPr txBox="1"/>
          <p:nvPr>
            <p:ph idx="4294967295" type="subTitle"/>
          </p:nvPr>
        </p:nvSpPr>
        <p:spPr>
          <a:xfrm>
            <a:off x="669100" y="1680154"/>
            <a:ext cx="5251500" cy="78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323850" lvl="0" marL="457200" rtl="0">
              <a:lnSpc>
                <a:spcPct val="115000"/>
              </a:lnSpc>
              <a:spcBef>
                <a:spcPts val="0"/>
              </a:spcBef>
              <a:buSzPct val="100000"/>
            </a:pPr>
            <a:r>
              <a:rPr lang="en" sz="1500"/>
              <a:t> Testing and modifying faculty project proposal process </a:t>
            </a:r>
          </a:p>
          <a:p>
            <a:pPr indent="-323850" lvl="0" marL="457200" rtl="0">
              <a:lnSpc>
                <a:spcPct val="115000"/>
              </a:lnSpc>
              <a:spcBef>
                <a:spcPts val="0"/>
              </a:spcBef>
              <a:buSzPct val="100000"/>
            </a:pPr>
            <a:r>
              <a:rPr lang="en" sz="1500"/>
              <a:t>Display Current User When Logged In</a:t>
            </a:r>
          </a:p>
          <a:p>
            <a:pPr indent="-323850" lvl="0" marL="457200" rtl="0">
              <a:lnSpc>
                <a:spcPct val="115000"/>
              </a:lnSpc>
              <a:spcBef>
                <a:spcPts val="0"/>
              </a:spcBef>
              <a:buSzPct val="100000"/>
            </a:pPr>
            <a:r>
              <a:rPr lang="en" sz="1500"/>
              <a:t>Create "Upload Image" functionality</a:t>
            </a:r>
          </a:p>
          <a:p>
            <a:pPr indent="-323850" lvl="0" marL="457200" rtl="0">
              <a:lnSpc>
                <a:spcPct val="115000"/>
              </a:lnSpc>
              <a:spcBef>
                <a:spcPts val="0"/>
              </a:spcBef>
              <a:buSzPct val="100000"/>
            </a:pPr>
            <a:r>
              <a:rPr lang="en" sz="1500"/>
              <a:t>Testing and Modifying To-Do</a:t>
            </a:r>
          </a:p>
          <a:p>
            <a:pPr indent="-323850" lvl="0" marL="457200" rtl="0">
              <a:lnSpc>
                <a:spcPct val="115000"/>
              </a:lnSpc>
              <a:spcBef>
                <a:spcPts val="0"/>
              </a:spcBef>
              <a:buSzPct val="100000"/>
            </a:pPr>
            <a:r>
              <a:rPr lang="en" sz="1500"/>
              <a:t>Edit Existing Projects By Faculty</a:t>
            </a:r>
          </a:p>
          <a:p>
            <a:pPr indent="-323850" lvl="0" marL="457200" rtl="0">
              <a:lnSpc>
                <a:spcPct val="115000"/>
              </a:lnSpc>
              <a:spcBef>
                <a:spcPts val="0"/>
              </a:spcBef>
              <a:buSzPct val="100000"/>
            </a:pPr>
            <a:r>
              <a:rPr lang="en" sz="1500"/>
              <a:t>Add Loading If Processes Are Loading In Background</a:t>
            </a:r>
          </a:p>
          <a:p>
            <a:pPr indent="-323850" lvl="0" marL="457200" rtl="0">
              <a:lnSpc>
                <a:spcPct val="115000"/>
              </a:lnSpc>
              <a:spcBef>
                <a:spcPts val="0"/>
              </a:spcBef>
              <a:buSzPct val="100000"/>
            </a:pPr>
            <a:r>
              <a:rPr lang="en" sz="1500"/>
              <a:t>Modify and update forget password.</a:t>
            </a:r>
          </a:p>
        </p:txBody>
      </p:sp>
      <p:sp>
        <p:nvSpPr>
          <p:cNvPr id="139" name="Shape 139"/>
          <p:cNvSpPr txBox="1"/>
          <p:nvPr>
            <p:ph idx="4294967295" type="ctrTitle"/>
          </p:nvPr>
        </p:nvSpPr>
        <p:spPr>
          <a:xfrm>
            <a:off x="669100" y="668950"/>
            <a:ext cx="6676500" cy="11598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6000"/>
              <a:t>USER </a:t>
            </a:r>
            <a:r>
              <a:rPr lang="en" sz="6000">
                <a:solidFill>
                  <a:srgbClr val="F44336"/>
                </a:solidFill>
              </a:rPr>
              <a:t>STORIES</a:t>
            </a:r>
          </a:p>
        </p:txBody>
      </p:sp>
      <p:grpSp>
        <p:nvGrpSpPr>
          <p:cNvPr id="140" name="Shape 140"/>
          <p:cNvGrpSpPr/>
          <p:nvPr/>
        </p:nvGrpSpPr>
        <p:grpSpPr>
          <a:xfrm>
            <a:off x="763354" y="297855"/>
            <a:ext cx="409809" cy="584175"/>
            <a:chOff x="6718575" y="2318625"/>
            <a:chExt cx="256950" cy="407375"/>
          </a:xfrm>
        </p:grpSpPr>
        <p:sp>
          <p:nvSpPr>
            <p:cNvPr id="141" name="Shape 141"/>
            <p:cNvSpPr/>
            <p:nvPr/>
          </p:nvSpPr>
          <p:spPr>
            <a:xfrm>
              <a:off x="6795900" y="2673600"/>
              <a:ext cx="102300" cy="22550"/>
            </a:xfrm>
            <a:custGeom>
              <a:pathLst>
                <a:path extrusionOk="0" fill="none" h="902" w="4092">
                  <a:moveTo>
                    <a:pt x="4092" y="902"/>
                  </a:moveTo>
                  <a:lnTo>
                    <a:pt x="4092" y="1"/>
                  </a:lnTo>
                  <a:lnTo>
                    <a:pt x="0" y="1"/>
                  </a:lnTo>
                  <a:lnTo>
                    <a:pt x="0" y="902"/>
                  </a:lnTo>
                  <a:lnTo>
                    <a:pt x="4092" y="902"/>
                  </a:lnTo>
                  <a:close/>
                </a:path>
              </a:pathLst>
            </a:custGeom>
            <a:noFill/>
            <a:ln cap="rnd" cmpd="sng" w="19050">
              <a:solidFill>
                <a:srgbClr val="F44336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42" name="Shape 142"/>
            <p:cNvSpPr/>
            <p:nvPr/>
          </p:nvSpPr>
          <p:spPr>
            <a:xfrm>
              <a:off x="6795900" y="2650475"/>
              <a:ext cx="102300" cy="22550"/>
            </a:xfrm>
            <a:custGeom>
              <a:pathLst>
                <a:path extrusionOk="0" fill="none" h="902" w="4092">
                  <a:moveTo>
                    <a:pt x="4092" y="901"/>
                  </a:moveTo>
                  <a:lnTo>
                    <a:pt x="4092" y="0"/>
                  </a:lnTo>
                  <a:lnTo>
                    <a:pt x="0" y="0"/>
                  </a:lnTo>
                  <a:lnTo>
                    <a:pt x="0" y="901"/>
                  </a:lnTo>
                  <a:lnTo>
                    <a:pt x="4092" y="901"/>
                  </a:lnTo>
                  <a:close/>
                </a:path>
              </a:pathLst>
            </a:custGeom>
            <a:noFill/>
            <a:ln cap="rnd" cmpd="sng" w="19050">
              <a:solidFill>
                <a:srgbClr val="F44336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43" name="Shape 143"/>
            <p:cNvSpPr/>
            <p:nvPr/>
          </p:nvSpPr>
          <p:spPr>
            <a:xfrm>
              <a:off x="6795900" y="2696125"/>
              <a:ext cx="102300" cy="29875"/>
            </a:xfrm>
            <a:custGeom>
              <a:pathLst>
                <a:path extrusionOk="0" fill="none" h="1195" w="4092">
                  <a:moveTo>
                    <a:pt x="0" y="1"/>
                  </a:moveTo>
                  <a:lnTo>
                    <a:pt x="0" y="171"/>
                  </a:lnTo>
                  <a:lnTo>
                    <a:pt x="0" y="171"/>
                  </a:lnTo>
                  <a:lnTo>
                    <a:pt x="24" y="318"/>
                  </a:lnTo>
                  <a:lnTo>
                    <a:pt x="98" y="464"/>
                  </a:lnTo>
                  <a:lnTo>
                    <a:pt x="195" y="585"/>
                  </a:lnTo>
                  <a:lnTo>
                    <a:pt x="341" y="659"/>
                  </a:lnTo>
                  <a:lnTo>
                    <a:pt x="1875" y="1170"/>
                  </a:lnTo>
                  <a:lnTo>
                    <a:pt x="1875" y="1170"/>
                  </a:lnTo>
                  <a:lnTo>
                    <a:pt x="2046" y="1194"/>
                  </a:lnTo>
                  <a:lnTo>
                    <a:pt x="2046" y="1194"/>
                  </a:lnTo>
                  <a:lnTo>
                    <a:pt x="2216" y="1170"/>
                  </a:lnTo>
                  <a:lnTo>
                    <a:pt x="3751" y="659"/>
                  </a:lnTo>
                  <a:lnTo>
                    <a:pt x="3751" y="659"/>
                  </a:lnTo>
                  <a:lnTo>
                    <a:pt x="3897" y="585"/>
                  </a:lnTo>
                  <a:lnTo>
                    <a:pt x="3994" y="464"/>
                  </a:lnTo>
                  <a:lnTo>
                    <a:pt x="4067" y="318"/>
                  </a:lnTo>
                  <a:lnTo>
                    <a:pt x="4092" y="171"/>
                  </a:lnTo>
                  <a:lnTo>
                    <a:pt x="4092" y="1"/>
                  </a:lnTo>
                  <a:lnTo>
                    <a:pt x="0" y="1"/>
                  </a:lnTo>
                  <a:close/>
                </a:path>
              </a:pathLst>
            </a:custGeom>
            <a:noFill/>
            <a:ln cap="rnd" cmpd="sng" w="19050">
              <a:solidFill>
                <a:srgbClr val="F44336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44" name="Shape 144"/>
            <p:cNvSpPr/>
            <p:nvPr/>
          </p:nvSpPr>
          <p:spPr>
            <a:xfrm>
              <a:off x="6784925" y="2459275"/>
              <a:ext cx="35350" cy="166875"/>
            </a:xfrm>
            <a:custGeom>
              <a:pathLst>
                <a:path extrusionOk="0" fill="none" h="6675" w="1414">
                  <a:moveTo>
                    <a:pt x="1413" y="6674"/>
                  </a:moveTo>
                  <a:lnTo>
                    <a:pt x="1413" y="6674"/>
                  </a:lnTo>
                  <a:lnTo>
                    <a:pt x="585" y="2850"/>
                  </a:lnTo>
                  <a:lnTo>
                    <a:pt x="1" y="1"/>
                  </a:lnTo>
                </a:path>
              </a:pathLst>
            </a:custGeom>
            <a:noFill/>
            <a:ln cap="rnd" cmpd="sng" w="19050">
              <a:solidFill>
                <a:srgbClr val="F44336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45" name="Shape 145"/>
            <p:cNvSpPr/>
            <p:nvPr/>
          </p:nvSpPr>
          <p:spPr>
            <a:xfrm>
              <a:off x="6718575" y="2318625"/>
              <a:ext cx="256950" cy="307525"/>
            </a:xfrm>
            <a:custGeom>
              <a:pathLst>
                <a:path extrusionOk="0" fill="none" h="12301" w="10278">
                  <a:moveTo>
                    <a:pt x="7185" y="12300"/>
                  </a:moveTo>
                  <a:lnTo>
                    <a:pt x="7185" y="12300"/>
                  </a:lnTo>
                  <a:lnTo>
                    <a:pt x="7307" y="11764"/>
                  </a:lnTo>
                  <a:lnTo>
                    <a:pt x="7477" y="11253"/>
                  </a:lnTo>
                  <a:lnTo>
                    <a:pt x="7672" y="10766"/>
                  </a:lnTo>
                  <a:lnTo>
                    <a:pt x="7891" y="10327"/>
                  </a:lnTo>
                  <a:lnTo>
                    <a:pt x="8135" y="9913"/>
                  </a:lnTo>
                  <a:lnTo>
                    <a:pt x="8378" y="9499"/>
                  </a:lnTo>
                  <a:lnTo>
                    <a:pt x="8914" y="8720"/>
                  </a:lnTo>
                  <a:lnTo>
                    <a:pt x="9182" y="8330"/>
                  </a:lnTo>
                  <a:lnTo>
                    <a:pt x="9425" y="7941"/>
                  </a:lnTo>
                  <a:lnTo>
                    <a:pt x="9645" y="7551"/>
                  </a:lnTo>
                  <a:lnTo>
                    <a:pt x="9864" y="7113"/>
                  </a:lnTo>
                  <a:lnTo>
                    <a:pt x="10034" y="6674"/>
                  </a:lnTo>
                  <a:lnTo>
                    <a:pt x="10156" y="6187"/>
                  </a:lnTo>
                  <a:lnTo>
                    <a:pt x="10229" y="5676"/>
                  </a:lnTo>
                  <a:lnTo>
                    <a:pt x="10253" y="5408"/>
                  </a:lnTo>
                  <a:lnTo>
                    <a:pt x="10278" y="5140"/>
                  </a:lnTo>
                  <a:lnTo>
                    <a:pt x="10278" y="5140"/>
                  </a:lnTo>
                  <a:lnTo>
                    <a:pt x="10229" y="4604"/>
                  </a:lnTo>
                  <a:lnTo>
                    <a:pt x="10156" y="4093"/>
                  </a:lnTo>
                  <a:lnTo>
                    <a:pt x="10034" y="3605"/>
                  </a:lnTo>
                  <a:lnTo>
                    <a:pt x="9864" y="3143"/>
                  </a:lnTo>
                  <a:lnTo>
                    <a:pt x="9645" y="2680"/>
                  </a:lnTo>
                  <a:lnTo>
                    <a:pt x="9401" y="2266"/>
                  </a:lnTo>
                  <a:lnTo>
                    <a:pt x="9084" y="1876"/>
                  </a:lnTo>
                  <a:lnTo>
                    <a:pt x="8768" y="1511"/>
                  </a:lnTo>
                  <a:lnTo>
                    <a:pt x="8402" y="1170"/>
                  </a:lnTo>
                  <a:lnTo>
                    <a:pt x="8013" y="878"/>
                  </a:lnTo>
                  <a:lnTo>
                    <a:pt x="7574" y="634"/>
                  </a:lnTo>
                  <a:lnTo>
                    <a:pt x="7136" y="415"/>
                  </a:lnTo>
                  <a:lnTo>
                    <a:pt x="6673" y="244"/>
                  </a:lnTo>
                  <a:lnTo>
                    <a:pt x="6162" y="98"/>
                  </a:lnTo>
                  <a:lnTo>
                    <a:pt x="5675" y="25"/>
                  </a:lnTo>
                  <a:lnTo>
                    <a:pt x="5139" y="1"/>
                  </a:lnTo>
                  <a:lnTo>
                    <a:pt x="5139" y="1"/>
                  </a:lnTo>
                  <a:lnTo>
                    <a:pt x="4603" y="25"/>
                  </a:lnTo>
                  <a:lnTo>
                    <a:pt x="4116" y="98"/>
                  </a:lnTo>
                  <a:lnTo>
                    <a:pt x="3605" y="244"/>
                  </a:lnTo>
                  <a:lnTo>
                    <a:pt x="3142" y="415"/>
                  </a:lnTo>
                  <a:lnTo>
                    <a:pt x="2703" y="634"/>
                  </a:lnTo>
                  <a:lnTo>
                    <a:pt x="2265" y="878"/>
                  </a:lnTo>
                  <a:lnTo>
                    <a:pt x="1875" y="1170"/>
                  </a:lnTo>
                  <a:lnTo>
                    <a:pt x="1510" y="1511"/>
                  </a:lnTo>
                  <a:lnTo>
                    <a:pt x="1193" y="1876"/>
                  </a:lnTo>
                  <a:lnTo>
                    <a:pt x="877" y="2266"/>
                  </a:lnTo>
                  <a:lnTo>
                    <a:pt x="633" y="2680"/>
                  </a:lnTo>
                  <a:lnTo>
                    <a:pt x="414" y="3143"/>
                  </a:lnTo>
                  <a:lnTo>
                    <a:pt x="244" y="3605"/>
                  </a:lnTo>
                  <a:lnTo>
                    <a:pt x="122" y="4093"/>
                  </a:lnTo>
                  <a:lnTo>
                    <a:pt x="49" y="4604"/>
                  </a:lnTo>
                  <a:lnTo>
                    <a:pt x="0" y="5140"/>
                  </a:lnTo>
                  <a:lnTo>
                    <a:pt x="0" y="5140"/>
                  </a:lnTo>
                  <a:lnTo>
                    <a:pt x="24" y="5408"/>
                  </a:lnTo>
                  <a:lnTo>
                    <a:pt x="49" y="5676"/>
                  </a:lnTo>
                  <a:lnTo>
                    <a:pt x="122" y="6187"/>
                  </a:lnTo>
                  <a:lnTo>
                    <a:pt x="244" y="6674"/>
                  </a:lnTo>
                  <a:lnTo>
                    <a:pt x="414" y="7113"/>
                  </a:lnTo>
                  <a:lnTo>
                    <a:pt x="633" y="7551"/>
                  </a:lnTo>
                  <a:lnTo>
                    <a:pt x="852" y="7941"/>
                  </a:lnTo>
                  <a:lnTo>
                    <a:pt x="1096" y="8330"/>
                  </a:lnTo>
                  <a:lnTo>
                    <a:pt x="1364" y="8720"/>
                  </a:lnTo>
                  <a:lnTo>
                    <a:pt x="1900" y="9499"/>
                  </a:lnTo>
                  <a:lnTo>
                    <a:pt x="2143" y="9913"/>
                  </a:lnTo>
                  <a:lnTo>
                    <a:pt x="2387" y="10327"/>
                  </a:lnTo>
                  <a:lnTo>
                    <a:pt x="2606" y="10766"/>
                  </a:lnTo>
                  <a:lnTo>
                    <a:pt x="2801" y="11253"/>
                  </a:lnTo>
                  <a:lnTo>
                    <a:pt x="2971" y="11764"/>
                  </a:lnTo>
                  <a:lnTo>
                    <a:pt x="3093" y="12300"/>
                  </a:lnTo>
                </a:path>
              </a:pathLst>
            </a:custGeom>
            <a:noFill/>
            <a:ln cap="rnd" cmpd="sng" w="19050">
              <a:solidFill>
                <a:srgbClr val="F44336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46" name="Shape 146"/>
            <p:cNvSpPr/>
            <p:nvPr/>
          </p:nvSpPr>
          <p:spPr>
            <a:xfrm>
              <a:off x="6873825" y="2459275"/>
              <a:ext cx="35350" cy="166875"/>
            </a:xfrm>
            <a:custGeom>
              <a:pathLst>
                <a:path extrusionOk="0" fill="none" h="6675" w="1414">
                  <a:moveTo>
                    <a:pt x="1413" y="1"/>
                  </a:moveTo>
                  <a:lnTo>
                    <a:pt x="1413" y="1"/>
                  </a:lnTo>
                  <a:lnTo>
                    <a:pt x="829" y="2850"/>
                  </a:lnTo>
                  <a:lnTo>
                    <a:pt x="1" y="6674"/>
                  </a:lnTo>
                </a:path>
              </a:pathLst>
            </a:custGeom>
            <a:noFill/>
            <a:ln cap="rnd" cmpd="sng" w="19050">
              <a:solidFill>
                <a:srgbClr val="F44336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47" name="Shape 147"/>
            <p:cNvSpPr/>
            <p:nvPr/>
          </p:nvSpPr>
          <p:spPr>
            <a:xfrm>
              <a:off x="6801975" y="2453200"/>
              <a:ext cx="90150" cy="19500"/>
            </a:xfrm>
            <a:custGeom>
              <a:pathLst>
                <a:path extrusionOk="0" fill="none" h="780" w="3606">
                  <a:moveTo>
                    <a:pt x="1" y="73"/>
                  </a:moveTo>
                  <a:lnTo>
                    <a:pt x="829" y="780"/>
                  </a:lnTo>
                  <a:lnTo>
                    <a:pt x="1657" y="73"/>
                  </a:lnTo>
                  <a:lnTo>
                    <a:pt x="1657" y="73"/>
                  </a:lnTo>
                  <a:lnTo>
                    <a:pt x="1730" y="25"/>
                  </a:lnTo>
                  <a:lnTo>
                    <a:pt x="1803" y="0"/>
                  </a:lnTo>
                  <a:lnTo>
                    <a:pt x="1876" y="25"/>
                  </a:lnTo>
                  <a:lnTo>
                    <a:pt x="1949" y="73"/>
                  </a:lnTo>
                  <a:lnTo>
                    <a:pt x="2777" y="780"/>
                  </a:lnTo>
                  <a:lnTo>
                    <a:pt x="3605" y="73"/>
                  </a:lnTo>
                </a:path>
              </a:pathLst>
            </a:custGeom>
            <a:noFill/>
            <a:ln cap="rnd" cmpd="sng" w="19050">
              <a:solidFill>
                <a:srgbClr val="F44336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48" name="Shape 148"/>
            <p:cNvSpPr/>
            <p:nvPr/>
          </p:nvSpPr>
          <p:spPr>
            <a:xfrm>
              <a:off x="6795900" y="2628550"/>
              <a:ext cx="102300" cy="25"/>
            </a:xfrm>
            <a:custGeom>
              <a:pathLst>
                <a:path extrusionOk="0" fill="none" h="1" w="4092">
                  <a:moveTo>
                    <a:pt x="0" y="1"/>
                  </a:moveTo>
                  <a:lnTo>
                    <a:pt x="4092" y="1"/>
                  </a:lnTo>
                </a:path>
              </a:pathLst>
            </a:custGeom>
            <a:noFill/>
            <a:ln cap="rnd" cmpd="sng" w="19050">
              <a:solidFill>
                <a:srgbClr val="F44336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Arvirargus template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