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showSpecialPlsOnTitleSld="0">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schemas.openxmlformats.org/officeDocument/2006/relationships/slide" Target="slides/slide18.xml"/><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8" name="Shape 158"/>
        <p:cNvGrpSpPr/>
        <p:nvPr/>
      </p:nvGrpSpPr>
      <p:grpSpPr>
        <a:xfrm>
          <a:off x="0" y="0"/>
          <a:ext cx="0" cy="0"/>
          <a:chOff x="0" y="0"/>
          <a:chExt cx="0" cy="0"/>
        </a:xfrm>
      </p:grpSpPr>
      <p:sp>
        <p:nvSpPr>
          <p:cNvPr id="159" name="Shape 159"/>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60" name="Shape 16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2" name="Shape 222"/>
        <p:cNvGrpSpPr/>
        <p:nvPr/>
      </p:nvGrpSpPr>
      <p:grpSpPr>
        <a:xfrm>
          <a:off x="0" y="0"/>
          <a:ext cx="0" cy="0"/>
          <a:chOff x="0" y="0"/>
          <a:chExt cx="0" cy="0"/>
        </a:xfrm>
      </p:grpSpPr>
      <p:sp>
        <p:nvSpPr>
          <p:cNvPr id="223" name="Shape 223"/>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24" name="Shape 22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9" name="Shape 229"/>
        <p:cNvGrpSpPr/>
        <p:nvPr/>
      </p:nvGrpSpPr>
      <p:grpSpPr>
        <a:xfrm>
          <a:off x="0" y="0"/>
          <a:ext cx="0" cy="0"/>
          <a:chOff x="0" y="0"/>
          <a:chExt cx="0" cy="0"/>
        </a:xfrm>
      </p:grpSpPr>
      <p:sp>
        <p:nvSpPr>
          <p:cNvPr id="230" name="Shape 230"/>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31" name="Shape 23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7" name="Shape 237"/>
        <p:cNvGrpSpPr/>
        <p:nvPr/>
      </p:nvGrpSpPr>
      <p:grpSpPr>
        <a:xfrm>
          <a:off x="0" y="0"/>
          <a:ext cx="0" cy="0"/>
          <a:chOff x="0" y="0"/>
          <a:chExt cx="0" cy="0"/>
        </a:xfrm>
      </p:grpSpPr>
      <p:sp>
        <p:nvSpPr>
          <p:cNvPr id="238" name="Shape 238"/>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39" name="Shape 23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4" name="Shape 244"/>
        <p:cNvGrpSpPr/>
        <p:nvPr/>
      </p:nvGrpSpPr>
      <p:grpSpPr>
        <a:xfrm>
          <a:off x="0" y="0"/>
          <a:ext cx="0" cy="0"/>
          <a:chOff x="0" y="0"/>
          <a:chExt cx="0" cy="0"/>
        </a:xfrm>
      </p:grpSpPr>
      <p:sp>
        <p:nvSpPr>
          <p:cNvPr id="245" name="Shape 245"/>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46" name="Shape 24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2" name="Shape 252"/>
        <p:cNvGrpSpPr/>
        <p:nvPr/>
      </p:nvGrpSpPr>
      <p:grpSpPr>
        <a:xfrm>
          <a:off x="0" y="0"/>
          <a:ext cx="0" cy="0"/>
          <a:chOff x="0" y="0"/>
          <a:chExt cx="0" cy="0"/>
        </a:xfrm>
      </p:grpSpPr>
      <p:sp>
        <p:nvSpPr>
          <p:cNvPr id="253" name="Shape 253"/>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54" name="Shape 25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0" name="Shape 260"/>
        <p:cNvGrpSpPr/>
        <p:nvPr/>
      </p:nvGrpSpPr>
      <p:grpSpPr>
        <a:xfrm>
          <a:off x="0" y="0"/>
          <a:ext cx="0" cy="0"/>
          <a:chOff x="0" y="0"/>
          <a:chExt cx="0" cy="0"/>
        </a:xfrm>
      </p:grpSpPr>
      <p:sp>
        <p:nvSpPr>
          <p:cNvPr id="261" name="Shape 261"/>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62" name="Shape 26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7" name="Shape 267"/>
        <p:cNvGrpSpPr/>
        <p:nvPr/>
      </p:nvGrpSpPr>
      <p:grpSpPr>
        <a:xfrm>
          <a:off x="0" y="0"/>
          <a:ext cx="0" cy="0"/>
          <a:chOff x="0" y="0"/>
          <a:chExt cx="0" cy="0"/>
        </a:xfrm>
      </p:grpSpPr>
      <p:sp>
        <p:nvSpPr>
          <p:cNvPr id="268" name="Shape 268"/>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69" name="Shape 26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4" name="Shape 274"/>
        <p:cNvGrpSpPr/>
        <p:nvPr/>
      </p:nvGrpSpPr>
      <p:grpSpPr>
        <a:xfrm>
          <a:off x="0" y="0"/>
          <a:ext cx="0" cy="0"/>
          <a:chOff x="0" y="0"/>
          <a:chExt cx="0" cy="0"/>
        </a:xfrm>
      </p:grpSpPr>
      <p:sp>
        <p:nvSpPr>
          <p:cNvPr id="275" name="Shape 275"/>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76" name="Shape 27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1" name="Shape 281"/>
        <p:cNvGrpSpPr/>
        <p:nvPr/>
      </p:nvGrpSpPr>
      <p:grpSpPr>
        <a:xfrm>
          <a:off x="0" y="0"/>
          <a:ext cx="0" cy="0"/>
          <a:chOff x="0" y="0"/>
          <a:chExt cx="0" cy="0"/>
        </a:xfrm>
      </p:grpSpPr>
      <p:sp>
        <p:nvSpPr>
          <p:cNvPr id="282" name="Shape 282"/>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83" name="Shape 28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5" name="Shape 165"/>
        <p:cNvGrpSpPr/>
        <p:nvPr/>
      </p:nvGrpSpPr>
      <p:grpSpPr>
        <a:xfrm>
          <a:off x="0" y="0"/>
          <a:ext cx="0" cy="0"/>
          <a:chOff x="0" y="0"/>
          <a:chExt cx="0" cy="0"/>
        </a:xfrm>
      </p:grpSpPr>
      <p:sp>
        <p:nvSpPr>
          <p:cNvPr id="166" name="Shape 166"/>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167" name="Shape 16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2" name="Shape 172"/>
        <p:cNvGrpSpPr/>
        <p:nvPr/>
      </p:nvGrpSpPr>
      <p:grpSpPr>
        <a:xfrm>
          <a:off x="0" y="0"/>
          <a:ext cx="0" cy="0"/>
          <a:chOff x="0" y="0"/>
          <a:chExt cx="0" cy="0"/>
        </a:xfrm>
      </p:grpSpPr>
      <p:sp>
        <p:nvSpPr>
          <p:cNvPr id="173" name="Shape 173"/>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174" name="Shape 17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0" name="Shape 180"/>
        <p:cNvGrpSpPr/>
        <p:nvPr/>
      </p:nvGrpSpPr>
      <p:grpSpPr>
        <a:xfrm>
          <a:off x="0" y="0"/>
          <a:ext cx="0" cy="0"/>
          <a:chOff x="0" y="0"/>
          <a:chExt cx="0" cy="0"/>
        </a:xfrm>
      </p:grpSpPr>
      <p:sp>
        <p:nvSpPr>
          <p:cNvPr id="181" name="Shape 181"/>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182" name="Shape 18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7" name="Shape 187"/>
        <p:cNvGrpSpPr/>
        <p:nvPr/>
      </p:nvGrpSpPr>
      <p:grpSpPr>
        <a:xfrm>
          <a:off x="0" y="0"/>
          <a:ext cx="0" cy="0"/>
          <a:chOff x="0" y="0"/>
          <a:chExt cx="0" cy="0"/>
        </a:xfrm>
      </p:grpSpPr>
      <p:sp>
        <p:nvSpPr>
          <p:cNvPr id="188" name="Shape 188"/>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189" name="Shape 18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4" name="Shape 194"/>
        <p:cNvGrpSpPr/>
        <p:nvPr/>
      </p:nvGrpSpPr>
      <p:grpSpPr>
        <a:xfrm>
          <a:off x="0" y="0"/>
          <a:ext cx="0" cy="0"/>
          <a:chOff x="0" y="0"/>
          <a:chExt cx="0" cy="0"/>
        </a:xfrm>
      </p:grpSpPr>
      <p:sp>
        <p:nvSpPr>
          <p:cNvPr id="195" name="Shape 195"/>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196" name="Shape 19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1" name="Shape 201"/>
        <p:cNvGrpSpPr/>
        <p:nvPr/>
      </p:nvGrpSpPr>
      <p:grpSpPr>
        <a:xfrm>
          <a:off x="0" y="0"/>
          <a:ext cx="0" cy="0"/>
          <a:chOff x="0" y="0"/>
          <a:chExt cx="0" cy="0"/>
        </a:xfrm>
      </p:grpSpPr>
      <p:sp>
        <p:nvSpPr>
          <p:cNvPr id="202" name="Shape 202"/>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03" name="Shape 20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8" name="Shape 208"/>
        <p:cNvGrpSpPr/>
        <p:nvPr/>
      </p:nvGrpSpPr>
      <p:grpSpPr>
        <a:xfrm>
          <a:off x="0" y="0"/>
          <a:ext cx="0" cy="0"/>
          <a:chOff x="0" y="0"/>
          <a:chExt cx="0" cy="0"/>
        </a:xfrm>
      </p:grpSpPr>
      <p:sp>
        <p:nvSpPr>
          <p:cNvPr id="209" name="Shape 209"/>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10" name="Shape 21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5" name="Shape 215"/>
        <p:cNvGrpSpPr/>
        <p:nvPr/>
      </p:nvGrpSpPr>
      <p:grpSpPr>
        <a:xfrm>
          <a:off x="0" y="0"/>
          <a:ext cx="0" cy="0"/>
          <a:chOff x="0" y="0"/>
          <a:chExt cx="0" cy="0"/>
        </a:xfrm>
      </p:grpSpPr>
      <p:sp>
        <p:nvSpPr>
          <p:cNvPr id="216" name="Shape 216"/>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17" name="Shape 21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0" name="Shape 20"/>
        <p:cNvGrpSpPr/>
        <p:nvPr/>
      </p:nvGrpSpPr>
      <p:grpSpPr>
        <a:xfrm>
          <a:off x="0" y="0"/>
          <a:ext cx="0" cy="0"/>
          <a:chOff x="0" y="0"/>
          <a:chExt cx="0" cy="0"/>
        </a:xfrm>
      </p:grpSpPr>
      <p:sp>
        <p:nvSpPr>
          <p:cNvPr id="21" name="Shape 21"/>
          <p:cNvSpPr txBox="1"/>
          <p:nvPr>
            <p:ph type="title"/>
          </p:nvPr>
        </p:nvSpPr>
        <p:spPr>
          <a:xfrm>
            <a:off x="301752" y="228600"/>
            <a:ext cx="8534399" cy="758951"/>
          </a:xfrm>
          <a:prstGeom prst="rect">
            <a:avLst/>
          </a:prstGeom>
          <a:noFill/>
          <a:ln>
            <a:noFill/>
          </a:ln>
        </p:spPr>
        <p:txBody>
          <a:bodyPr anchorCtr="0" anchor="b" bIns="91425" lIns="91425" rIns="91425" tIns="91425"/>
          <a:lstStyle>
            <a:lvl1pPr indent="0" lvl="0" marL="0" marR="0" rtl="0" algn="ctr">
              <a:spcBef>
                <a:spcPts val="0"/>
              </a:spcBef>
              <a:buClr>
                <a:srgbClr val="1F3C72"/>
              </a:buClr>
              <a:buFont typeface="Georgia"/>
              <a:buNone/>
              <a:defRPr b="0" i="0" sz="3300" u="none" cap="none" strike="noStrike">
                <a:solidFill>
                  <a:srgbClr val="1F3C72"/>
                </a:solidFill>
                <a:latin typeface="Georgia"/>
                <a:ea typeface="Georgia"/>
                <a:cs typeface="Georgia"/>
                <a:sym typeface="Georg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22" name="Shape 22"/>
          <p:cNvSpPr txBox="1"/>
          <p:nvPr>
            <p:ph idx="10" type="dt"/>
          </p:nvPr>
        </p:nvSpPr>
        <p:spPr>
          <a:xfrm>
            <a:off x="5791200" y="6404983"/>
            <a:ext cx="3044952" cy="365759"/>
          </a:xfrm>
          <a:prstGeom prst="rect">
            <a:avLst/>
          </a:prstGeom>
          <a:noFill/>
          <a:ln>
            <a:noFill/>
          </a:ln>
        </p:spPr>
        <p:txBody>
          <a:bodyPr anchorCtr="0" anchor="t" bIns="91425" lIns="91425" rIns="91425" tIns="91425"/>
          <a:lstStyle>
            <a:lvl1pPr indent="0" lvl="0" marL="0" marR="0" rtl="0" algn="r">
              <a:spcBef>
                <a:spcPts val="0"/>
              </a:spcBef>
              <a:buNone/>
              <a:defRPr sz="14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23" name="Shape 23"/>
          <p:cNvSpPr txBox="1"/>
          <p:nvPr>
            <p:ph idx="11" type="ftr"/>
          </p:nvPr>
        </p:nvSpPr>
        <p:spPr>
          <a:xfrm>
            <a:off x="304800" y="6410848"/>
            <a:ext cx="3581399" cy="365759"/>
          </a:xfrm>
          <a:prstGeom prst="rect">
            <a:avLst/>
          </a:prstGeom>
          <a:noFill/>
          <a:ln>
            <a:noFill/>
          </a:ln>
        </p:spPr>
        <p:txBody>
          <a:bodyPr anchorCtr="0" anchor="t" bIns="91425" lIns="91425" rIns="91425" tIns="91425"/>
          <a:lstStyle>
            <a:lvl1pPr indent="0" lvl="0" marL="0" marR="0" rtl="0" algn="l">
              <a:spcBef>
                <a:spcPts val="0"/>
              </a:spcBef>
              <a:buNone/>
              <a:defRPr sz="12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24" name="Shape 24"/>
          <p:cNvSpPr txBox="1"/>
          <p:nvPr>
            <p:ph idx="12" type="sldNum"/>
          </p:nvPr>
        </p:nvSpPr>
        <p:spPr>
          <a:xfrm>
            <a:off x="4361687" y="1026371"/>
            <a:ext cx="457200" cy="441324"/>
          </a:xfrm>
          <a:prstGeom prst="rect">
            <a:avLst/>
          </a:prstGeom>
          <a:noFill/>
          <a:ln>
            <a:noFill/>
          </a:ln>
        </p:spPr>
        <p:txBody>
          <a:bodyPr anchorCtr="0" anchor="ctr" bIns="45700" lIns="45700" rIns="45700" tIns="45700">
            <a:noAutofit/>
          </a:bodyPr>
          <a:lstStyle/>
          <a:p>
            <a:pPr indent="0" lvl="0" marL="0" marR="0" rtl="0" algn="ctr">
              <a:spcBef>
                <a:spcPts val="0"/>
              </a:spcBef>
              <a:buSzPct val="25000"/>
              <a:buNone/>
            </a:pPr>
            <a:fld id="{00000000-1234-1234-1234-123412341234}" type="slidenum">
              <a:rPr lang="en-US" sz="1600">
                <a:solidFill>
                  <a:srgbClr val="1F3C72"/>
                </a:solidFill>
                <a:latin typeface="Georgia"/>
                <a:ea typeface="Georgia"/>
                <a:cs typeface="Georgia"/>
                <a:sym typeface="Georgia"/>
              </a:rPr>
              <a:t>‹#›</a:t>
            </a:fld>
          </a:p>
        </p:txBody>
      </p:sp>
      <p:sp>
        <p:nvSpPr>
          <p:cNvPr id="25" name="Shape 25"/>
          <p:cNvSpPr txBox="1"/>
          <p:nvPr>
            <p:ph idx="1" type="body"/>
          </p:nvPr>
        </p:nvSpPr>
        <p:spPr>
          <a:xfrm>
            <a:off x="301752" y="1527048"/>
            <a:ext cx="8503920" cy="4572000"/>
          </a:xfrm>
          <a:prstGeom prst="rect">
            <a:avLst/>
          </a:prstGeom>
          <a:noFill/>
          <a:ln>
            <a:noFill/>
          </a:ln>
        </p:spPr>
        <p:txBody>
          <a:bodyPr anchorCtr="0" anchor="t" bIns="91425" lIns="91425" rIns="91425" tIns="91425"/>
          <a:lstStyle>
            <a:lvl1pPr indent="-128587" lvl="0" marL="274320" marR="0" rtl="0" algn="l">
              <a:spcBef>
                <a:spcPts val="540"/>
              </a:spcBef>
              <a:buClr>
                <a:schemeClr val="accent1"/>
              </a:buClr>
              <a:buSzPct val="85000"/>
              <a:buFont typeface="Noto Sans Symbols"/>
              <a:buChar char="●"/>
              <a:defRPr b="0" i="0" sz="2700" u="none" cap="none" strike="noStrike">
                <a:solidFill>
                  <a:schemeClr val="dk1"/>
                </a:solidFill>
                <a:latin typeface="Georgia"/>
                <a:ea typeface="Georgia"/>
                <a:cs typeface="Georgia"/>
                <a:sym typeface="Georgia"/>
              </a:defRPr>
            </a:lvl1pPr>
            <a:lvl2pPr indent="-184150" lvl="1" marL="548640" marR="0" rtl="0" algn="l">
              <a:spcBef>
                <a:spcPts val="440"/>
              </a:spcBef>
              <a:buClr>
                <a:schemeClr val="accent2"/>
              </a:buClr>
              <a:buSzPct val="70000"/>
              <a:buFont typeface="Noto Sans Symbols"/>
              <a:buChar char="○"/>
              <a:defRPr b="0" i="0" sz="2200" u="none" cap="none" strike="noStrike">
                <a:solidFill>
                  <a:schemeClr val="dk2"/>
                </a:solidFill>
                <a:latin typeface="Georgia"/>
                <a:ea typeface="Georgia"/>
                <a:cs typeface="Georgia"/>
                <a:sym typeface="Georgia"/>
              </a:defRPr>
            </a:lvl2pPr>
            <a:lvl3pPr indent="-143510" lvl="2" marL="822960" marR="0" rtl="0" algn="l">
              <a:spcBef>
                <a:spcPts val="400"/>
              </a:spcBef>
              <a:buClr>
                <a:schemeClr val="accent3"/>
              </a:buClr>
              <a:buSzPct val="75000"/>
              <a:buFont typeface="Noto Sans Symbols"/>
              <a:buChar char="•"/>
              <a:defRPr b="0" i="0" sz="2000" u="none" cap="none" strike="noStrike">
                <a:solidFill>
                  <a:schemeClr val="dk1"/>
                </a:solidFill>
                <a:latin typeface="Georgia"/>
                <a:ea typeface="Georgia"/>
                <a:cs typeface="Georgia"/>
                <a:sym typeface="Georgia"/>
              </a:defRPr>
            </a:lvl3pPr>
            <a:lvl4pPr indent="-144780" lvl="3" marL="1097280" marR="0" rtl="0" algn="l">
              <a:spcBef>
                <a:spcPts val="400"/>
              </a:spcBef>
              <a:buClr>
                <a:schemeClr val="accent4"/>
              </a:buClr>
              <a:buSzPct val="70000"/>
              <a:buFont typeface="Noto Sans Symbols"/>
              <a:buChar char="•"/>
              <a:defRPr b="0" i="0" sz="2000" u="none" cap="none" strike="noStrike">
                <a:solidFill>
                  <a:schemeClr val="dk2"/>
                </a:solidFill>
                <a:latin typeface="Georgia"/>
                <a:ea typeface="Georgia"/>
                <a:cs typeface="Georgia"/>
                <a:sym typeface="Georgia"/>
              </a:defRPr>
            </a:lvl4pPr>
            <a:lvl5pPr indent="-114300" lvl="4" marL="1371600" marR="0" rtl="0" algn="l">
              <a:spcBef>
                <a:spcPts val="360"/>
              </a:spcBef>
              <a:buClr>
                <a:schemeClr val="accent5"/>
              </a:buClr>
              <a:buSzPct val="100000"/>
              <a:buFont typeface="Georgia"/>
              <a:buChar char="•"/>
              <a:defRPr b="0" i="0" sz="1800" u="none" cap="none" strike="noStrike">
                <a:solidFill>
                  <a:schemeClr val="dk1"/>
                </a:solidFill>
                <a:latin typeface="Georgia"/>
                <a:ea typeface="Georgia"/>
                <a:cs typeface="Georgia"/>
                <a:sym typeface="Georgia"/>
              </a:defRPr>
            </a:lvl5pPr>
            <a:lvl6pPr indent="-93980" lvl="5" marL="1645920" marR="0" rtl="0" algn="l">
              <a:spcBef>
                <a:spcPts val="360"/>
              </a:spcBef>
              <a:buClr>
                <a:schemeClr val="accent6"/>
              </a:buClr>
              <a:buSzPct val="79999"/>
              <a:buFont typeface="Noto Sans Symbols"/>
              <a:buChar char="●"/>
              <a:defRPr b="0" i="0" sz="1800" u="none" cap="none" strike="noStrike">
                <a:solidFill>
                  <a:schemeClr val="dk1"/>
                </a:solidFill>
                <a:latin typeface="Georgia"/>
                <a:ea typeface="Georgia"/>
                <a:cs typeface="Georgia"/>
                <a:sym typeface="Georgia"/>
              </a:defRPr>
            </a:lvl6pPr>
            <a:lvl7pPr indent="-101600" lvl="6" marL="1920240" marR="0" rtl="0" algn="l">
              <a:spcBef>
                <a:spcPts val="320"/>
              </a:spcBef>
              <a:buClr>
                <a:srgbClr val="B49D00"/>
              </a:buClr>
              <a:buSzPct val="90000"/>
              <a:buFont typeface="Georgia"/>
              <a:buChar char="•"/>
              <a:defRPr b="0" i="0" sz="1600" u="none" cap="none" strike="noStrike">
                <a:solidFill>
                  <a:schemeClr val="dk1"/>
                </a:solidFill>
                <a:latin typeface="Georgia"/>
                <a:ea typeface="Georgia"/>
                <a:cs typeface="Georgia"/>
                <a:sym typeface="Georgia"/>
              </a:defRPr>
            </a:lvl7pPr>
            <a:lvl8pPr indent="-83820" lvl="7" marL="2103120" marR="0" rtl="0" algn="l">
              <a:spcBef>
                <a:spcPts val="320"/>
              </a:spcBef>
              <a:buClr>
                <a:srgbClr val="D6B327"/>
              </a:buClr>
              <a:buSzPct val="100000"/>
              <a:buFont typeface="Georgia"/>
              <a:buChar char="•"/>
              <a:defRPr b="0" i="0" sz="1600" u="none" cap="none" strike="noStrike">
                <a:solidFill>
                  <a:schemeClr val="dk1"/>
                </a:solidFill>
                <a:latin typeface="Georgia"/>
                <a:ea typeface="Georgia"/>
                <a:cs typeface="Georgia"/>
                <a:sym typeface="Georgia"/>
              </a:defRPr>
            </a:lvl8pPr>
            <a:lvl9pPr indent="-113029" lvl="8" marL="2377440" marR="0" rtl="0" algn="l">
              <a:spcBef>
                <a:spcPts val="280"/>
              </a:spcBef>
              <a:buClr>
                <a:srgbClr val="6685BE"/>
              </a:buClr>
              <a:buSzPct val="90000"/>
              <a:buFont typeface="Georgia"/>
              <a:buChar char="•"/>
              <a:defRPr b="0" i="0" sz="1400" u="none" cap="none" strike="noStrike">
                <a:solidFill>
                  <a:schemeClr val="dk1"/>
                </a:solidFill>
                <a:latin typeface="Georgia"/>
                <a:ea typeface="Georgia"/>
                <a:cs typeface="Georgia"/>
                <a:sym typeface="Georgia"/>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37" name="Shape 137"/>
        <p:cNvGrpSpPr/>
        <p:nvPr/>
      </p:nvGrpSpPr>
      <p:grpSpPr>
        <a:xfrm>
          <a:off x="0" y="0"/>
          <a:ext cx="0" cy="0"/>
          <a:chOff x="0" y="0"/>
          <a:chExt cx="0" cy="0"/>
        </a:xfrm>
      </p:grpSpPr>
      <p:sp>
        <p:nvSpPr>
          <p:cNvPr id="138" name="Shape 138"/>
          <p:cNvSpPr txBox="1"/>
          <p:nvPr>
            <p:ph type="title"/>
          </p:nvPr>
        </p:nvSpPr>
        <p:spPr>
          <a:xfrm>
            <a:off x="301752" y="228600"/>
            <a:ext cx="8534399" cy="758951"/>
          </a:xfrm>
          <a:prstGeom prst="rect">
            <a:avLst/>
          </a:prstGeom>
          <a:noFill/>
          <a:ln>
            <a:noFill/>
          </a:ln>
        </p:spPr>
        <p:txBody>
          <a:bodyPr anchorCtr="0" anchor="b" bIns="91425" lIns="91425" rIns="91425" tIns="91425"/>
          <a:lstStyle>
            <a:lvl1pPr indent="0" lvl="0" marL="0" marR="0" rtl="0" algn="ctr">
              <a:spcBef>
                <a:spcPts val="0"/>
              </a:spcBef>
              <a:buClr>
                <a:srgbClr val="1F3C72"/>
              </a:buClr>
              <a:buFont typeface="Georgia"/>
              <a:buNone/>
              <a:defRPr b="0" i="0" sz="3300" u="none" cap="none" strike="noStrike">
                <a:solidFill>
                  <a:srgbClr val="1F3C72"/>
                </a:solidFill>
                <a:latin typeface="Georgia"/>
                <a:ea typeface="Georgia"/>
                <a:cs typeface="Georgia"/>
                <a:sym typeface="Georg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39" name="Shape 139"/>
          <p:cNvSpPr txBox="1"/>
          <p:nvPr>
            <p:ph idx="1" type="body"/>
          </p:nvPr>
        </p:nvSpPr>
        <p:spPr>
          <a:xfrm rot="5400000">
            <a:off x="2269236" y="-443483"/>
            <a:ext cx="4599431" cy="8534399"/>
          </a:xfrm>
          <a:prstGeom prst="rect">
            <a:avLst/>
          </a:prstGeom>
          <a:noFill/>
          <a:ln>
            <a:noFill/>
          </a:ln>
        </p:spPr>
        <p:txBody>
          <a:bodyPr anchorCtr="0" anchor="t" bIns="91425" lIns="91425" rIns="91425" tIns="91425"/>
          <a:lstStyle>
            <a:lvl1pPr indent="-128587" lvl="0" marL="274320" marR="0" rtl="0" algn="l">
              <a:spcBef>
                <a:spcPts val="540"/>
              </a:spcBef>
              <a:buClr>
                <a:schemeClr val="accent1"/>
              </a:buClr>
              <a:buSzPct val="85000"/>
              <a:buFont typeface="Noto Sans Symbols"/>
              <a:buChar char="●"/>
              <a:defRPr b="0" i="0" sz="2700" u="none" cap="none" strike="noStrike">
                <a:solidFill>
                  <a:schemeClr val="dk1"/>
                </a:solidFill>
                <a:latin typeface="Georgia"/>
                <a:ea typeface="Georgia"/>
                <a:cs typeface="Georgia"/>
                <a:sym typeface="Georgia"/>
              </a:defRPr>
            </a:lvl1pPr>
            <a:lvl2pPr indent="-184150" lvl="1" marL="548640" marR="0" rtl="0" algn="l">
              <a:spcBef>
                <a:spcPts val="440"/>
              </a:spcBef>
              <a:buClr>
                <a:schemeClr val="accent2"/>
              </a:buClr>
              <a:buSzPct val="70000"/>
              <a:buFont typeface="Noto Sans Symbols"/>
              <a:buChar char="○"/>
              <a:defRPr b="0" i="0" sz="2200" u="none" cap="none" strike="noStrike">
                <a:solidFill>
                  <a:schemeClr val="dk2"/>
                </a:solidFill>
                <a:latin typeface="Georgia"/>
                <a:ea typeface="Georgia"/>
                <a:cs typeface="Georgia"/>
                <a:sym typeface="Georgia"/>
              </a:defRPr>
            </a:lvl2pPr>
            <a:lvl3pPr indent="-143510" lvl="2" marL="822960" marR="0" rtl="0" algn="l">
              <a:spcBef>
                <a:spcPts val="400"/>
              </a:spcBef>
              <a:buClr>
                <a:schemeClr val="accent3"/>
              </a:buClr>
              <a:buSzPct val="75000"/>
              <a:buFont typeface="Noto Sans Symbols"/>
              <a:buChar char="•"/>
              <a:defRPr b="0" i="0" sz="2000" u="none" cap="none" strike="noStrike">
                <a:solidFill>
                  <a:schemeClr val="dk1"/>
                </a:solidFill>
                <a:latin typeface="Georgia"/>
                <a:ea typeface="Georgia"/>
                <a:cs typeface="Georgia"/>
                <a:sym typeface="Georgia"/>
              </a:defRPr>
            </a:lvl3pPr>
            <a:lvl4pPr indent="-144780" lvl="3" marL="1097280" marR="0" rtl="0" algn="l">
              <a:spcBef>
                <a:spcPts val="400"/>
              </a:spcBef>
              <a:buClr>
                <a:schemeClr val="accent4"/>
              </a:buClr>
              <a:buSzPct val="70000"/>
              <a:buFont typeface="Noto Sans Symbols"/>
              <a:buChar char="•"/>
              <a:defRPr b="0" i="0" sz="2000" u="none" cap="none" strike="noStrike">
                <a:solidFill>
                  <a:schemeClr val="dk2"/>
                </a:solidFill>
                <a:latin typeface="Georgia"/>
                <a:ea typeface="Georgia"/>
                <a:cs typeface="Georgia"/>
                <a:sym typeface="Georgia"/>
              </a:defRPr>
            </a:lvl4pPr>
            <a:lvl5pPr indent="-114300" lvl="4" marL="1371600" marR="0" rtl="0" algn="l">
              <a:spcBef>
                <a:spcPts val="360"/>
              </a:spcBef>
              <a:buClr>
                <a:schemeClr val="accent5"/>
              </a:buClr>
              <a:buSzPct val="100000"/>
              <a:buFont typeface="Georgia"/>
              <a:buChar char="•"/>
              <a:defRPr b="0" i="0" sz="1800" u="none" cap="none" strike="noStrike">
                <a:solidFill>
                  <a:schemeClr val="dk1"/>
                </a:solidFill>
                <a:latin typeface="Georgia"/>
                <a:ea typeface="Georgia"/>
                <a:cs typeface="Georgia"/>
                <a:sym typeface="Georgia"/>
              </a:defRPr>
            </a:lvl5pPr>
            <a:lvl6pPr indent="-93980" lvl="5" marL="1645920" marR="0" rtl="0" algn="l">
              <a:spcBef>
                <a:spcPts val="360"/>
              </a:spcBef>
              <a:buClr>
                <a:schemeClr val="accent6"/>
              </a:buClr>
              <a:buSzPct val="79999"/>
              <a:buFont typeface="Noto Sans Symbols"/>
              <a:buChar char="●"/>
              <a:defRPr b="0" i="0" sz="1800" u="none" cap="none" strike="noStrike">
                <a:solidFill>
                  <a:schemeClr val="dk1"/>
                </a:solidFill>
                <a:latin typeface="Georgia"/>
                <a:ea typeface="Georgia"/>
                <a:cs typeface="Georgia"/>
                <a:sym typeface="Georgia"/>
              </a:defRPr>
            </a:lvl6pPr>
            <a:lvl7pPr indent="-101600" lvl="6" marL="1920240" marR="0" rtl="0" algn="l">
              <a:spcBef>
                <a:spcPts val="320"/>
              </a:spcBef>
              <a:buClr>
                <a:srgbClr val="B49D00"/>
              </a:buClr>
              <a:buSzPct val="90000"/>
              <a:buFont typeface="Georgia"/>
              <a:buChar char="•"/>
              <a:defRPr b="0" i="0" sz="1600" u="none" cap="none" strike="noStrike">
                <a:solidFill>
                  <a:schemeClr val="dk1"/>
                </a:solidFill>
                <a:latin typeface="Georgia"/>
                <a:ea typeface="Georgia"/>
                <a:cs typeface="Georgia"/>
                <a:sym typeface="Georgia"/>
              </a:defRPr>
            </a:lvl7pPr>
            <a:lvl8pPr indent="-83820" lvl="7" marL="2103120" marR="0" rtl="0" algn="l">
              <a:spcBef>
                <a:spcPts val="320"/>
              </a:spcBef>
              <a:buClr>
                <a:srgbClr val="D6B327"/>
              </a:buClr>
              <a:buSzPct val="100000"/>
              <a:buFont typeface="Georgia"/>
              <a:buChar char="•"/>
              <a:defRPr b="0" i="0" sz="1600" u="none" cap="none" strike="noStrike">
                <a:solidFill>
                  <a:schemeClr val="dk1"/>
                </a:solidFill>
                <a:latin typeface="Georgia"/>
                <a:ea typeface="Georgia"/>
                <a:cs typeface="Georgia"/>
                <a:sym typeface="Georgia"/>
              </a:defRPr>
            </a:lvl8pPr>
            <a:lvl9pPr indent="-113029" lvl="8" marL="2377440" marR="0" rtl="0" algn="l">
              <a:spcBef>
                <a:spcPts val="280"/>
              </a:spcBef>
              <a:buClr>
                <a:srgbClr val="6685BE"/>
              </a:buClr>
              <a:buSzPct val="90000"/>
              <a:buFont typeface="Georgia"/>
              <a:buChar char="•"/>
              <a:defRPr b="0" i="0" sz="1400" u="none" cap="none" strike="noStrike">
                <a:solidFill>
                  <a:schemeClr val="dk1"/>
                </a:solidFill>
                <a:latin typeface="Georgia"/>
                <a:ea typeface="Georgia"/>
                <a:cs typeface="Georgia"/>
                <a:sym typeface="Georgia"/>
              </a:defRPr>
            </a:lvl9pPr>
          </a:lstStyle>
          <a:p/>
        </p:txBody>
      </p:sp>
      <p:sp>
        <p:nvSpPr>
          <p:cNvPr id="140" name="Shape 140"/>
          <p:cNvSpPr txBox="1"/>
          <p:nvPr>
            <p:ph idx="10" type="dt"/>
          </p:nvPr>
        </p:nvSpPr>
        <p:spPr>
          <a:xfrm>
            <a:off x="5791200" y="6404983"/>
            <a:ext cx="3044952" cy="365759"/>
          </a:xfrm>
          <a:prstGeom prst="rect">
            <a:avLst/>
          </a:prstGeom>
          <a:noFill/>
          <a:ln>
            <a:noFill/>
          </a:ln>
        </p:spPr>
        <p:txBody>
          <a:bodyPr anchorCtr="0" anchor="t" bIns="91425" lIns="91425" rIns="91425" tIns="91425"/>
          <a:lstStyle>
            <a:lvl1pPr indent="0" lvl="0" marL="0" marR="0" rtl="0" algn="r">
              <a:spcBef>
                <a:spcPts val="0"/>
              </a:spcBef>
              <a:buNone/>
              <a:defRPr sz="14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141" name="Shape 141"/>
          <p:cNvSpPr txBox="1"/>
          <p:nvPr>
            <p:ph idx="11" type="ftr"/>
          </p:nvPr>
        </p:nvSpPr>
        <p:spPr>
          <a:xfrm>
            <a:off x="304800" y="6410848"/>
            <a:ext cx="3581399" cy="365759"/>
          </a:xfrm>
          <a:prstGeom prst="rect">
            <a:avLst/>
          </a:prstGeom>
          <a:noFill/>
          <a:ln>
            <a:noFill/>
          </a:ln>
        </p:spPr>
        <p:txBody>
          <a:bodyPr anchorCtr="0" anchor="t" bIns="91425" lIns="91425" rIns="91425" tIns="91425"/>
          <a:lstStyle>
            <a:lvl1pPr indent="0" lvl="0" marL="0" marR="0" rtl="0" algn="l">
              <a:spcBef>
                <a:spcPts val="0"/>
              </a:spcBef>
              <a:buNone/>
              <a:defRPr sz="12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142" name="Shape 142"/>
          <p:cNvSpPr txBox="1"/>
          <p:nvPr>
            <p:ph idx="12" type="sldNum"/>
          </p:nvPr>
        </p:nvSpPr>
        <p:spPr>
          <a:xfrm>
            <a:off x="4343400" y="1040174"/>
            <a:ext cx="457200" cy="441324"/>
          </a:xfrm>
          <a:prstGeom prst="rect">
            <a:avLst/>
          </a:prstGeom>
          <a:noFill/>
          <a:ln>
            <a:noFill/>
          </a:ln>
        </p:spPr>
        <p:txBody>
          <a:bodyPr anchorCtr="0" anchor="ctr" bIns="45700" lIns="45700" rIns="45700" tIns="45700">
            <a:noAutofit/>
          </a:bodyPr>
          <a:lstStyle/>
          <a:p>
            <a:pPr indent="0" lvl="0" marL="0" marR="0" rtl="0" algn="ctr">
              <a:spcBef>
                <a:spcPts val="0"/>
              </a:spcBef>
              <a:buSzPct val="25000"/>
              <a:buNone/>
            </a:pPr>
            <a:fld id="{00000000-1234-1234-1234-123412341234}" type="slidenum">
              <a:rPr lang="en-US" sz="1600">
                <a:solidFill>
                  <a:srgbClr val="1F3C72"/>
                </a:solidFill>
                <a:latin typeface="Georgia"/>
                <a:ea typeface="Georgia"/>
                <a:cs typeface="Georgia"/>
                <a:sym typeface="Georgia"/>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43" name="Shape 143"/>
        <p:cNvGrpSpPr/>
        <p:nvPr/>
      </p:nvGrpSpPr>
      <p:grpSpPr>
        <a:xfrm>
          <a:off x="0" y="0"/>
          <a:ext cx="0" cy="0"/>
          <a:chOff x="0" y="0"/>
          <a:chExt cx="0" cy="0"/>
        </a:xfrm>
      </p:grpSpPr>
      <p:sp>
        <p:nvSpPr>
          <p:cNvPr id="144" name="Shape 144"/>
          <p:cNvSpPr/>
          <p:nvPr/>
        </p:nvSpPr>
        <p:spPr>
          <a:xfrm>
            <a:off x="0" y="6705600"/>
            <a:ext cx="9144000" cy="152399"/>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45" name="Shape 145"/>
          <p:cNvSpPr/>
          <p:nvPr/>
        </p:nvSpPr>
        <p:spPr>
          <a:xfrm>
            <a:off x="7010400" y="0"/>
            <a:ext cx="2133599" cy="68580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46" name="Shape 146"/>
          <p:cNvSpPr/>
          <p:nvPr/>
        </p:nvSpPr>
        <p:spPr>
          <a:xfrm>
            <a:off x="0" y="0"/>
            <a:ext cx="9144000" cy="155448"/>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47" name="Shape 147"/>
          <p:cNvSpPr/>
          <p:nvPr/>
        </p:nvSpPr>
        <p:spPr>
          <a:xfrm>
            <a:off x="0" y="0"/>
            <a:ext cx="152399" cy="68580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48" name="Shape 148"/>
          <p:cNvSpPr/>
          <p:nvPr/>
        </p:nvSpPr>
        <p:spPr>
          <a:xfrm>
            <a:off x="146304" y="6391655"/>
            <a:ext cx="8833103" cy="309562"/>
          </a:xfrm>
          <a:prstGeom prst="rect">
            <a:avLst/>
          </a:prstGeom>
          <a:solidFill>
            <a:schemeClr val="accent3"/>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49" name="Shape 149"/>
          <p:cNvSpPr/>
          <p:nvPr/>
        </p:nvSpPr>
        <p:spPr>
          <a:xfrm>
            <a:off x="152400" y="155447"/>
            <a:ext cx="8833103" cy="6547104"/>
          </a:xfrm>
          <a:prstGeom prst="rect">
            <a:avLst/>
          </a:prstGeom>
          <a:noFill/>
          <a:ln cap="flat" cmpd="sng" w="9525">
            <a:solidFill>
              <a:srgbClr val="1F3C72"/>
            </a:solidFill>
            <a:prstDash val="solid"/>
            <a:miter/>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cxnSp>
        <p:nvCxnSpPr>
          <p:cNvPr id="150" name="Shape 150"/>
          <p:cNvCxnSpPr/>
          <p:nvPr/>
        </p:nvCxnSpPr>
        <p:spPr>
          <a:xfrm rot="5400000">
            <a:off x="4021835" y="3278124"/>
            <a:ext cx="6245352" cy="0"/>
          </a:xfrm>
          <a:prstGeom prst="straightConnector1">
            <a:avLst/>
          </a:prstGeom>
          <a:noFill/>
          <a:ln cap="flat" cmpd="sng" w="9525">
            <a:solidFill>
              <a:srgbClr val="1F3C72"/>
            </a:solidFill>
            <a:prstDash val="dash"/>
            <a:round/>
            <a:headEnd len="med" w="med" type="none"/>
            <a:tailEnd len="med" w="med" type="none"/>
          </a:ln>
        </p:spPr>
      </p:cxnSp>
      <p:sp>
        <p:nvSpPr>
          <p:cNvPr id="151" name="Shape 151"/>
          <p:cNvSpPr/>
          <p:nvPr/>
        </p:nvSpPr>
        <p:spPr>
          <a:xfrm>
            <a:off x="6839711" y="2925763"/>
            <a:ext cx="609599" cy="609599"/>
          </a:xfrm>
          <a:prstGeom prst="ellipse">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152" name="Shape 152"/>
          <p:cNvSpPr/>
          <p:nvPr/>
        </p:nvSpPr>
        <p:spPr>
          <a:xfrm>
            <a:off x="6934200" y="3020250"/>
            <a:ext cx="420624" cy="420624"/>
          </a:xfrm>
          <a:prstGeom prst="ellipse">
            <a:avLst/>
          </a:prstGeom>
          <a:solidFill>
            <a:srgbClr val="FFFFFF"/>
          </a:solidFill>
          <a:ln cap="rnd" cmpd="dbl" w="50800">
            <a:solidFill>
              <a:srgbClr val="1F3C72"/>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153" name="Shape 153"/>
          <p:cNvSpPr txBox="1"/>
          <p:nvPr>
            <p:ph idx="12" type="sldNum"/>
          </p:nvPr>
        </p:nvSpPr>
        <p:spPr>
          <a:xfrm>
            <a:off x="6915911" y="3009900"/>
            <a:ext cx="457200" cy="441324"/>
          </a:xfrm>
          <a:prstGeom prst="rect">
            <a:avLst/>
          </a:prstGeom>
          <a:noFill/>
          <a:ln>
            <a:noFill/>
          </a:ln>
        </p:spPr>
        <p:txBody>
          <a:bodyPr anchorCtr="0" anchor="ctr" bIns="45700" lIns="45700" rIns="45700" tIns="45700">
            <a:noAutofit/>
          </a:bodyPr>
          <a:lstStyle/>
          <a:p>
            <a:pPr indent="0" lvl="0" marL="0" marR="0" rtl="0" algn="ctr">
              <a:spcBef>
                <a:spcPts val="0"/>
              </a:spcBef>
              <a:buSzPct val="25000"/>
              <a:buNone/>
            </a:pPr>
            <a:fld id="{00000000-1234-1234-1234-123412341234}" type="slidenum">
              <a:rPr lang="en-US" sz="1600">
                <a:solidFill>
                  <a:srgbClr val="1F3C72"/>
                </a:solidFill>
                <a:latin typeface="Georgia"/>
                <a:ea typeface="Georgia"/>
                <a:cs typeface="Georgia"/>
                <a:sym typeface="Georgia"/>
              </a:rPr>
              <a:t>‹#›</a:t>
            </a:fld>
          </a:p>
        </p:txBody>
      </p:sp>
      <p:sp>
        <p:nvSpPr>
          <p:cNvPr id="154" name="Shape 154"/>
          <p:cNvSpPr txBox="1"/>
          <p:nvPr>
            <p:ph idx="1" type="body"/>
          </p:nvPr>
        </p:nvSpPr>
        <p:spPr>
          <a:xfrm rot="5400000">
            <a:off x="670716" y="-61117"/>
            <a:ext cx="5821365" cy="6553200"/>
          </a:xfrm>
          <a:prstGeom prst="rect">
            <a:avLst/>
          </a:prstGeom>
          <a:noFill/>
          <a:ln>
            <a:noFill/>
          </a:ln>
        </p:spPr>
        <p:txBody>
          <a:bodyPr anchorCtr="0" anchor="t" bIns="91425" lIns="91425" rIns="91425" tIns="91425"/>
          <a:lstStyle>
            <a:lvl1pPr indent="-128587" lvl="0" marL="274320" marR="0" rtl="0" algn="l">
              <a:spcBef>
                <a:spcPts val="540"/>
              </a:spcBef>
              <a:buClr>
                <a:schemeClr val="accent1"/>
              </a:buClr>
              <a:buSzPct val="85000"/>
              <a:buFont typeface="Noto Sans Symbols"/>
              <a:buChar char="●"/>
              <a:defRPr b="0" i="0" sz="2700" u="none" cap="none" strike="noStrike">
                <a:solidFill>
                  <a:schemeClr val="dk1"/>
                </a:solidFill>
                <a:latin typeface="Georgia"/>
                <a:ea typeface="Georgia"/>
                <a:cs typeface="Georgia"/>
                <a:sym typeface="Georgia"/>
              </a:defRPr>
            </a:lvl1pPr>
            <a:lvl2pPr indent="-184150" lvl="1" marL="548640" marR="0" rtl="0" algn="l">
              <a:spcBef>
                <a:spcPts val="440"/>
              </a:spcBef>
              <a:buClr>
                <a:schemeClr val="accent2"/>
              </a:buClr>
              <a:buSzPct val="70000"/>
              <a:buFont typeface="Noto Sans Symbols"/>
              <a:buChar char="○"/>
              <a:defRPr b="0" i="0" sz="2200" u="none" cap="none" strike="noStrike">
                <a:solidFill>
                  <a:schemeClr val="dk2"/>
                </a:solidFill>
                <a:latin typeface="Georgia"/>
                <a:ea typeface="Georgia"/>
                <a:cs typeface="Georgia"/>
                <a:sym typeface="Georgia"/>
              </a:defRPr>
            </a:lvl2pPr>
            <a:lvl3pPr indent="-143510" lvl="2" marL="822960" marR="0" rtl="0" algn="l">
              <a:spcBef>
                <a:spcPts val="400"/>
              </a:spcBef>
              <a:buClr>
                <a:schemeClr val="accent3"/>
              </a:buClr>
              <a:buSzPct val="75000"/>
              <a:buFont typeface="Noto Sans Symbols"/>
              <a:buChar char="•"/>
              <a:defRPr b="0" i="0" sz="2000" u="none" cap="none" strike="noStrike">
                <a:solidFill>
                  <a:schemeClr val="dk1"/>
                </a:solidFill>
                <a:latin typeface="Georgia"/>
                <a:ea typeface="Georgia"/>
                <a:cs typeface="Georgia"/>
                <a:sym typeface="Georgia"/>
              </a:defRPr>
            </a:lvl3pPr>
            <a:lvl4pPr indent="-144780" lvl="3" marL="1097280" marR="0" rtl="0" algn="l">
              <a:spcBef>
                <a:spcPts val="400"/>
              </a:spcBef>
              <a:buClr>
                <a:schemeClr val="accent4"/>
              </a:buClr>
              <a:buSzPct val="70000"/>
              <a:buFont typeface="Noto Sans Symbols"/>
              <a:buChar char="•"/>
              <a:defRPr b="0" i="0" sz="2000" u="none" cap="none" strike="noStrike">
                <a:solidFill>
                  <a:schemeClr val="dk2"/>
                </a:solidFill>
                <a:latin typeface="Georgia"/>
                <a:ea typeface="Georgia"/>
                <a:cs typeface="Georgia"/>
                <a:sym typeface="Georgia"/>
              </a:defRPr>
            </a:lvl4pPr>
            <a:lvl5pPr indent="-114300" lvl="4" marL="1371600" marR="0" rtl="0" algn="l">
              <a:spcBef>
                <a:spcPts val="360"/>
              </a:spcBef>
              <a:buClr>
                <a:schemeClr val="accent5"/>
              </a:buClr>
              <a:buSzPct val="100000"/>
              <a:buFont typeface="Georgia"/>
              <a:buChar char="•"/>
              <a:defRPr b="0" i="0" sz="1800" u="none" cap="none" strike="noStrike">
                <a:solidFill>
                  <a:schemeClr val="dk1"/>
                </a:solidFill>
                <a:latin typeface="Georgia"/>
                <a:ea typeface="Georgia"/>
                <a:cs typeface="Georgia"/>
                <a:sym typeface="Georgia"/>
              </a:defRPr>
            </a:lvl5pPr>
            <a:lvl6pPr indent="-93980" lvl="5" marL="1645920" marR="0" rtl="0" algn="l">
              <a:spcBef>
                <a:spcPts val="360"/>
              </a:spcBef>
              <a:buClr>
                <a:schemeClr val="accent6"/>
              </a:buClr>
              <a:buSzPct val="79999"/>
              <a:buFont typeface="Noto Sans Symbols"/>
              <a:buChar char="●"/>
              <a:defRPr b="0" i="0" sz="1800" u="none" cap="none" strike="noStrike">
                <a:solidFill>
                  <a:schemeClr val="dk1"/>
                </a:solidFill>
                <a:latin typeface="Georgia"/>
                <a:ea typeface="Georgia"/>
                <a:cs typeface="Georgia"/>
                <a:sym typeface="Georgia"/>
              </a:defRPr>
            </a:lvl6pPr>
            <a:lvl7pPr indent="-101600" lvl="6" marL="1920240" marR="0" rtl="0" algn="l">
              <a:spcBef>
                <a:spcPts val="320"/>
              </a:spcBef>
              <a:buClr>
                <a:srgbClr val="B49D00"/>
              </a:buClr>
              <a:buSzPct val="90000"/>
              <a:buFont typeface="Georgia"/>
              <a:buChar char="•"/>
              <a:defRPr b="0" i="0" sz="1600" u="none" cap="none" strike="noStrike">
                <a:solidFill>
                  <a:schemeClr val="dk1"/>
                </a:solidFill>
                <a:latin typeface="Georgia"/>
                <a:ea typeface="Georgia"/>
                <a:cs typeface="Georgia"/>
                <a:sym typeface="Georgia"/>
              </a:defRPr>
            </a:lvl7pPr>
            <a:lvl8pPr indent="-83820" lvl="7" marL="2103120" marR="0" rtl="0" algn="l">
              <a:spcBef>
                <a:spcPts val="320"/>
              </a:spcBef>
              <a:buClr>
                <a:srgbClr val="D6B327"/>
              </a:buClr>
              <a:buSzPct val="100000"/>
              <a:buFont typeface="Georgia"/>
              <a:buChar char="•"/>
              <a:defRPr b="0" i="0" sz="1600" u="none" cap="none" strike="noStrike">
                <a:solidFill>
                  <a:schemeClr val="dk1"/>
                </a:solidFill>
                <a:latin typeface="Georgia"/>
                <a:ea typeface="Georgia"/>
                <a:cs typeface="Georgia"/>
                <a:sym typeface="Georgia"/>
              </a:defRPr>
            </a:lvl8pPr>
            <a:lvl9pPr indent="-113029" lvl="8" marL="2377440" marR="0" rtl="0" algn="l">
              <a:spcBef>
                <a:spcPts val="280"/>
              </a:spcBef>
              <a:buClr>
                <a:srgbClr val="6685BE"/>
              </a:buClr>
              <a:buSzPct val="90000"/>
              <a:buFont typeface="Georgia"/>
              <a:buChar char="•"/>
              <a:defRPr b="0" i="0" sz="1400" u="none" cap="none" strike="noStrike">
                <a:solidFill>
                  <a:schemeClr val="dk1"/>
                </a:solidFill>
                <a:latin typeface="Georgia"/>
                <a:ea typeface="Georgia"/>
                <a:cs typeface="Georgia"/>
                <a:sym typeface="Georgia"/>
              </a:defRPr>
            </a:lvl9pPr>
          </a:lstStyle>
          <a:p/>
        </p:txBody>
      </p:sp>
      <p:sp>
        <p:nvSpPr>
          <p:cNvPr id="155" name="Shape 155"/>
          <p:cNvSpPr txBox="1"/>
          <p:nvPr>
            <p:ph idx="10" type="dt"/>
          </p:nvPr>
        </p:nvSpPr>
        <p:spPr>
          <a:xfrm>
            <a:off x="5791200" y="6404983"/>
            <a:ext cx="3044952" cy="365759"/>
          </a:xfrm>
          <a:prstGeom prst="rect">
            <a:avLst/>
          </a:prstGeom>
          <a:noFill/>
          <a:ln>
            <a:noFill/>
          </a:ln>
        </p:spPr>
        <p:txBody>
          <a:bodyPr anchorCtr="0" anchor="t" bIns="91425" lIns="91425" rIns="91425" tIns="91425"/>
          <a:lstStyle>
            <a:lvl1pPr indent="0" lvl="0" marL="0" marR="0" rtl="0" algn="r">
              <a:spcBef>
                <a:spcPts val="0"/>
              </a:spcBef>
              <a:buNone/>
              <a:defRPr sz="14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156" name="Shape 156"/>
          <p:cNvSpPr txBox="1"/>
          <p:nvPr>
            <p:ph idx="11" type="ftr"/>
          </p:nvPr>
        </p:nvSpPr>
        <p:spPr>
          <a:xfrm>
            <a:off x="304800" y="6410848"/>
            <a:ext cx="3581399" cy="365759"/>
          </a:xfrm>
          <a:prstGeom prst="rect">
            <a:avLst/>
          </a:prstGeom>
          <a:noFill/>
          <a:ln>
            <a:noFill/>
          </a:ln>
        </p:spPr>
        <p:txBody>
          <a:bodyPr anchorCtr="0" anchor="t" bIns="91425" lIns="91425" rIns="91425" tIns="91425"/>
          <a:lstStyle>
            <a:lvl1pPr indent="0" lvl="0" marL="0" marR="0" rtl="0" algn="l">
              <a:spcBef>
                <a:spcPts val="0"/>
              </a:spcBef>
              <a:buNone/>
              <a:defRPr sz="12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157" name="Shape 157"/>
          <p:cNvSpPr txBox="1"/>
          <p:nvPr>
            <p:ph type="title"/>
          </p:nvPr>
        </p:nvSpPr>
        <p:spPr>
          <a:xfrm rot="5400000">
            <a:off x="5189537" y="2506663"/>
            <a:ext cx="5851525" cy="1447800"/>
          </a:xfrm>
          <a:prstGeom prst="rect">
            <a:avLst/>
          </a:prstGeom>
          <a:noFill/>
          <a:ln>
            <a:noFill/>
          </a:ln>
        </p:spPr>
        <p:txBody>
          <a:bodyPr anchorCtr="0" anchor="b" bIns="91425" lIns="91425" rIns="91425" tIns="91425"/>
          <a:lstStyle>
            <a:lvl1pPr indent="0" lvl="0" marL="0" marR="0" rtl="0" algn="ctr">
              <a:spcBef>
                <a:spcPts val="0"/>
              </a:spcBef>
              <a:buClr>
                <a:srgbClr val="1F3C72"/>
              </a:buClr>
              <a:buFont typeface="Georgia"/>
              <a:buNone/>
              <a:defRPr b="0" i="0" sz="3300" u="none" cap="none" strike="noStrike">
                <a:solidFill>
                  <a:srgbClr val="1F3C72"/>
                </a:solidFill>
                <a:latin typeface="Georgia"/>
                <a:ea typeface="Georgia"/>
                <a:cs typeface="Georgia"/>
                <a:sym typeface="Georg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26" name="Shape 26"/>
        <p:cNvGrpSpPr/>
        <p:nvPr/>
      </p:nvGrpSpPr>
      <p:grpSpPr>
        <a:xfrm>
          <a:off x="0" y="0"/>
          <a:ext cx="0" cy="0"/>
          <a:chOff x="0" y="0"/>
          <a:chExt cx="0" cy="0"/>
        </a:xfrm>
      </p:grpSpPr>
      <p:sp>
        <p:nvSpPr>
          <p:cNvPr id="27" name="Shape 27"/>
          <p:cNvSpPr/>
          <p:nvPr/>
        </p:nvSpPr>
        <p:spPr>
          <a:xfrm>
            <a:off x="0" y="6705600"/>
            <a:ext cx="9144000" cy="152399"/>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28" name="Shape 28"/>
          <p:cNvSpPr/>
          <p:nvPr/>
        </p:nvSpPr>
        <p:spPr>
          <a:xfrm>
            <a:off x="8991600" y="3047"/>
            <a:ext cx="152399" cy="68580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29" name="Shape 29"/>
          <p:cNvSpPr/>
          <p:nvPr/>
        </p:nvSpPr>
        <p:spPr>
          <a:xfrm>
            <a:off x="0" y="0"/>
            <a:ext cx="152399" cy="68580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30" name="Shape 30"/>
          <p:cNvSpPr/>
          <p:nvPr/>
        </p:nvSpPr>
        <p:spPr>
          <a:xfrm>
            <a:off x="0" y="0"/>
            <a:ext cx="9144000" cy="2514599"/>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31" name="Shape 31"/>
          <p:cNvSpPr/>
          <p:nvPr/>
        </p:nvSpPr>
        <p:spPr>
          <a:xfrm>
            <a:off x="146304" y="6391655"/>
            <a:ext cx="8833103" cy="309562"/>
          </a:xfrm>
          <a:prstGeom prst="rect">
            <a:avLst/>
          </a:prstGeom>
          <a:solidFill>
            <a:schemeClr val="accent3"/>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32" name="Shape 32"/>
          <p:cNvSpPr txBox="1"/>
          <p:nvPr>
            <p:ph idx="1" type="subTitle"/>
          </p:nvPr>
        </p:nvSpPr>
        <p:spPr>
          <a:xfrm>
            <a:off x="1371600" y="2819400"/>
            <a:ext cx="6400799" cy="1752600"/>
          </a:xfrm>
          <a:prstGeom prst="rect">
            <a:avLst/>
          </a:prstGeom>
          <a:noFill/>
          <a:ln>
            <a:noFill/>
          </a:ln>
        </p:spPr>
        <p:txBody>
          <a:bodyPr anchorCtr="0" anchor="t" bIns="91425" lIns="91425" rIns="91425" tIns="91425"/>
          <a:lstStyle>
            <a:lvl1pPr indent="0" lvl="0" marL="0" marR="0" rtl="0" algn="ctr">
              <a:spcBef>
                <a:spcPts val="320"/>
              </a:spcBef>
              <a:buClr>
                <a:schemeClr val="accent1"/>
              </a:buClr>
              <a:buFont typeface="Noto Sans Symbols"/>
              <a:buNone/>
              <a:defRPr b="1" i="0" sz="1600" u="none" cap="none" strike="noStrike">
                <a:solidFill>
                  <a:schemeClr val="dk2"/>
                </a:solidFill>
                <a:latin typeface="Georgia"/>
                <a:ea typeface="Georgia"/>
                <a:cs typeface="Georgia"/>
                <a:sym typeface="Georgia"/>
              </a:defRPr>
            </a:lvl1pPr>
            <a:lvl2pPr indent="0" lvl="1" marL="457200" marR="0" rtl="0" algn="ctr">
              <a:spcBef>
                <a:spcPts val="440"/>
              </a:spcBef>
              <a:buClr>
                <a:schemeClr val="accent2"/>
              </a:buClr>
              <a:buFont typeface="Noto Sans Symbols"/>
              <a:buNone/>
              <a:defRPr b="0" i="0" sz="2200" u="none" cap="none" strike="noStrike">
                <a:solidFill>
                  <a:schemeClr val="dk2"/>
                </a:solidFill>
                <a:latin typeface="Georgia"/>
                <a:ea typeface="Georgia"/>
                <a:cs typeface="Georgia"/>
                <a:sym typeface="Georgia"/>
              </a:defRPr>
            </a:lvl2pPr>
            <a:lvl3pPr indent="0" lvl="2" marL="914400" marR="0" rtl="0" algn="ctr">
              <a:spcBef>
                <a:spcPts val="400"/>
              </a:spcBef>
              <a:buClr>
                <a:schemeClr val="accent3"/>
              </a:buClr>
              <a:buFont typeface="Noto Sans Symbols"/>
              <a:buNone/>
              <a:defRPr b="0" i="0" sz="2000" u="none" cap="none" strike="noStrike">
                <a:solidFill>
                  <a:schemeClr val="dk1"/>
                </a:solidFill>
                <a:latin typeface="Georgia"/>
                <a:ea typeface="Georgia"/>
                <a:cs typeface="Georgia"/>
                <a:sym typeface="Georgia"/>
              </a:defRPr>
            </a:lvl3pPr>
            <a:lvl4pPr indent="0" lvl="3" marL="1371600" marR="0" rtl="0" algn="ctr">
              <a:spcBef>
                <a:spcPts val="400"/>
              </a:spcBef>
              <a:buClr>
                <a:schemeClr val="accent4"/>
              </a:buClr>
              <a:buFont typeface="Noto Sans Symbols"/>
              <a:buNone/>
              <a:defRPr b="0" i="0" sz="2000" u="none" cap="none" strike="noStrike">
                <a:solidFill>
                  <a:schemeClr val="dk2"/>
                </a:solidFill>
                <a:latin typeface="Georgia"/>
                <a:ea typeface="Georgia"/>
                <a:cs typeface="Georgia"/>
                <a:sym typeface="Georgia"/>
              </a:defRPr>
            </a:lvl4pPr>
            <a:lvl5pPr indent="0" lvl="4" marL="1828800" marR="0" rtl="0" algn="ctr">
              <a:spcBef>
                <a:spcPts val="360"/>
              </a:spcBef>
              <a:buClr>
                <a:schemeClr val="accent5"/>
              </a:buClr>
              <a:buFont typeface="Georgia"/>
              <a:buNone/>
              <a:defRPr b="0" i="0" sz="1800" u="none" cap="none" strike="noStrike">
                <a:solidFill>
                  <a:schemeClr val="dk1"/>
                </a:solidFill>
                <a:latin typeface="Georgia"/>
                <a:ea typeface="Georgia"/>
                <a:cs typeface="Georgia"/>
                <a:sym typeface="Georgia"/>
              </a:defRPr>
            </a:lvl5pPr>
            <a:lvl6pPr indent="0" lvl="5" marL="2286000" marR="0" rtl="0" algn="ctr">
              <a:spcBef>
                <a:spcPts val="360"/>
              </a:spcBef>
              <a:buClr>
                <a:schemeClr val="accent6"/>
              </a:buClr>
              <a:buFont typeface="Noto Sans Symbols"/>
              <a:buNone/>
              <a:defRPr b="0" i="0" sz="1800" u="none" cap="none" strike="noStrike">
                <a:solidFill>
                  <a:schemeClr val="dk1"/>
                </a:solidFill>
                <a:latin typeface="Georgia"/>
                <a:ea typeface="Georgia"/>
                <a:cs typeface="Georgia"/>
                <a:sym typeface="Georgia"/>
              </a:defRPr>
            </a:lvl6pPr>
            <a:lvl7pPr indent="0" lvl="6" marL="2743200" marR="0" rtl="0" algn="ctr">
              <a:spcBef>
                <a:spcPts val="320"/>
              </a:spcBef>
              <a:buClr>
                <a:srgbClr val="B49D00"/>
              </a:buClr>
              <a:buFont typeface="Georgia"/>
              <a:buNone/>
              <a:defRPr b="0" i="0" sz="1600" u="none" cap="none" strike="noStrike">
                <a:solidFill>
                  <a:schemeClr val="dk1"/>
                </a:solidFill>
                <a:latin typeface="Georgia"/>
                <a:ea typeface="Georgia"/>
                <a:cs typeface="Georgia"/>
                <a:sym typeface="Georgia"/>
              </a:defRPr>
            </a:lvl7pPr>
            <a:lvl8pPr indent="0" lvl="7" marL="3200400" marR="0" rtl="0" algn="ctr">
              <a:spcBef>
                <a:spcPts val="320"/>
              </a:spcBef>
              <a:buClr>
                <a:srgbClr val="D6B327"/>
              </a:buClr>
              <a:buFont typeface="Georgia"/>
              <a:buNone/>
              <a:defRPr b="0" i="0" sz="1600" u="none" cap="none" strike="noStrike">
                <a:solidFill>
                  <a:schemeClr val="dk1"/>
                </a:solidFill>
                <a:latin typeface="Georgia"/>
                <a:ea typeface="Georgia"/>
                <a:cs typeface="Georgia"/>
                <a:sym typeface="Georgia"/>
              </a:defRPr>
            </a:lvl8pPr>
            <a:lvl9pPr indent="0" lvl="8" marL="3657600" marR="0" rtl="0" algn="ctr">
              <a:spcBef>
                <a:spcPts val="280"/>
              </a:spcBef>
              <a:buClr>
                <a:srgbClr val="6685BE"/>
              </a:buClr>
              <a:buFont typeface="Georgia"/>
              <a:buNone/>
              <a:defRPr b="0" i="0" sz="1400" u="none" cap="none" strike="noStrike">
                <a:solidFill>
                  <a:schemeClr val="dk1"/>
                </a:solidFill>
                <a:latin typeface="Georgia"/>
                <a:ea typeface="Georgia"/>
                <a:cs typeface="Georgia"/>
                <a:sym typeface="Georgia"/>
              </a:defRPr>
            </a:lvl9pPr>
          </a:lstStyle>
          <a:p/>
        </p:txBody>
      </p:sp>
      <p:sp>
        <p:nvSpPr>
          <p:cNvPr id="33" name="Shape 33"/>
          <p:cNvSpPr txBox="1"/>
          <p:nvPr>
            <p:ph idx="10" type="dt"/>
          </p:nvPr>
        </p:nvSpPr>
        <p:spPr>
          <a:xfrm>
            <a:off x="5791200" y="6404983"/>
            <a:ext cx="3044952" cy="365759"/>
          </a:xfrm>
          <a:prstGeom prst="rect">
            <a:avLst/>
          </a:prstGeom>
          <a:noFill/>
          <a:ln>
            <a:noFill/>
          </a:ln>
        </p:spPr>
        <p:txBody>
          <a:bodyPr anchorCtr="0" anchor="t" bIns="91425" lIns="91425" rIns="91425" tIns="91425"/>
          <a:lstStyle>
            <a:lvl1pPr indent="0" lvl="0" marL="0" marR="0" rtl="0" algn="r">
              <a:spcBef>
                <a:spcPts val="0"/>
              </a:spcBef>
              <a:buNone/>
              <a:defRPr sz="14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34" name="Shape 34"/>
          <p:cNvSpPr txBox="1"/>
          <p:nvPr>
            <p:ph idx="11" type="ftr"/>
          </p:nvPr>
        </p:nvSpPr>
        <p:spPr>
          <a:xfrm>
            <a:off x="304800" y="6410848"/>
            <a:ext cx="3581399" cy="365759"/>
          </a:xfrm>
          <a:prstGeom prst="rect">
            <a:avLst/>
          </a:prstGeom>
          <a:noFill/>
          <a:ln>
            <a:noFill/>
          </a:ln>
        </p:spPr>
        <p:txBody>
          <a:bodyPr anchorCtr="0" anchor="t" bIns="91425" lIns="91425" rIns="91425" tIns="91425"/>
          <a:lstStyle>
            <a:lvl1pPr indent="0" lvl="0" marL="0" marR="0" rtl="0" algn="l">
              <a:spcBef>
                <a:spcPts val="0"/>
              </a:spcBef>
              <a:buNone/>
              <a:defRPr sz="12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cxnSp>
        <p:nvCxnSpPr>
          <p:cNvPr id="35" name="Shape 35"/>
          <p:cNvCxnSpPr/>
          <p:nvPr/>
        </p:nvCxnSpPr>
        <p:spPr>
          <a:xfrm>
            <a:off x="155447" y="2420111"/>
            <a:ext cx="8833103" cy="0"/>
          </a:xfrm>
          <a:prstGeom prst="straightConnector1">
            <a:avLst/>
          </a:prstGeom>
          <a:noFill/>
          <a:ln cap="flat" cmpd="sng" w="11425">
            <a:solidFill>
              <a:srgbClr val="1F3C72"/>
            </a:solidFill>
            <a:prstDash val="dash"/>
            <a:round/>
            <a:headEnd len="med" w="med" type="none"/>
            <a:tailEnd len="med" w="med" type="none"/>
          </a:ln>
        </p:spPr>
      </p:cxnSp>
      <p:sp>
        <p:nvSpPr>
          <p:cNvPr id="36" name="Shape 36"/>
          <p:cNvSpPr/>
          <p:nvPr/>
        </p:nvSpPr>
        <p:spPr>
          <a:xfrm>
            <a:off x="152400" y="152400"/>
            <a:ext cx="8833103" cy="6547104"/>
          </a:xfrm>
          <a:prstGeom prst="rect">
            <a:avLst/>
          </a:prstGeom>
          <a:noFill/>
          <a:ln cap="flat" cmpd="sng" w="9525">
            <a:solidFill>
              <a:srgbClr val="1F3C72"/>
            </a:solidFill>
            <a:prstDash val="solid"/>
            <a:miter/>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37" name="Shape 37"/>
          <p:cNvSpPr/>
          <p:nvPr/>
        </p:nvSpPr>
        <p:spPr>
          <a:xfrm>
            <a:off x="4267200" y="2115311"/>
            <a:ext cx="609599" cy="609599"/>
          </a:xfrm>
          <a:prstGeom prst="ellipse">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38" name="Shape 38"/>
          <p:cNvSpPr/>
          <p:nvPr/>
        </p:nvSpPr>
        <p:spPr>
          <a:xfrm>
            <a:off x="4361687" y="2209800"/>
            <a:ext cx="420624" cy="420624"/>
          </a:xfrm>
          <a:prstGeom prst="ellipse">
            <a:avLst/>
          </a:prstGeom>
          <a:solidFill>
            <a:srgbClr val="FFFFFF"/>
          </a:solidFill>
          <a:ln cap="rnd" cmpd="dbl" w="50800">
            <a:solidFill>
              <a:srgbClr val="1F3C72"/>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39" name="Shape 39"/>
          <p:cNvSpPr txBox="1"/>
          <p:nvPr>
            <p:ph idx="12" type="sldNum"/>
          </p:nvPr>
        </p:nvSpPr>
        <p:spPr>
          <a:xfrm>
            <a:off x="4343400" y="2199450"/>
            <a:ext cx="457200" cy="441324"/>
          </a:xfrm>
          <a:prstGeom prst="rect">
            <a:avLst/>
          </a:prstGeom>
          <a:noFill/>
          <a:ln>
            <a:noFill/>
          </a:ln>
        </p:spPr>
        <p:txBody>
          <a:bodyPr anchorCtr="0" anchor="ctr" bIns="45700" lIns="45700" rIns="45700" tIns="45700">
            <a:noAutofit/>
          </a:bodyPr>
          <a:lstStyle/>
          <a:p>
            <a:pPr indent="0" lvl="0" marL="0" marR="0" rtl="0" algn="ctr">
              <a:spcBef>
                <a:spcPts val="0"/>
              </a:spcBef>
              <a:buSzPct val="25000"/>
              <a:buNone/>
            </a:pPr>
            <a:fld id="{00000000-1234-1234-1234-123412341234}" type="slidenum">
              <a:rPr lang="en-US" sz="1600">
                <a:solidFill>
                  <a:srgbClr val="1F3C72"/>
                </a:solidFill>
                <a:latin typeface="Georgia"/>
                <a:ea typeface="Georgia"/>
                <a:cs typeface="Georgia"/>
                <a:sym typeface="Georgia"/>
              </a:rPr>
              <a:t>‹#›</a:t>
            </a:fld>
          </a:p>
        </p:txBody>
      </p:sp>
      <p:sp>
        <p:nvSpPr>
          <p:cNvPr id="40" name="Shape 40"/>
          <p:cNvSpPr txBox="1"/>
          <p:nvPr>
            <p:ph type="ctrTitle"/>
          </p:nvPr>
        </p:nvSpPr>
        <p:spPr>
          <a:xfrm>
            <a:off x="685800" y="381000"/>
            <a:ext cx="7772400" cy="1752600"/>
          </a:xfrm>
          <a:prstGeom prst="rect">
            <a:avLst/>
          </a:prstGeom>
          <a:noFill/>
          <a:ln>
            <a:noFill/>
          </a:ln>
        </p:spPr>
        <p:txBody>
          <a:bodyPr anchorCtr="0" anchor="b" bIns="91425" lIns="91425" rIns="91425" tIns="91425"/>
          <a:lstStyle>
            <a:lvl1pPr indent="0" lvl="0" marL="0" marR="0" rtl="0" algn="ctr">
              <a:spcBef>
                <a:spcPts val="0"/>
              </a:spcBef>
              <a:buClr>
                <a:schemeClr val="accent1"/>
              </a:buClr>
              <a:buFont typeface="Georgia"/>
              <a:buNone/>
              <a:defRPr b="0" i="0" sz="4200" u="none" cap="none" strike="noStrike">
                <a:solidFill>
                  <a:schemeClr val="accent1"/>
                </a:solidFill>
                <a:latin typeface="Georgia"/>
                <a:ea typeface="Georgia"/>
                <a:cs typeface="Georgia"/>
                <a:sym typeface="Georg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41" name="Shape 41"/>
        <p:cNvGrpSpPr/>
        <p:nvPr/>
      </p:nvGrpSpPr>
      <p:grpSpPr>
        <a:xfrm>
          <a:off x="0" y="0"/>
          <a:ext cx="0" cy="0"/>
          <a:chOff x="0" y="0"/>
          <a:chExt cx="0" cy="0"/>
        </a:xfrm>
      </p:grpSpPr>
      <p:sp>
        <p:nvSpPr>
          <p:cNvPr id="42" name="Shape 42"/>
          <p:cNvSpPr/>
          <p:nvPr/>
        </p:nvSpPr>
        <p:spPr>
          <a:xfrm>
            <a:off x="0" y="0"/>
            <a:ext cx="152399" cy="68580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43" name="Shape 43"/>
          <p:cNvSpPr/>
          <p:nvPr/>
        </p:nvSpPr>
        <p:spPr>
          <a:xfrm>
            <a:off x="0" y="6705600"/>
            <a:ext cx="9144000" cy="152399"/>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44" name="Shape 44"/>
          <p:cNvSpPr/>
          <p:nvPr/>
        </p:nvSpPr>
        <p:spPr>
          <a:xfrm>
            <a:off x="0" y="0"/>
            <a:ext cx="9144000" cy="152399"/>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45" name="Shape 45"/>
          <p:cNvSpPr/>
          <p:nvPr/>
        </p:nvSpPr>
        <p:spPr>
          <a:xfrm>
            <a:off x="8991600" y="19050"/>
            <a:ext cx="152399" cy="68580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46" name="Shape 46"/>
          <p:cNvSpPr/>
          <p:nvPr/>
        </p:nvSpPr>
        <p:spPr>
          <a:xfrm>
            <a:off x="152400" y="2286000"/>
            <a:ext cx="8833103" cy="304799"/>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47" name="Shape 47"/>
          <p:cNvSpPr/>
          <p:nvPr/>
        </p:nvSpPr>
        <p:spPr>
          <a:xfrm>
            <a:off x="155447" y="142352"/>
            <a:ext cx="8833103" cy="2139695"/>
          </a:xfrm>
          <a:prstGeom prst="rect">
            <a:avLst/>
          </a:prstGeom>
          <a:solidFill>
            <a:schemeClr val="accent1"/>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48" name="Shape 48"/>
          <p:cNvSpPr txBox="1"/>
          <p:nvPr>
            <p:ph idx="1" type="body"/>
          </p:nvPr>
        </p:nvSpPr>
        <p:spPr>
          <a:xfrm>
            <a:off x="1368425" y="2743200"/>
            <a:ext cx="6480174" cy="1673224"/>
          </a:xfrm>
          <a:prstGeom prst="rect">
            <a:avLst/>
          </a:prstGeom>
          <a:noFill/>
          <a:ln>
            <a:noFill/>
          </a:ln>
        </p:spPr>
        <p:txBody>
          <a:bodyPr anchorCtr="0" anchor="t" bIns="91425" lIns="91425" rIns="91425" tIns="91425"/>
          <a:lstStyle>
            <a:lvl1pPr indent="0" lvl="0" marL="0" marR="0" rtl="0" algn="ctr">
              <a:spcBef>
                <a:spcPts val="320"/>
              </a:spcBef>
              <a:buClr>
                <a:schemeClr val="accent1"/>
              </a:buClr>
              <a:buFont typeface="Noto Sans Symbols"/>
              <a:buNone/>
              <a:defRPr b="1" i="0" sz="1600" u="none" cap="none" strike="noStrike">
                <a:solidFill>
                  <a:schemeClr val="dk2"/>
                </a:solidFill>
                <a:latin typeface="Georgia"/>
                <a:ea typeface="Georgia"/>
                <a:cs typeface="Georgia"/>
                <a:sym typeface="Georgia"/>
              </a:defRPr>
            </a:lvl1pPr>
            <a:lvl2pPr indent="-281940" lvl="1" marL="548640" marR="0" rtl="0" algn="l">
              <a:spcBef>
                <a:spcPts val="360"/>
              </a:spcBef>
              <a:buClr>
                <a:schemeClr val="accent2"/>
              </a:buClr>
              <a:buFont typeface="Noto Sans Symbols"/>
              <a:buNone/>
              <a:defRPr b="0" i="0" sz="1800" u="none" cap="none" strike="noStrike">
                <a:solidFill>
                  <a:srgbClr val="888888"/>
                </a:solidFill>
                <a:latin typeface="Georgia"/>
                <a:ea typeface="Georgia"/>
                <a:cs typeface="Georgia"/>
                <a:sym typeface="Georgia"/>
              </a:defRPr>
            </a:lvl2pPr>
            <a:lvl3pPr indent="-238760" lvl="2" marL="822960" marR="0" rtl="0" algn="l">
              <a:spcBef>
                <a:spcPts val="320"/>
              </a:spcBef>
              <a:buClr>
                <a:schemeClr val="accent3"/>
              </a:buClr>
              <a:buFont typeface="Noto Sans Symbols"/>
              <a:buNone/>
              <a:defRPr b="0" i="0" sz="1600" u="none" cap="none" strike="noStrike">
                <a:solidFill>
                  <a:srgbClr val="888888"/>
                </a:solidFill>
                <a:latin typeface="Georgia"/>
                <a:ea typeface="Georgia"/>
                <a:cs typeface="Georgia"/>
                <a:sym typeface="Georgia"/>
              </a:defRPr>
            </a:lvl3pPr>
            <a:lvl4pPr indent="-233680" lvl="3" marL="1097280" marR="0" rtl="0" algn="l">
              <a:spcBef>
                <a:spcPts val="280"/>
              </a:spcBef>
              <a:buClr>
                <a:schemeClr val="accent4"/>
              </a:buClr>
              <a:buFont typeface="Noto Sans Symbols"/>
              <a:buNone/>
              <a:defRPr b="0" i="0" sz="1400" u="none" cap="none" strike="noStrike">
                <a:solidFill>
                  <a:srgbClr val="888888"/>
                </a:solidFill>
                <a:latin typeface="Georgia"/>
                <a:ea typeface="Georgia"/>
                <a:cs typeface="Georgia"/>
                <a:sym typeface="Georgia"/>
              </a:defRPr>
            </a:lvl4pPr>
            <a:lvl5pPr indent="-228600" lvl="4" marL="1371600" marR="0" rtl="0" algn="l">
              <a:spcBef>
                <a:spcPts val="280"/>
              </a:spcBef>
              <a:buClr>
                <a:schemeClr val="accent5"/>
              </a:buClr>
              <a:buFont typeface="Georgia"/>
              <a:buNone/>
              <a:defRPr b="0" i="0" sz="1400" u="none" cap="none" strike="noStrike">
                <a:solidFill>
                  <a:srgbClr val="888888"/>
                </a:solidFill>
                <a:latin typeface="Georgia"/>
                <a:ea typeface="Georgia"/>
                <a:cs typeface="Georgia"/>
                <a:sym typeface="Georgia"/>
              </a:defRPr>
            </a:lvl5pPr>
            <a:lvl6pPr indent="-93980" lvl="5" marL="1645920" marR="0" rtl="0" algn="l">
              <a:spcBef>
                <a:spcPts val="360"/>
              </a:spcBef>
              <a:buClr>
                <a:schemeClr val="accent6"/>
              </a:buClr>
              <a:buSzPct val="79999"/>
              <a:buFont typeface="Noto Sans Symbols"/>
              <a:buChar char="●"/>
              <a:defRPr b="0" i="0" sz="1800" u="none" cap="none" strike="noStrike">
                <a:solidFill>
                  <a:schemeClr val="dk1"/>
                </a:solidFill>
                <a:latin typeface="Georgia"/>
                <a:ea typeface="Georgia"/>
                <a:cs typeface="Georgia"/>
                <a:sym typeface="Georgia"/>
              </a:defRPr>
            </a:lvl6pPr>
            <a:lvl7pPr indent="-101600" lvl="6" marL="1920240" marR="0" rtl="0" algn="l">
              <a:spcBef>
                <a:spcPts val="320"/>
              </a:spcBef>
              <a:buClr>
                <a:srgbClr val="B49D00"/>
              </a:buClr>
              <a:buSzPct val="90000"/>
              <a:buFont typeface="Georgia"/>
              <a:buChar char="•"/>
              <a:defRPr b="0" i="0" sz="1600" u="none" cap="none" strike="noStrike">
                <a:solidFill>
                  <a:schemeClr val="dk1"/>
                </a:solidFill>
                <a:latin typeface="Georgia"/>
                <a:ea typeface="Georgia"/>
                <a:cs typeface="Georgia"/>
                <a:sym typeface="Georgia"/>
              </a:defRPr>
            </a:lvl7pPr>
            <a:lvl8pPr indent="-83820" lvl="7" marL="2103120" marR="0" rtl="0" algn="l">
              <a:spcBef>
                <a:spcPts val="320"/>
              </a:spcBef>
              <a:buClr>
                <a:srgbClr val="D6B327"/>
              </a:buClr>
              <a:buSzPct val="100000"/>
              <a:buFont typeface="Georgia"/>
              <a:buChar char="•"/>
              <a:defRPr b="0" i="0" sz="1600" u="none" cap="none" strike="noStrike">
                <a:solidFill>
                  <a:schemeClr val="dk1"/>
                </a:solidFill>
                <a:latin typeface="Georgia"/>
                <a:ea typeface="Georgia"/>
                <a:cs typeface="Georgia"/>
                <a:sym typeface="Georgia"/>
              </a:defRPr>
            </a:lvl8pPr>
            <a:lvl9pPr indent="-113029" lvl="8" marL="2377440" marR="0" rtl="0" algn="l">
              <a:spcBef>
                <a:spcPts val="280"/>
              </a:spcBef>
              <a:buClr>
                <a:srgbClr val="6685BE"/>
              </a:buClr>
              <a:buSzPct val="90000"/>
              <a:buFont typeface="Georgia"/>
              <a:buChar char="•"/>
              <a:defRPr b="0" i="0" sz="1400" u="none" cap="none" strike="noStrike">
                <a:solidFill>
                  <a:schemeClr val="dk1"/>
                </a:solidFill>
                <a:latin typeface="Georgia"/>
                <a:ea typeface="Georgia"/>
                <a:cs typeface="Georgia"/>
                <a:sym typeface="Georgia"/>
              </a:defRPr>
            </a:lvl9pPr>
          </a:lstStyle>
          <a:p/>
        </p:txBody>
      </p:sp>
      <p:sp>
        <p:nvSpPr>
          <p:cNvPr id="49" name="Shape 49"/>
          <p:cNvSpPr/>
          <p:nvPr/>
        </p:nvSpPr>
        <p:spPr>
          <a:xfrm>
            <a:off x="146304" y="6391655"/>
            <a:ext cx="8833103" cy="309562"/>
          </a:xfrm>
          <a:prstGeom prst="rect">
            <a:avLst/>
          </a:prstGeom>
          <a:solidFill>
            <a:schemeClr val="accent3"/>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50" name="Shape 50"/>
          <p:cNvSpPr/>
          <p:nvPr/>
        </p:nvSpPr>
        <p:spPr>
          <a:xfrm>
            <a:off x="152400" y="152400"/>
            <a:ext cx="8833103" cy="6547104"/>
          </a:xfrm>
          <a:prstGeom prst="rect">
            <a:avLst/>
          </a:prstGeom>
          <a:noFill/>
          <a:ln cap="flat" cmpd="sng" w="9525">
            <a:solidFill>
              <a:srgbClr val="1F3C72"/>
            </a:solidFill>
            <a:prstDash val="solid"/>
            <a:miter/>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51" name="Shape 51"/>
          <p:cNvSpPr txBox="1"/>
          <p:nvPr>
            <p:ph idx="11" type="ftr"/>
          </p:nvPr>
        </p:nvSpPr>
        <p:spPr>
          <a:xfrm>
            <a:off x="304800" y="6410848"/>
            <a:ext cx="3581399" cy="365759"/>
          </a:xfrm>
          <a:prstGeom prst="rect">
            <a:avLst/>
          </a:prstGeom>
          <a:noFill/>
          <a:ln>
            <a:noFill/>
          </a:ln>
        </p:spPr>
        <p:txBody>
          <a:bodyPr anchorCtr="0" anchor="t" bIns="91425" lIns="91425" rIns="91425" tIns="91425"/>
          <a:lstStyle>
            <a:lvl1pPr indent="0" lvl="0" marL="0" marR="0" rtl="0" algn="l">
              <a:spcBef>
                <a:spcPts val="0"/>
              </a:spcBef>
              <a:buNone/>
              <a:defRPr sz="12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52" name="Shape 52"/>
          <p:cNvSpPr txBox="1"/>
          <p:nvPr>
            <p:ph idx="10" type="dt"/>
          </p:nvPr>
        </p:nvSpPr>
        <p:spPr>
          <a:xfrm>
            <a:off x="5791200" y="6404983"/>
            <a:ext cx="3044952" cy="365759"/>
          </a:xfrm>
          <a:prstGeom prst="rect">
            <a:avLst/>
          </a:prstGeom>
          <a:noFill/>
          <a:ln>
            <a:noFill/>
          </a:ln>
        </p:spPr>
        <p:txBody>
          <a:bodyPr anchorCtr="0" anchor="t" bIns="91425" lIns="91425" rIns="91425" tIns="91425"/>
          <a:lstStyle>
            <a:lvl1pPr indent="0" lvl="0" marL="0" marR="0" rtl="0" algn="r">
              <a:spcBef>
                <a:spcPts val="0"/>
              </a:spcBef>
              <a:buNone/>
              <a:defRPr sz="14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cxnSp>
        <p:nvCxnSpPr>
          <p:cNvPr id="53" name="Shape 53"/>
          <p:cNvCxnSpPr/>
          <p:nvPr/>
        </p:nvCxnSpPr>
        <p:spPr>
          <a:xfrm>
            <a:off x="152400" y="2438400"/>
            <a:ext cx="8833103" cy="0"/>
          </a:xfrm>
          <a:prstGeom prst="straightConnector1">
            <a:avLst/>
          </a:prstGeom>
          <a:noFill/>
          <a:ln cap="flat" cmpd="sng" w="11425">
            <a:solidFill>
              <a:srgbClr val="1F3C72"/>
            </a:solidFill>
            <a:prstDash val="dash"/>
            <a:round/>
            <a:headEnd len="med" w="med" type="none"/>
            <a:tailEnd len="med" w="med" type="none"/>
          </a:ln>
        </p:spPr>
      </p:cxnSp>
      <p:sp>
        <p:nvSpPr>
          <p:cNvPr id="54" name="Shape 54"/>
          <p:cNvSpPr/>
          <p:nvPr/>
        </p:nvSpPr>
        <p:spPr>
          <a:xfrm>
            <a:off x="4267200" y="2115311"/>
            <a:ext cx="609599" cy="609599"/>
          </a:xfrm>
          <a:prstGeom prst="ellipse">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55" name="Shape 55"/>
          <p:cNvSpPr/>
          <p:nvPr/>
        </p:nvSpPr>
        <p:spPr>
          <a:xfrm>
            <a:off x="4361687" y="2209800"/>
            <a:ext cx="420624" cy="420624"/>
          </a:xfrm>
          <a:prstGeom prst="ellipse">
            <a:avLst/>
          </a:prstGeom>
          <a:solidFill>
            <a:srgbClr val="FFFFFF"/>
          </a:solidFill>
          <a:ln cap="rnd" cmpd="dbl" w="50800">
            <a:solidFill>
              <a:srgbClr val="1F3C72"/>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56" name="Shape 56"/>
          <p:cNvSpPr txBox="1"/>
          <p:nvPr>
            <p:ph idx="12" type="sldNum"/>
          </p:nvPr>
        </p:nvSpPr>
        <p:spPr>
          <a:xfrm>
            <a:off x="4343400" y="2199450"/>
            <a:ext cx="457200" cy="441324"/>
          </a:xfrm>
          <a:prstGeom prst="rect">
            <a:avLst/>
          </a:prstGeom>
          <a:noFill/>
          <a:ln>
            <a:noFill/>
          </a:ln>
        </p:spPr>
        <p:txBody>
          <a:bodyPr anchorCtr="0" anchor="ctr" bIns="45700" lIns="45700" rIns="45700" tIns="45700">
            <a:noAutofit/>
          </a:bodyPr>
          <a:lstStyle/>
          <a:p>
            <a:pPr indent="0" lvl="0" marL="0" marR="0" rtl="0" algn="ctr">
              <a:spcBef>
                <a:spcPts val="0"/>
              </a:spcBef>
              <a:buSzPct val="25000"/>
              <a:buNone/>
            </a:pPr>
            <a:fld id="{00000000-1234-1234-1234-123412341234}" type="slidenum">
              <a:rPr lang="en-US" sz="1600">
                <a:solidFill>
                  <a:srgbClr val="1F3C72"/>
                </a:solidFill>
                <a:latin typeface="Georgia"/>
                <a:ea typeface="Georgia"/>
                <a:cs typeface="Georgia"/>
                <a:sym typeface="Georgia"/>
              </a:rPr>
              <a:t>‹#›</a:t>
            </a:fld>
          </a:p>
        </p:txBody>
      </p:sp>
      <p:sp>
        <p:nvSpPr>
          <p:cNvPr id="57" name="Shape 57"/>
          <p:cNvSpPr txBox="1"/>
          <p:nvPr>
            <p:ph type="title"/>
          </p:nvPr>
        </p:nvSpPr>
        <p:spPr>
          <a:xfrm>
            <a:off x="722312" y="533400"/>
            <a:ext cx="7772400" cy="1524000"/>
          </a:xfrm>
          <a:prstGeom prst="rect">
            <a:avLst/>
          </a:prstGeom>
          <a:noFill/>
          <a:ln>
            <a:noFill/>
          </a:ln>
        </p:spPr>
        <p:txBody>
          <a:bodyPr anchorCtr="0" anchor="b" bIns="91425" lIns="91425" rIns="91425" tIns="91425"/>
          <a:lstStyle>
            <a:lvl1pPr indent="0" lvl="0" marL="0" marR="0" rtl="0" algn="ctr">
              <a:spcBef>
                <a:spcPts val="0"/>
              </a:spcBef>
              <a:buClr>
                <a:srgbClr val="FFFFFF"/>
              </a:buClr>
              <a:buFont typeface="Georgia"/>
              <a:buNone/>
              <a:defRPr b="0" i="0" sz="4200" u="none" cap="none" strike="noStrike">
                <a:solidFill>
                  <a:srgbClr val="FFFFFF"/>
                </a:solidFill>
                <a:latin typeface="Georgia"/>
                <a:ea typeface="Georgia"/>
                <a:cs typeface="Georgia"/>
                <a:sym typeface="Georg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58" name="Shape 58"/>
        <p:cNvGrpSpPr/>
        <p:nvPr/>
      </p:nvGrpSpPr>
      <p:grpSpPr>
        <a:xfrm>
          <a:off x="0" y="0"/>
          <a:ext cx="0" cy="0"/>
          <a:chOff x="0" y="0"/>
          <a:chExt cx="0" cy="0"/>
        </a:xfrm>
      </p:grpSpPr>
      <p:sp>
        <p:nvSpPr>
          <p:cNvPr id="59" name="Shape 59"/>
          <p:cNvSpPr txBox="1"/>
          <p:nvPr>
            <p:ph type="title"/>
          </p:nvPr>
        </p:nvSpPr>
        <p:spPr>
          <a:xfrm>
            <a:off x="301752" y="228600"/>
            <a:ext cx="8534399" cy="758951"/>
          </a:xfrm>
          <a:prstGeom prst="rect">
            <a:avLst/>
          </a:prstGeom>
          <a:noFill/>
          <a:ln>
            <a:noFill/>
          </a:ln>
        </p:spPr>
        <p:txBody>
          <a:bodyPr anchorCtr="0" anchor="b" bIns="91425" lIns="91425" rIns="91425" tIns="91425"/>
          <a:lstStyle>
            <a:lvl1pPr indent="0" lvl="0" marL="0" marR="0" rtl="0" algn="ctr">
              <a:spcBef>
                <a:spcPts val="0"/>
              </a:spcBef>
              <a:buClr>
                <a:srgbClr val="1F3C72"/>
              </a:buClr>
              <a:buFont typeface="Georgia"/>
              <a:buNone/>
              <a:defRPr b="0" i="0" sz="3300" u="none" cap="none" strike="noStrike">
                <a:solidFill>
                  <a:srgbClr val="1F3C72"/>
                </a:solidFill>
                <a:latin typeface="Georgia"/>
                <a:ea typeface="Georgia"/>
                <a:cs typeface="Georgia"/>
                <a:sym typeface="Georg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60" name="Shape 60"/>
          <p:cNvSpPr txBox="1"/>
          <p:nvPr>
            <p:ph idx="10" type="dt"/>
          </p:nvPr>
        </p:nvSpPr>
        <p:spPr>
          <a:xfrm>
            <a:off x="5791200" y="6409944"/>
            <a:ext cx="3044952" cy="365759"/>
          </a:xfrm>
          <a:prstGeom prst="rect">
            <a:avLst/>
          </a:prstGeom>
          <a:noFill/>
          <a:ln>
            <a:noFill/>
          </a:ln>
        </p:spPr>
        <p:txBody>
          <a:bodyPr anchorCtr="0" anchor="t" bIns="91425" lIns="91425" rIns="91425" tIns="91425"/>
          <a:lstStyle>
            <a:lvl1pPr indent="0" lvl="0" marL="0" marR="0" rtl="0" algn="r">
              <a:spcBef>
                <a:spcPts val="0"/>
              </a:spcBef>
              <a:buNone/>
              <a:defRPr sz="14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61" name="Shape 61"/>
          <p:cNvSpPr txBox="1"/>
          <p:nvPr>
            <p:ph idx="11" type="ftr"/>
          </p:nvPr>
        </p:nvSpPr>
        <p:spPr>
          <a:xfrm>
            <a:off x="304800" y="6410848"/>
            <a:ext cx="3581399" cy="365759"/>
          </a:xfrm>
          <a:prstGeom prst="rect">
            <a:avLst/>
          </a:prstGeom>
          <a:noFill/>
          <a:ln>
            <a:noFill/>
          </a:ln>
        </p:spPr>
        <p:txBody>
          <a:bodyPr anchorCtr="0" anchor="t" bIns="91425" lIns="91425" rIns="91425" tIns="91425"/>
          <a:lstStyle>
            <a:lvl1pPr indent="0" lvl="0" marL="0" marR="0" rtl="0" algn="l">
              <a:spcBef>
                <a:spcPts val="0"/>
              </a:spcBef>
              <a:buNone/>
              <a:defRPr sz="12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62" name="Shape 62"/>
          <p:cNvSpPr txBox="1"/>
          <p:nvPr>
            <p:ph idx="12" type="sldNum"/>
          </p:nvPr>
        </p:nvSpPr>
        <p:spPr>
          <a:xfrm>
            <a:off x="4343400" y="1040174"/>
            <a:ext cx="457200" cy="441324"/>
          </a:xfrm>
          <a:prstGeom prst="rect">
            <a:avLst/>
          </a:prstGeom>
          <a:noFill/>
          <a:ln>
            <a:noFill/>
          </a:ln>
        </p:spPr>
        <p:txBody>
          <a:bodyPr anchorCtr="0" anchor="ctr" bIns="45700" lIns="45700" rIns="45700" tIns="45700">
            <a:noAutofit/>
          </a:bodyPr>
          <a:lstStyle/>
          <a:p>
            <a:pPr indent="0" lvl="0" marL="0" marR="0" rtl="0" algn="ctr">
              <a:spcBef>
                <a:spcPts val="0"/>
              </a:spcBef>
              <a:buSzPct val="25000"/>
              <a:buNone/>
            </a:pPr>
            <a:fld id="{00000000-1234-1234-1234-123412341234}" type="slidenum">
              <a:rPr lang="en-US" sz="1600">
                <a:solidFill>
                  <a:srgbClr val="1F3C72"/>
                </a:solidFill>
                <a:latin typeface="Georgia"/>
                <a:ea typeface="Georgia"/>
                <a:cs typeface="Georgia"/>
                <a:sym typeface="Georgia"/>
              </a:rPr>
              <a:t>‹#›</a:t>
            </a:fld>
          </a:p>
        </p:txBody>
      </p:sp>
      <p:cxnSp>
        <p:nvCxnSpPr>
          <p:cNvPr id="63" name="Shape 63"/>
          <p:cNvCxnSpPr/>
          <p:nvPr/>
        </p:nvCxnSpPr>
        <p:spPr>
          <a:xfrm flipH="1" rot="10800000">
            <a:off x="4563080" y="1575652"/>
            <a:ext cx="8920" cy="4819556"/>
          </a:xfrm>
          <a:prstGeom prst="straightConnector1">
            <a:avLst/>
          </a:prstGeom>
          <a:noFill/>
          <a:ln cap="flat" cmpd="sng" w="9525">
            <a:solidFill>
              <a:schemeClr val="dk2"/>
            </a:solidFill>
            <a:prstDash val="dash"/>
            <a:round/>
            <a:headEnd len="med" w="med" type="none"/>
            <a:tailEnd len="med" w="med" type="none"/>
          </a:ln>
        </p:spPr>
      </p:cxnSp>
      <p:sp>
        <p:nvSpPr>
          <p:cNvPr id="64" name="Shape 64"/>
          <p:cNvSpPr txBox="1"/>
          <p:nvPr>
            <p:ph idx="1" type="body"/>
          </p:nvPr>
        </p:nvSpPr>
        <p:spPr>
          <a:xfrm>
            <a:off x="301752" y="1371600"/>
            <a:ext cx="4038599" cy="4681727"/>
          </a:xfrm>
          <a:prstGeom prst="rect">
            <a:avLst/>
          </a:prstGeom>
          <a:noFill/>
          <a:ln>
            <a:noFill/>
          </a:ln>
        </p:spPr>
        <p:txBody>
          <a:bodyPr anchorCtr="0" anchor="t" bIns="91425" lIns="91425" rIns="91425" tIns="91425"/>
          <a:lstStyle>
            <a:lvl1pPr indent="-139382" lvl="0" marL="274320" marR="0" rtl="0" algn="l">
              <a:spcBef>
                <a:spcPts val="500"/>
              </a:spcBef>
              <a:buClr>
                <a:schemeClr val="accent1"/>
              </a:buClr>
              <a:buSzPct val="85000"/>
              <a:buFont typeface="Noto Sans Symbols"/>
              <a:buChar char="●"/>
              <a:defRPr b="0" i="0" sz="2500" u="none" cap="none" strike="noStrike">
                <a:solidFill>
                  <a:schemeClr val="dk1"/>
                </a:solidFill>
                <a:latin typeface="Georgia"/>
                <a:ea typeface="Georgia"/>
                <a:cs typeface="Georgia"/>
                <a:sym typeface="Georgia"/>
              </a:defRPr>
            </a:lvl1pPr>
            <a:lvl2pPr indent="-184150" lvl="1" marL="548640" marR="0" rtl="0" algn="l">
              <a:spcBef>
                <a:spcPts val="440"/>
              </a:spcBef>
              <a:buClr>
                <a:schemeClr val="accent2"/>
              </a:buClr>
              <a:buSzPct val="70000"/>
              <a:buFont typeface="Noto Sans Symbols"/>
              <a:buChar char="○"/>
              <a:defRPr b="0" i="0" sz="2200" u="none" cap="none" strike="noStrike">
                <a:solidFill>
                  <a:schemeClr val="dk2"/>
                </a:solidFill>
                <a:latin typeface="Georgia"/>
                <a:ea typeface="Georgia"/>
                <a:cs typeface="Georgia"/>
                <a:sym typeface="Georgia"/>
              </a:defRPr>
            </a:lvl2pPr>
            <a:lvl3pPr indent="-143510" lvl="2" marL="822960" marR="0" rtl="0" algn="l">
              <a:spcBef>
                <a:spcPts val="400"/>
              </a:spcBef>
              <a:buClr>
                <a:schemeClr val="accent3"/>
              </a:buClr>
              <a:buSzPct val="75000"/>
              <a:buFont typeface="Noto Sans Symbols"/>
              <a:buChar char="•"/>
              <a:defRPr b="0" i="0" sz="2000" u="none" cap="none" strike="noStrike">
                <a:solidFill>
                  <a:schemeClr val="dk1"/>
                </a:solidFill>
                <a:latin typeface="Georgia"/>
                <a:ea typeface="Georgia"/>
                <a:cs typeface="Georgia"/>
                <a:sym typeface="Georgia"/>
              </a:defRPr>
            </a:lvl3pPr>
            <a:lvl4pPr indent="-144780" lvl="3" marL="1097280" marR="0" rtl="0" algn="l">
              <a:spcBef>
                <a:spcPts val="400"/>
              </a:spcBef>
              <a:buClr>
                <a:schemeClr val="accent4"/>
              </a:buClr>
              <a:buSzPct val="70000"/>
              <a:buFont typeface="Noto Sans Symbols"/>
              <a:buChar char="•"/>
              <a:defRPr b="0" i="0" sz="2000" u="none" cap="none" strike="noStrike">
                <a:solidFill>
                  <a:schemeClr val="dk2"/>
                </a:solidFill>
                <a:latin typeface="Georgia"/>
                <a:ea typeface="Georgia"/>
                <a:cs typeface="Georgia"/>
                <a:sym typeface="Georgia"/>
              </a:defRPr>
            </a:lvl4pPr>
            <a:lvl5pPr indent="-114300" lvl="4" marL="1371600" marR="0" rtl="0" algn="l">
              <a:spcBef>
                <a:spcPts val="360"/>
              </a:spcBef>
              <a:buClr>
                <a:schemeClr val="accent5"/>
              </a:buClr>
              <a:buSzPct val="100000"/>
              <a:buFont typeface="Georgia"/>
              <a:buChar char="•"/>
              <a:defRPr b="0" i="0" sz="1800" u="none" cap="none" strike="noStrike">
                <a:solidFill>
                  <a:schemeClr val="dk1"/>
                </a:solidFill>
                <a:latin typeface="Georgia"/>
                <a:ea typeface="Georgia"/>
                <a:cs typeface="Georgia"/>
                <a:sym typeface="Georgia"/>
              </a:defRPr>
            </a:lvl5pPr>
            <a:lvl6pPr indent="-93980" lvl="5" marL="1645920" marR="0" rtl="0" algn="l">
              <a:spcBef>
                <a:spcPts val="360"/>
              </a:spcBef>
              <a:buClr>
                <a:schemeClr val="accent6"/>
              </a:buClr>
              <a:buSzPct val="79999"/>
              <a:buFont typeface="Noto Sans Symbols"/>
              <a:buChar char="●"/>
              <a:defRPr b="0" i="0" sz="1800" u="none" cap="none" strike="noStrike">
                <a:solidFill>
                  <a:schemeClr val="dk1"/>
                </a:solidFill>
                <a:latin typeface="Georgia"/>
                <a:ea typeface="Georgia"/>
                <a:cs typeface="Georgia"/>
                <a:sym typeface="Georgia"/>
              </a:defRPr>
            </a:lvl6pPr>
            <a:lvl7pPr indent="-101600" lvl="6" marL="1920240" marR="0" rtl="0" algn="l">
              <a:spcBef>
                <a:spcPts val="320"/>
              </a:spcBef>
              <a:buClr>
                <a:srgbClr val="B49D00"/>
              </a:buClr>
              <a:buSzPct val="90000"/>
              <a:buFont typeface="Georgia"/>
              <a:buChar char="•"/>
              <a:defRPr b="0" i="0" sz="1600" u="none" cap="none" strike="noStrike">
                <a:solidFill>
                  <a:schemeClr val="dk1"/>
                </a:solidFill>
                <a:latin typeface="Georgia"/>
                <a:ea typeface="Georgia"/>
                <a:cs typeface="Georgia"/>
                <a:sym typeface="Georgia"/>
              </a:defRPr>
            </a:lvl7pPr>
            <a:lvl8pPr indent="-83820" lvl="7" marL="2103120" marR="0" rtl="0" algn="l">
              <a:spcBef>
                <a:spcPts val="320"/>
              </a:spcBef>
              <a:buClr>
                <a:srgbClr val="D6B327"/>
              </a:buClr>
              <a:buSzPct val="100000"/>
              <a:buFont typeface="Georgia"/>
              <a:buChar char="•"/>
              <a:defRPr b="0" i="0" sz="1600" u="none" cap="none" strike="noStrike">
                <a:solidFill>
                  <a:schemeClr val="dk1"/>
                </a:solidFill>
                <a:latin typeface="Georgia"/>
                <a:ea typeface="Georgia"/>
                <a:cs typeface="Georgia"/>
                <a:sym typeface="Georgia"/>
              </a:defRPr>
            </a:lvl8pPr>
            <a:lvl9pPr indent="-113029" lvl="8" marL="2377440" marR="0" rtl="0" algn="l">
              <a:spcBef>
                <a:spcPts val="280"/>
              </a:spcBef>
              <a:buClr>
                <a:srgbClr val="6685BE"/>
              </a:buClr>
              <a:buSzPct val="90000"/>
              <a:buFont typeface="Georgia"/>
              <a:buChar char="•"/>
              <a:defRPr b="0" i="0" sz="1400" u="none" cap="none" strike="noStrike">
                <a:solidFill>
                  <a:schemeClr val="dk1"/>
                </a:solidFill>
                <a:latin typeface="Georgia"/>
                <a:ea typeface="Georgia"/>
                <a:cs typeface="Georgia"/>
                <a:sym typeface="Georgia"/>
              </a:defRPr>
            </a:lvl9pPr>
          </a:lstStyle>
          <a:p/>
        </p:txBody>
      </p:sp>
      <p:sp>
        <p:nvSpPr>
          <p:cNvPr id="65" name="Shape 65"/>
          <p:cNvSpPr txBox="1"/>
          <p:nvPr>
            <p:ph idx="2" type="body"/>
          </p:nvPr>
        </p:nvSpPr>
        <p:spPr>
          <a:xfrm>
            <a:off x="4800600" y="1371600"/>
            <a:ext cx="4038599" cy="4681727"/>
          </a:xfrm>
          <a:prstGeom prst="rect">
            <a:avLst/>
          </a:prstGeom>
          <a:noFill/>
          <a:ln>
            <a:noFill/>
          </a:ln>
        </p:spPr>
        <p:txBody>
          <a:bodyPr anchorCtr="0" anchor="t" bIns="91425" lIns="91425" rIns="91425" tIns="91425"/>
          <a:lstStyle>
            <a:lvl1pPr indent="-139382" lvl="0" marL="274320" marR="0" rtl="0" algn="l">
              <a:spcBef>
                <a:spcPts val="500"/>
              </a:spcBef>
              <a:buClr>
                <a:schemeClr val="accent1"/>
              </a:buClr>
              <a:buSzPct val="85000"/>
              <a:buFont typeface="Noto Sans Symbols"/>
              <a:buChar char="●"/>
              <a:defRPr b="0" i="0" sz="2500" u="none" cap="none" strike="noStrike">
                <a:solidFill>
                  <a:schemeClr val="dk1"/>
                </a:solidFill>
                <a:latin typeface="Georgia"/>
                <a:ea typeface="Georgia"/>
                <a:cs typeface="Georgia"/>
                <a:sym typeface="Georgia"/>
              </a:defRPr>
            </a:lvl1pPr>
            <a:lvl2pPr indent="-184150" lvl="1" marL="548640" marR="0" rtl="0" algn="l">
              <a:spcBef>
                <a:spcPts val="440"/>
              </a:spcBef>
              <a:buClr>
                <a:schemeClr val="accent2"/>
              </a:buClr>
              <a:buSzPct val="70000"/>
              <a:buFont typeface="Noto Sans Symbols"/>
              <a:buChar char="○"/>
              <a:defRPr b="0" i="0" sz="2200" u="none" cap="none" strike="noStrike">
                <a:solidFill>
                  <a:schemeClr val="dk2"/>
                </a:solidFill>
                <a:latin typeface="Georgia"/>
                <a:ea typeface="Georgia"/>
                <a:cs typeface="Georgia"/>
                <a:sym typeface="Georgia"/>
              </a:defRPr>
            </a:lvl2pPr>
            <a:lvl3pPr indent="-143510" lvl="2" marL="822960" marR="0" rtl="0" algn="l">
              <a:spcBef>
                <a:spcPts val="400"/>
              </a:spcBef>
              <a:buClr>
                <a:schemeClr val="accent3"/>
              </a:buClr>
              <a:buSzPct val="75000"/>
              <a:buFont typeface="Noto Sans Symbols"/>
              <a:buChar char="•"/>
              <a:defRPr b="0" i="0" sz="2000" u="none" cap="none" strike="noStrike">
                <a:solidFill>
                  <a:schemeClr val="dk1"/>
                </a:solidFill>
                <a:latin typeface="Georgia"/>
                <a:ea typeface="Georgia"/>
                <a:cs typeface="Georgia"/>
                <a:sym typeface="Georgia"/>
              </a:defRPr>
            </a:lvl3pPr>
            <a:lvl4pPr indent="-144780" lvl="3" marL="1097280" marR="0" rtl="0" algn="l">
              <a:spcBef>
                <a:spcPts val="400"/>
              </a:spcBef>
              <a:buClr>
                <a:schemeClr val="accent4"/>
              </a:buClr>
              <a:buSzPct val="70000"/>
              <a:buFont typeface="Noto Sans Symbols"/>
              <a:buChar char="•"/>
              <a:defRPr b="0" i="0" sz="2000" u="none" cap="none" strike="noStrike">
                <a:solidFill>
                  <a:schemeClr val="dk2"/>
                </a:solidFill>
                <a:latin typeface="Georgia"/>
                <a:ea typeface="Georgia"/>
                <a:cs typeface="Georgia"/>
                <a:sym typeface="Georgia"/>
              </a:defRPr>
            </a:lvl4pPr>
            <a:lvl5pPr indent="-114300" lvl="4" marL="1371600" marR="0" rtl="0" algn="l">
              <a:spcBef>
                <a:spcPts val="360"/>
              </a:spcBef>
              <a:buClr>
                <a:schemeClr val="accent5"/>
              </a:buClr>
              <a:buSzPct val="100000"/>
              <a:buFont typeface="Georgia"/>
              <a:buChar char="•"/>
              <a:defRPr b="0" i="0" sz="1800" u="none" cap="none" strike="noStrike">
                <a:solidFill>
                  <a:schemeClr val="dk1"/>
                </a:solidFill>
                <a:latin typeface="Georgia"/>
                <a:ea typeface="Georgia"/>
                <a:cs typeface="Georgia"/>
                <a:sym typeface="Georgia"/>
              </a:defRPr>
            </a:lvl5pPr>
            <a:lvl6pPr indent="-93980" lvl="5" marL="1645920" marR="0" rtl="0" algn="l">
              <a:spcBef>
                <a:spcPts val="360"/>
              </a:spcBef>
              <a:buClr>
                <a:schemeClr val="accent6"/>
              </a:buClr>
              <a:buSzPct val="79999"/>
              <a:buFont typeface="Noto Sans Symbols"/>
              <a:buChar char="●"/>
              <a:defRPr b="0" i="0" sz="1800" u="none" cap="none" strike="noStrike">
                <a:solidFill>
                  <a:schemeClr val="dk1"/>
                </a:solidFill>
                <a:latin typeface="Georgia"/>
                <a:ea typeface="Georgia"/>
                <a:cs typeface="Georgia"/>
                <a:sym typeface="Georgia"/>
              </a:defRPr>
            </a:lvl6pPr>
            <a:lvl7pPr indent="-101600" lvl="6" marL="1920240" marR="0" rtl="0" algn="l">
              <a:spcBef>
                <a:spcPts val="320"/>
              </a:spcBef>
              <a:buClr>
                <a:srgbClr val="B49D00"/>
              </a:buClr>
              <a:buSzPct val="90000"/>
              <a:buFont typeface="Georgia"/>
              <a:buChar char="•"/>
              <a:defRPr b="0" i="0" sz="1600" u="none" cap="none" strike="noStrike">
                <a:solidFill>
                  <a:schemeClr val="dk1"/>
                </a:solidFill>
                <a:latin typeface="Georgia"/>
                <a:ea typeface="Georgia"/>
                <a:cs typeface="Georgia"/>
                <a:sym typeface="Georgia"/>
              </a:defRPr>
            </a:lvl7pPr>
            <a:lvl8pPr indent="-83820" lvl="7" marL="2103120" marR="0" rtl="0" algn="l">
              <a:spcBef>
                <a:spcPts val="320"/>
              </a:spcBef>
              <a:buClr>
                <a:srgbClr val="D6B327"/>
              </a:buClr>
              <a:buSzPct val="100000"/>
              <a:buFont typeface="Georgia"/>
              <a:buChar char="•"/>
              <a:defRPr b="0" i="0" sz="1600" u="none" cap="none" strike="noStrike">
                <a:solidFill>
                  <a:schemeClr val="dk1"/>
                </a:solidFill>
                <a:latin typeface="Georgia"/>
                <a:ea typeface="Georgia"/>
                <a:cs typeface="Georgia"/>
                <a:sym typeface="Georgia"/>
              </a:defRPr>
            </a:lvl8pPr>
            <a:lvl9pPr indent="-113029" lvl="8" marL="2377440" marR="0" rtl="0" algn="l">
              <a:spcBef>
                <a:spcPts val="280"/>
              </a:spcBef>
              <a:buClr>
                <a:srgbClr val="6685BE"/>
              </a:buClr>
              <a:buSzPct val="90000"/>
              <a:buFont typeface="Georgia"/>
              <a:buChar char="•"/>
              <a:defRPr b="0" i="0" sz="1400" u="none" cap="none" strike="noStrike">
                <a:solidFill>
                  <a:schemeClr val="dk1"/>
                </a:solidFill>
                <a:latin typeface="Georgia"/>
                <a:ea typeface="Georgia"/>
                <a:cs typeface="Georgia"/>
                <a:sym typeface="Georgia"/>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66" name="Shape 66"/>
        <p:cNvGrpSpPr/>
        <p:nvPr/>
      </p:nvGrpSpPr>
      <p:grpSpPr>
        <a:xfrm>
          <a:off x="0" y="0"/>
          <a:ext cx="0" cy="0"/>
          <a:chOff x="0" y="0"/>
          <a:chExt cx="0" cy="0"/>
        </a:xfrm>
      </p:grpSpPr>
      <p:cxnSp>
        <p:nvCxnSpPr>
          <p:cNvPr id="67" name="Shape 67"/>
          <p:cNvCxnSpPr/>
          <p:nvPr/>
        </p:nvCxnSpPr>
        <p:spPr>
          <a:xfrm rot="10800000">
            <a:off x="4572000" y="2200274"/>
            <a:ext cx="0" cy="4187952"/>
          </a:xfrm>
          <a:prstGeom prst="straightConnector1">
            <a:avLst/>
          </a:prstGeom>
          <a:noFill/>
          <a:ln cap="flat" cmpd="sng" w="9525">
            <a:solidFill>
              <a:schemeClr val="dk2"/>
            </a:solidFill>
            <a:prstDash val="dash"/>
            <a:round/>
            <a:headEnd len="med" w="med" type="none"/>
            <a:tailEnd len="med" w="med" type="none"/>
          </a:ln>
        </p:spPr>
      </p:cxnSp>
      <p:sp>
        <p:nvSpPr>
          <p:cNvPr id="68" name="Shape 68"/>
          <p:cNvSpPr/>
          <p:nvPr/>
        </p:nvSpPr>
        <p:spPr>
          <a:xfrm>
            <a:off x="0" y="0"/>
            <a:ext cx="9144000" cy="14478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69" name="Shape 69"/>
          <p:cNvSpPr/>
          <p:nvPr/>
        </p:nvSpPr>
        <p:spPr>
          <a:xfrm>
            <a:off x="0" y="6705600"/>
            <a:ext cx="9144000" cy="152399"/>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70" name="Shape 70"/>
          <p:cNvSpPr/>
          <p:nvPr/>
        </p:nvSpPr>
        <p:spPr>
          <a:xfrm>
            <a:off x="0" y="0"/>
            <a:ext cx="152399" cy="68580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71" name="Shape 71"/>
          <p:cNvSpPr/>
          <p:nvPr/>
        </p:nvSpPr>
        <p:spPr>
          <a:xfrm>
            <a:off x="8991600" y="0"/>
            <a:ext cx="152399" cy="68580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72" name="Shape 72"/>
          <p:cNvSpPr/>
          <p:nvPr/>
        </p:nvSpPr>
        <p:spPr>
          <a:xfrm>
            <a:off x="152400" y="1371600"/>
            <a:ext cx="8833103" cy="914400"/>
          </a:xfrm>
          <a:prstGeom prst="rect">
            <a:avLst/>
          </a:prstGeom>
          <a:solidFill>
            <a:schemeClr val="accent1"/>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73" name="Shape 73"/>
          <p:cNvSpPr/>
          <p:nvPr/>
        </p:nvSpPr>
        <p:spPr>
          <a:xfrm>
            <a:off x="145922" y="6391655"/>
            <a:ext cx="8833103" cy="310896"/>
          </a:xfrm>
          <a:prstGeom prst="rect">
            <a:avLst/>
          </a:prstGeom>
          <a:solidFill>
            <a:schemeClr val="accent3"/>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74" name="Shape 74"/>
          <p:cNvSpPr txBox="1"/>
          <p:nvPr>
            <p:ph idx="1" type="body"/>
          </p:nvPr>
        </p:nvSpPr>
        <p:spPr>
          <a:xfrm>
            <a:off x="301752" y="1524000"/>
            <a:ext cx="4040187" cy="732974"/>
          </a:xfrm>
          <a:prstGeom prst="rect">
            <a:avLst/>
          </a:prstGeom>
          <a:noFill/>
          <a:ln>
            <a:noFill/>
          </a:ln>
        </p:spPr>
        <p:txBody>
          <a:bodyPr anchorCtr="0" anchor="ctr" bIns="91425" lIns="91425" rIns="91425" tIns="91425"/>
          <a:lstStyle>
            <a:lvl1pPr indent="0" lvl="0" marL="0" marR="0" rtl="0" algn="l">
              <a:spcBef>
                <a:spcPts val="440"/>
              </a:spcBef>
              <a:buClr>
                <a:schemeClr val="accent1"/>
              </a:buClr>
              <a:buFont typeface="Noto Sans Symbols"/>
              <a:buNone/>
              <a:defRPr b="1" i="0" sz="2200" u="none" cap="none" strike="noStrike">
                <a:solidFill>
                  <a:srgbClr val="FFFFFF"/>
                </a:solidFill>
                <a:latin typeface="Georgia"/>
                <a:ea typeface="Georgia"/>
                <a:cs typeface="Georgia"/>
                <a:sym typeface="Georgia"/>
              </a:defRPr>
            </a:lvl1pPr>
            <a:lvl2pPr indent="-281940" lvl="1" marL="548640" marR="0" rtl="0" algn="l">
              <a:spcBef>
                <a:spcPts val="400"/>
              </a:spcBef>
              <a:buClr>
                <a:schemeClr val="accent2"/>
              </a:buClr>
              <a:buFont typeface="Noto Sans Symbols"/>
              <a:buNone/>
              <a:defRPr b="1" i="0" sz="2000" u="none" cap="none" strike="noStrike">
                <a:solidFill>
                  <a:schemeClr val="dk2"/>
                </a:solidFill>
                <a:latin typeface="Georgia"/>
                <a:ea typeface="Georgia"/>
                <a:cs typeface="Georgia"/>
                <a:sym typeface="Georgia"/>
              </a:defRPr>
            </a:lvl2pPr>
            <a:lvl3pPr indent="-238760" lvl="2" marL="822960" marR="0" rtl="0" algn="l">
              <a:spcBef>
                <a:spcPts val="360"/>
              </a:spcBef>
              <a:buClr>
                <a:schemeClr val="accent3"/>
              </a:buClr>
              <a:buFont typeface="Noto Sans Symbols"/>
              <a:buNone/>
              <a:defRPr b="1" i="0" sz="1800" u="none" cap="none" strike="noStrike">
                <a:solidFill>
                  <a:schemeClr val="dk1"/>
                </a:solidFill>
                <a:latin typeface="Georgia"/>
                <a:ea typeface="Georgia"/>
                <a:cs typeface="Georgia"/>
                <a:sym typeface="Georgia"/>
              </a:defRPr>
            </a:lvl3pPr>
            <a:lvl4pPr indent="-233680" lvl="3" marL="1097280" marR="0" rtl="0" algn="l">
              <a:spcBef>
                <a:spcPts val="320"/>
              </a:spcBef>
              <a:buClr>
                <a:schemeClr val="accent4"/>
              </a:buClr>
              <a:buFont typeface="Noto Sans Symbols"/>
              <a:buNone/>
              <a:defRPr b="1" i="0" sz="1600" u="none" cap="none" strike="noStrike">
                <a:solidFill>
                  <a:schemeClr val="dk2"/>
                </a:solidFill>
                <a:latin typeface="Georgia"/>
                <a:ea typeface="Georgia"/>
                <a:cs typeface="Georgia"/>
                <a:sym typeface="Georgia"/>
              </a:defRPr>
            </a:lvl4pPr>
            <a:lvl5pPr indent="-228600" lvl="4" marL="1371600" marR="0" rtl="0" algn="l">
              <a:spcBef>
                <a:spcPts val="320"/>
              </a:spcBef>
              <a:buClr>
                <a:schemeClr val="accent5"/>
              </a:buClr>
              <a:buFont typeface="Georgia"/>
              <a:buNone/>
              <a:defRPr b="1" i="0" sz="1600" u="none" cap="none" strike="noStrike">
                <a:solidFill>
                  <a:schemeClr val="dk1"/>
                </a:solidFill>
                <a:latin typeface="Georgia"/>
                <a:ea typeface="Georgia"/>
                <a:cs typeface="Georgia"/>
                <a:sym typeface="Georgia"/>
              </a:defRPr>
            </a:lvl5pPr>
            <a:lvl6pPr indent="-93980" lvl="5" marL="1645920" marR="0" rtl="0" algn="l">
              <a:spcBef>
                <a:spcPts val="360"/>
              </a:spcBef>
              <a:buClr>
                <a:schemeClr val="accent6"/>
              </a:buClr>
              <a:buSzPct val="79999"/>
              <a:buFont typeface="Noto Sans Symbols"/>
              <a:buChar char="●"/>
              <a:defRPr b="0" i="0" sz="1800" u="none" cap="none" strike="noStrike">
                <a:solidFill>
                  <a:schemeClr val="dk1"/>
                </a:solidFill>
                <a:latin typeface="Georgia"/>
                <a:ea typeface="Georgia"/>
                <a:cs typeface="Georgia"/>
                <a:sym typeface="Georgia"/>
              </a:defRPr>
            </a:lvl6pPr>
            <a:lvl7pPr indent="-101600" lvl="6" marL="1920240" marR="0" rtl="0" algn="l">
              <a:spcBef>
                <a:spcPts val="320"/>
              </a:spcBef>
              <a:buClr>
                <a:srgbClr val="B49D00"/>
              </a:buClr>
              <a:buSzPct val="90000"/>
              <a:buFont typeface="Georgia"/>
              <a:buChar char="•"/>
              <a:defRPr b="0" i="0" sz="1600" u="none" cap="none" strike="noStrike">
                <a:solidFill>
                  <a:schemeClr val="dk1"/>
                </a:solidFill>
                <a:latin typeface="Georgia"/>
                <a:ea typeface="Georgia"/>
                <a:cs typeface="Georgia"/>
                <a:sym typeface="Georgia"/>
              </a:defRPr>
            </a:lvl7pPr>
            <a:lvl8pPr indent="-83820" lvl="7" marL="2103120" marR="0" rtl="0" algn="l">
              <a:spcBef>
                <a:spcPts val="320"/>
              </a:spcBef>
              <a:buClr>
                <a:srgbClr val="D6B327"/>
              </a:buClr>
              <a:buSzPct val="100000"/>
              <a:buFont typeface="Georgia"/>
              <a:buChar char="•"/>
              <a:defRPr b="0" i="0" sz="1600" u="none" cap="none" strike="noStrike">
                <a:solidFill>
                  <a:schemeClr val="dk1"/>
                </a:solidFill>
                <a:latin typeface="Georgia"/>
                <a:ea typeface="Georgia"/>
                <a:cs typeface="Georgia"/>
                <a:sym typeface="Georgia"/>
              </a:defRPr>
            </a:lvl8pPr>
            <a:lvl9pPr indent="-113029" lvl="8" marL="2377440" marR="0" rtl="0" algn="l">
              <a:spcBef>
                <a:spcPts val="280"/>
              </a:spcBef>
              <a:buClr>
                <a:srgbClr val="6685BE"/>
              </a:buClr>
              <a:buSzPct val="90000"/>
              <a:buFont typeface="Georgia"/>
              <a:buChar char="•"/>
              <a:defRPr b="0" i="0" sz="1400" u="none" cap="none" strike="noStrike">
                <a:solidFill>
                  <a:schemeClr val="dk1"/>
                </a:solidFill>
                <a:latin typeface="Georgia"/>
                <a:ea typeface="Georgia"/>
                <a:cs typeface="Georgia"/>
                <a:sym typeface="Georgia"/>
              </a:defRPr>
            </a:lvl9pPr>
          </a:lstStyle>
          <a:p/>
        </p:txBody>
      </p:sp>
      <p:sp>
        <p:nvSpPr>
          <p:cNvPr id="75" name="Shape 75"/>
          <p:cNvSpPr txBox="1"/>
          <p:nvPr>
            <p:ph idx="2" type="body"/>
          </p:nvPr>
        </p:nvSpPr>
        <p:spPr>
          <a:xfrm>
            <a:off x="4791330" y="1524000"/>
            <a:ext cx="4041774" cy="731519"/>
          </a:xfrm>
          <a:prstGeom prst="rect">
            <a:avLst/>
          </a:prstGeom>
          <a:noFill/>
          <a:ln>
            <a:noFill/>
          </a:ln>
        </p:spPr>
        <p:txBody>
          <a:bodyPr anchorCtr="0" anchor="ctr" bIns="91425" lIns="91425" rIns="91425" tIns="91425"/>
          <a:lstStyle>
            <a:lvl1pPr indent="0" lvl="0" marL="0" marR="0" rtl="0" algn="l">
              <a:spcBef>
                <a:spcPts val="440"/>
              </a:spcBef>
              <a:buClr>
                <a:schemeClr val="accent1"/>
              </a:buClr>
              <a:buFont typeface="Noto Sans Symbols"/>
              <a:buNone/>
              <a:defRPr b="1" i="0" sz="2200" u="none" cap="none" strike="noStrike">
                <a:solidFill>
                  <a:schemeClr val="dk1"/>
                </a:solidFill>
                <a:latin typeface="Georgia"/>
                <a:ea typeface="Georgia"/>
                <a:cs typeface="Georgia"/>
                <a:sym typeface="Georgia"/>
              </a:defRPr>
            </a:lvl1pPr>
            <a:lvl2pPr indent="-281940" lvl="1" marL="548640" marR="0" rtl="0" algn="l">
              <a:spcBef>
                <a:spcPts val="400"/>
              </a:spcBef>
              <a:buClr>
                <a:schemeClr val="accent2"/>
              </a:buClr>
              <a:buFont typeface="Noto Sans Symbols"/>
              <a:buNone/>
              <a:defRPr b="1" i="0" sz="2000" u="none" cap="none" strike="noStrike">
                <a:solidFill>
                  <a:schemeClr val="dk2"/>
                </a:solidFill>
                <a:latin typeface="Georgia"/>
                <a:ea typeface="Georgia"/>
                <a:cs typeface="Georgia"/>
                <a:sym typeface="Georgia"/>
              </a:defRPr>
            </a:lvl2pPr>
            <a:lvl3pPr indent="-238760" lvl="2" marL="822960" marR="0" rtl="0" algn="l">
              <a:spcBef>
                <a:spcPts val="360"/>
              </a:spcBef>
              <a:buClr>
                <a:schemeClr val="accent3"/>
              </a:buClr>
              <a:buFont typeface="Noto Sans Symbols"/>
              <a:buNone/>
              <a:defRPr b="1" i="0" sz="1800" u="none" cap="none" strike="noStrike">
                <a:solidFill>
                  <a:schemeClr val="dk1"/>
                </a:solidFill>
                <a:latin typeface="Georgia"/>
                <a:ea typeface="Georgia"/>
                <a:cs typeface="Georgia"/>
                <a:sym typeface="Georgia"/>
              </a:defRPr>
            </a:lvl3pPr>
            <a:lvl4pPr indent="-233680" lvl="3" marL="1097280" marR="0" rtl="0" algn="l">
              <a:spcBef>
                <a:spcPts val="320"/>
              </a:spcBef>
              <a:buClr>
                <a:schemeClr val="accent4"/>
              </a:buClr>
              <a:buFont typeface="Noto Sans Symbols"/>
              <a:buNone/>
              <a:defRPr b="1" i="0" sz="1600" u="none" cap="none" strike="noStrike">
                <a:solidFill>
                  <a:schemeClr val="dk2"/>
                </a:solidFill>
                <a:latin typeface="Georgia"/>
                <a:ea typeface="Georgia"/>
                <a:cs typeface="Georgia"/>
                <a:sym typeface="Georgia"/>
              </a:defRPr>
            </a:lvl4pPr>
            <a:lvl5pPr indent="-228600" lvl="4" marL="1371600" marR="0" rtl="0" algn="l">
              <a:spcBef>
                <a:spcPts val="320"/>
              </a:spcBef>
              <a:buClr>
                <a:schemeClr val="accent5"/>
              </a:buClr>
              <a:buFont typeface="Georgia"/>
              <a:buNone/>
              <a:defRPr b="1" i="0" sz="1600" u="none" cap="none" strike="noStrike">
                <a:solidFill>
                  <a:schemeClr val="dk1"/>
                </a:solidFill>
                <a:latin typeface="Georgia"/>
                <a:ea typeface="Georgia"/>
                <a:cs typeface="Georgia"/>
                <a:sym typeface="Georgia"/>
              </a:defRPr>
            </a:lvl5pPr>
            <a:lvl6pPr indent="-93980" lvl="5" marL="1645920" marR="0" rtl="0" algn="l">
              <a:spcBef>
                <a:spcPts val="360"/>
              </a:spcBef>
              <a:buClr>
                <a:schemeClr val="accent6"/>
              </a:buClr>
              <a:buSzPct val="79999"/>
              <a:buFont typeface="Noto Sans Symbols"/>
              <a:buChar char="●"/>
              <a:defRPr b="0" i="0" sz="1800" u="none" cap="none" strike="noStrike">
                <a:solidFill>
                  <a:schemeClr val="dk1"/>
                </a:solidFill>
                <a:latin typeface="Georgia"/>
                <a:ea typeface="Georgia"/>
                <a:cs typeface="Georgia"/>
                <a:sym typeface="Georgia"/>
              </a:defRPr>
            </a:lvl6pPr>
            <a:lvl7pPr indent="-101600" lvl="6" marL="1920240" marR="0" rtl="0" algn="l">
              <a:spcBef>
                <a:spcPts val="320"/>
              </a:spcBef>
              <a:buClr>
                <a:srgbClr val="B49D00"/>
              </a:buClr>
              <a:buSzPct val="90000"/>
              <a:buFont typeface="Georgia"/>
              <a:buChar char="•"/>
              <a:defRPr b="0" i="0" sz="1600" u="none" cap="none" strike="noStrike">
                <a:solidFill>
                  <a:schemeClr val="dk1"/>
                </a:solidFill>
                <a:latin typeface="Georgia"/>
                <a:ea typeface="Georgia"/>
                <a:cs typeface="Georgia"/>
                <a:sym typeface="Georgia"/>
              </a:defRPr>
            </a:lvl7pPr>
            <a:lvl8pPr indent="-83820" lvl="7" marL="2103120" marR="0" rtl="0" algn="l">
              <a:spcBef>
                <a:spcPts val="320"/>
              </a:spcBef>
              <a:buClr>
                <a:srgbClr val="D6B327"/>
              </a:buClr>
              <a:buSzPct val="100000"/>
              <a:buFont typeface="Georgia"/>
              <a:buChar char="•"/>
              <a:defRPr b="0" i="0" sz="1600" u="none" cap="none" strike="noStrike">
                <a:solidFill>
                  <a:schemeClr val="dk1"/>
                </a:solidFill>
                <a:latin typeface="Georgia"/>
                <a:ea typeface="Georgia"/>
                <a:cs typeface="Georgia"/>
                <a:sym typeface="Georgia"/>
              </a:defRPr>
            </a:lvl8pPr>
            <a:lvl9pPr indent="-113029" lvl="8" marL="2377440" marR="0" rtl="0" algn="l">
              <a:spcBef>
                <a:spcPts val="280"/>
              </a:spcBef>
              <a:buClr>
                <a:srgbClr val="6685BE"/>
              </a:buClr>
              <a:buSzPct val="90000"/>
              <a:buFont typeface="Georgia"/>
              <a:buChar char="•"/>
              <a:defRPr b="0" i="0" sz="1400" u="none" cap="none" strike="noStrike">
                <a:solidFill>
                  <a:schemeClr val="dk1"/>
                </a:solidFill>
                <a:latin typeface="Georgia"/>
                <a:ea typeface="Georgia"/>
                <a:cs typeface="Georgia"/>
                <a:sym typeface="Georgia"/>
              </a:defRPr>
            </a:lvl9pPr>
          </a:lstStyle>
          <a:p/>
        </p:txBody>
      </p:sp>
      <p:sp>
        <p:nvSpPr>
          <p:cNvPr id="76" name="Shape 76"/>
          <p:cNvSpPr txBox="1"/>
          <p:nvPr>
            <p:ph idx="10" type="dt"/>
          </p:nvPr>
        </p:nvSpPr>
        <p:spPr>
          <a:xfrm>
            <a:off x="5791200" y="6404983"/>
            <a:ext cx="3044952" cy="365759"/>
          </a:xfrm>
          <a:prstGeom prst="rect">
            <a:avLst/>
          </a:prstGeom>
          <a:noFill/>
          <a:ln>
            <a:noFill/>
          </a:ln>
        </p:spPr>
        <p:txBody>
          <a:bodyPr anchorCtr="0" anchor="t" bIns="91425" lIns="91425" rIns="91425" tIns="91425"/>
          <a:lstStyle>
            <a:lvl1pPr indent="0" lvl="0" marL="0" marR="0" rtl="0" algn="r">
              <a:spcBef>
                <a:spcPts val="0"/>
              </a:spcBef>
              <a:buNone/>
              <a:defRPr sz="14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77" name="Shape 77"/>
          <p:cNvSpPr txBox="1"/>
          <p:nvPr>
            <p:ph idx="11" type="ftr"/>
          </p:nvPr>
        </p:nvSpPr>
        <p:spPr>
          <a:xfrm>
            <a:off x="304800" y="6409944"/>
            <a:ext cx="3581399" cy="365759"/>
          </a:xfrm>
          <a:prstGeom prst="rect">
            <a:avLst/>
          </a:prstGeom>
          <a:noFill/>
          <a:ln>
            <a:noFill/>
          </a:ln>
        </p:spPr>
        <p:txBody>
          <a:bodyPr anchorCtr="0" anchor="t" bIns="91425" lIns="91425" rIns="91425" tIns="91425"/>
          <a:lstStyle>
            <a:lvl1pPr indent="0" lvl="0" marL="0" marR="0" rtl="0" algn="l">
              <a:spcBef>
                <a:spcPts val="0"/>
              </a:spcBef>
              <a:buNone/>
              <a:defRPr sz="12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cxnSp>
        <p:nvCxnSpPr>
          <p:cNvPr id="78" name="Shape 78"/>
          <p:cNvCxnSpPr/>
          <p:nvPr/>
        </p:nvCxnSpPr>
        <p:spPr>
          <a:xfrm>
            <a:off x="152400" y="1280159"/>
            <a:ext cx="8833103" cy="0"/>
          </a:xfrm>
          <a:prstGeom prst="straightConnector1">
            <a:avLst/>
          </a:prstGeom>
          <a:noFill/>
          <a:ln cap="flat" cmpd="sng" w="11425">
            <a:solidFill>
              <a:srgbClr val="1F3C72"/>
            </a:solidFill>
            <a:prstDash val="dash"/>
            <a:round/>
            <a:headEnd len="med" w="med" type="none"/>
            <a:tailEnd len="med" w="med" type="none"/>
          </a:ln>
        </p:spPr>
      </p:cxnSp>
      <p:sp>
        <p:nvSpPr>
          <p:cNvPr id="79" name="Shape 79"/>
          <p:cNvSpPr/>
          <p:nvPr/>
        </p:nvSpPr>
        <p:spPr>
          <a:xfrm>
            <a:off x="152400" y="155447"/>
            <a:ext cx="8833103" cy="6547104"/>
          </a:xfrm>
          <a:prstGeom prst="rect">
            <a:avLst/>
          </a:prstGeom>
          <a:noFill/>
          <a:ln cap="flat" cmpd="sng" w="9525">
            <a:solidFill>
              <a:srgbClr val="1F3C72"/>
            </a:solidFill>
            <a:prstDash val="solid"/>
            <a:miter/>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80" name="Shape 80"/>
          <p:cNvSpPr txBox="1"/>
          <p:nvPr>
            <p:ph idx="3" type="body"/>
          </p:nvPr>
        </p:nvSpPr>
        <p:spPr>
          <a:xfrm>
            <a:off x="301752" y="2471383"/>
            <a:ext cx="4041648" cy="3818403"/>
          </a:xfrm>
          <a:prstGeom prst="rect">
            <a:avLst/>
          </a:prstGeom>
          <a:noFill/>
          <a:ln>
            <a:noFill/>
          </a:ln>
        </p:spPr>
        <p:txBody>
          <a:bodyPr anchorCtr="0" anchor="t" bIns="91425" lIns="91425" rIns="91425" tIns="91425"/>
          <a:lstStyle>
            <a:lvl1pPr indent="-128587" lvl="0" marL="274320" marR="0" rtl="0" algn="l">
              <a:spcBef>
                <a:spcPts val="540"/>
              </a:spcBef>
              <a:buClr>
                <a:schemeClr val="accent1"/>
              </a:buClr>
              <a:buSzPct val="85000"/>
              <a:buFont typeface="Noto Sans Symbols"/>
              <a:buChar char="●"/>
              <a:defRPr b="0" i="0" sz="2700" u="none" cap="none" strike="noStrike">
                <a:solidFill>
                  <a:schemeClr val="dk1"/>
                </a:solidFill>
                <a:latin typeface="Georgia"/>
                <a:ea typeface="Georgia"/>
                <a:cs typeface="Georgia"/>
                <a:sym typeface="Georgia"/>
              </a:defRPr>
            </a:lvl1pPr>
            <a:lvl2pPr indent="-184150" lvl="1" marL="548640" marR="0" rtl="0" algn="l">
              <a:spcBef>
                <a:spcPts val="440"/>
              </a:spcBef>
              <a:buClr>
                <a:schemeClr val="accent2"/>
              </a:buClr>
              <a:buSzPct val="70000"/>
              <a:buFont typeface="Noto Sans Symbols"/>
              <a:buChar char="○"/>
              <a:defRPr b="0" i="0" sz="2200" u="none" cap="none" strike="noStrike">
                <a:solidFill>
                  <a:schemeClr val="dk2"/>
                </a:solidFill>
                <a:latin typeface="Georgia"/>
                <a:ea typeface="Georgia"/>
                <a:cs typeface="Georgia"/>
                <a:sym typeface="Georgia"/>
              </a:defRPr>
            </a:lvl2pPr>
            <a:lvl3pPr indent="-143510" lvl="2" marL="822960" marR="0" rtl="0" algn="l">
              <a:spcBef>
                <a:spcPts val="400"/>
              </a:spcBef>
              <a:buClr>
                <a:schemeClr val="accent3"/>
              </a:buClr>
              <a:buSzPct val="75000"/>
              <a:buFont typeface="Noto Sans Symbols"/>
              <a:buChar char="•"/>
              <a:defRPr b="0" i="0" sz="2000" u="none" cap="none" strike="noStrike">
                <a:solidFill>
                  <a:schemeClr val="dk1"/>
                </a:solidFill>
                <a:latin typeface="Georgia"/>
                <a:ea typeface="Georgia"/>
                <a:cs typeface="Georgia"/>
                <a:sym typeface="Georgia"/>
              </a:defRPr>
            </a:lvl3pPr>
            <a:lvl4pPr indent="-144780" lvl="3" marL="1097280" marR="0" rtl="0" algn="l">
              <a:spcBef>
                <a:spcPts val="400"/>
              </a:spcBef>
              <a:buClr>
                <a:schemeClr val="accent4"/>
              </a:buClr>
              <a:buSzPct val="70000"/>
              <a:buFont typeface="Noto Sans Symbols"/>
              <a:buChar char="•"/>
              <a:defRPr b="0" i="0" sz="2000" u="none" cap="none" strike="noStrike">
                <a:solidFill>
                  <a:schemeClr val="dk2"/>
                </a:solidFill>
                <a:latin typeface="Georgia"/>
                <a:ea typeface="Georgia"/>
                <a:cs typeface="Georgia"/>
                <a:sym typeface="Georgia"/>
              </a:defRPr>
            </a:lvl4pPr>
            <a:lvl5pPr indent="-114300" lvl="4" marL="1371600" marR="0" rtl="0" algn="l">
              <a:spcBef>
                <a:spcPts val="360"/>
              </a:spcBef>
              <a:buClr>
                <a:schemeClr val="accent5"/>
              </a:buClr>
              <a:buSzPct val="100000"/>
              <a:buFont typeface="Georgia"/>
              <a:buChar char="•"/>
              <a:defRPr b="0" i="0" sz="1800" u="none" cap="none" strike="noStrike">
                <a:solidFill>
                  <a:schemeClr val="dk1"/>
                </a:solidFill>
                <a:latin typeface="Georgia"/>
                <a:ea typeface="Georgia"/>
                <a:cs typeface="Georgia"/>
                <a:sym typeface="Georgia"/>
              </a:defRPr>
            </a:lvl5pPr>
            <a:lvl6pPr indent="-93980" lvl="5" marL="1645920" marR="0" rtl="0" algn="l">
              <a:spcBef>
                <a:spcPts val="360"/>
              </a:spcBef>
              <a:buClr>
                <a:schemeClr val="accent6"/>
              </a:buClr>
              <a:buSzPct val="79999"/>
              <a:buFont typeface="Noto Sans Symbols"/>
              <a:buChar char="●"/>
              <a:defRPr b="0" i="0" sz="1800" u="none" cap="none" strike="noStrike">
                <a:solidFill>
                  <a:schemeClr val="dk1"/>
                </a:solidFill>
                <a:latin typeface="Georgia"/>
                <a:ea typeface="Georgia"/>
                <a:cs typeface="Georgia"/>
                <a:sym typeface="Georgia"/>
              </a:defRPr>
            </a:lvl6pPr>
            <a:lvl7pPr indent="-101600" lvl="6" marL="1920240" marR="0" rtl="0" algn="l">
              <a:spcBef>
                <a:spcPts val="320"/>
              </a:spcBef>
              <a:buClr>
                <a:srgbClr val="B49D00"/>
              </a:buClr>
              <a:buSzPct val="90000"/>
              <a:buFont typeface="Georgia"/>
              <a:buChar char="•"/>
              <a:defRPr b="0" i="0" sz="1600" u="none" cap="none" strike="noStrike">
                <a:solidFill>
                  <a:schemeClr val="dk1"/>
                </a:solidFill>
                <a:latin typeface="Georgia"/>
                <a:ea typeface="Georgia"/>
                <a:cs typeface="Georgia"/>
                <a:sym typeface="Georgia"/>
              </a:defRPr>
            </a:lvl7pPr>
            <a:lvl8pPr indent="-83820" lvl="7" marL="2103120" marR="0" rtl="0" algn="l">
              <a:spcBef>
                <a:spcPts val="320"/>
              </a:spcBef>
              <a:buClr>
                <a:srgbClr val="D6B327"/>
              </a:buClr>
              <a:buSzPct val="100000"/>
              <a:buFont typeface="Georgia"/>
              <a:buChar char="•"/>
              <a:defRPr b="0" i="0" sz="1600" u="none" cap="none" strike="noStrike">
                <a:solidFill>
                  <a:schemeClr val="dk1"/>
                </a:solidFill>
                <a:latin typeface="Georgia"/>
                <a:ea typeface="Georgia"/>
                <a:cs typeface="Georgia"/>
                <a:sym typeface="Georgia"/>
              </a:defRPr>
            </a:lvl8pPr>
            <a:lvl9pPr indent="-113029" lvl="8" marL="2377440" marR="0" rtl="0" algn="l">
              <a:spcBef>
                <a:spcPts val="280"/>
              </a:spcBef>
              <a:buClr>
                <a:srgbClr val="6685BE"/>
              </a:buClr>
              <a:buSzPct val="90000"/>
              <a:buFont typeface="Georgia"/>
              <a:buChar char="•"/>
              <a:defRPr b="0" i="0" sz="1400" u="none" cap="none" strike="noStrike">
                <a:solidFill>
                  <a:schemeClr val="dk1"/>
                </a:solidFill>
                <a:latin typeface="Georgia"/>
                <a:ea typeface="Georgia"/>
                <a:cs typeface="Georgia"/>
                <a:sym typeface="Georgia"/>
              </a:defRPr>
            </a:lvl9pPr>
          </a:lstStyle>
          <a:p/>
        </p:txBody>
      </p:sp>
      <p:sp>
        <p:nvSpPr>
          <p:cNvPr id="81" name="Shape 81"/>
          <p:cNvSpPr txBox="1"/>
          <p:nvPr>
            <p:ph idx="4" type="body"/>
          </p:nvPr>
        </p:nvSpPr>
        <p:spPr>
          <a:xfrm>
            <a:off x="4800600" y="2471383"/>
            <a:ext cx="4038599" cy="3822191"/>
          </a:xfrm>
          <a:prstGeom prst="rect">
            <a:avLst/>
          </a:prstGeom>
          <a:noFill/>
          <a:ln>
            <a:noFill/>
          </a:ln>
        </p:spPr>
        <p:txBody>
          <a:bodyPr anchorCtr="0" anchor="t" bIns="91425" lIns="91425" rIns="91425" tIns="91425"/>
          <a:lstStyle>
            <a:lvl1pPr indent="-128587" lvl="0" marL="274320" marR="0" rtl="0" algn="l">
              <a:spcBef>
                <a:spcPts val="540"/>
              </a:spcBef>
              <a:buClr>
                <a:schemeClr val="accent1"/>
              </a:buClr>
              <a:buSzPct val="85000"/>
              <a:buFont typeface="Noto Sans Symbols"/>
              <a:buChar char="●"/>
              <a:defRPr b="0" i="0" sz="2700" u="none" cap="none" strike="noStrike">
                <a:solidFill>
                  <a:schemeClr val="dk1"/>
                </a:solidFill>
                <a:latin typeface="Georgia"/>
                <a:ea typeface="Georgia"/>
                <a:cs typeface="Georgia"/>
                <a:sym typeface="Georgia"/>
              </a:defRPr>
            </a:lvl1pPr>
            <a:lvl2pPr indent="-184150" lvl="1" marL="548640" marR="0" rtl="0" algn="l">
              <a:spcBef>
                <a:spcPts val="440"/>
              </a:spcBef>
              <a:buClr>
                <a:schemeClr val="accent2"/>
              </a:buClr>
              <a:buSzPct val="70000"/>
              <a:buFont typeface="Noto Sans Symbols"/>
              <a:buChar char="○"/>
              <a:defRPr b="0" i="0" sz="2200" u="none" cap="none" strike="noStrike">
                <a:solidFill>
                  <a:schemeClr val="dk2"/>
                </a:solidFill>
                <a:latin typeface="Georgia"/>
                <a:ea typeface="Georgia"/>
                <a:cs typeface="Georgia"/>
                <a:sym typeface="Georgia"/>
              </a:defRPr>
            </a:lvl2pPr>
            <a:lvl3pPr indent="-143510" lvl="2" marL="822960" marR="0" rtl="0" algn="l">
              <a:spcBef>
                <a:spcPts val="400"/>
              </a:spcBef>
              <a:buClr>
                <a:schemeClr val="accent3"/>
              </a:buClr>
              <a:buSzPct val="75000"/>
              <a:buFont typeface="Noto Sans Symbols"/>
              <a:buChar char="•"/>
              <a:defRPr b="0" i="0" sz="2000" u="none" cap="none" strike="noStrike">
                <a:solidFill>
                  <a:schemeClr val="dk1"/>
                </a:solidFill>
                <a:latin typeface="Georgia"/>
                <a:ea typeface="Georgia"/>
                <a:cs typeface="Georgia"/>
                <a:sym typeface="Georgia"/>
              </a:defRPr>
            </a:lvl3pPr>
            <a:lvl4pPr indent="-144780" lvl="3" marL="1097280" marR="0" rtl="0" algn="l">
              <a:spcBef>
                <a:spcPts val="400"/>
              </a:spcBef>
              <a:buClr>
                <a:schemeClr val="accent4"/>
              </a:buClr>
              <a:buSzPct val="70000"/>
              <a:buFont typeface="Noto Sans Symbols"/>
              <a:buChar char="•"/>
              <a:defRPr b="0" i="0" sz="2000" u="none" cap="none" strike="noStrike">
                <a:solidFill>
                  <a:schemeClr val="dk2"/>
                </a:solidFill>
                <a:latin typeface="Georgia"/>
                <a:ea typeface="Georgia"/>
                <a:cs typeface="Georgia"/>
                <a:sym typeface="Georgia"/>
              </a:defRPr>
            </a:lvl4pPr>
            <a:lvl5pPr indent="-114300" lvl="4" marL="1371600" marR="0" rtl="0" algn="l">
              <a:spcBef>
                <a:spcPts val="360"/>
              </a:spcBef>
              <a:buClr>
                <a:schemeClr val="accent5"/>
              </a:buClr>
              <a:buSzPct val="100000"/>
              <a:buFont typeface="Georgia"/>
              <a:buChar char="•"/>
              <a:defRPr b="0" i="0" sz="1800" u="none" cap="none" strike="noStrike">
                <a:solidFill>
                  <a:schemeClr val="dk1"/>
                </a:solidFill>
                <a:latin typeface="Georgia"/>
                <a:ea typeface="Georgia"/>
                <a:cs typeface="Georgia"/>
                <a:sym typeface="Georgia"/>
              </a:defRPr>
            </a:lvl5pPr>
            <a:lvl6pPr indent="-93980" lvl="5" marL="1645920" marR="0" rtl="0" algn="l">
              <a:spcBef>
                <a:spcPts val="360"/>
              </a:spcBef>
              <a:buClr>
                <a:schemeClr val="accent6"/>
              </a:buClr>
              <a:buSzPct val="79999"/>
              <a:buFont typeface="Noto Sans Symbols"/>
              <a:buChar char="●"/>
              <a:defRPr b="0" i="0" sz="1800" u="none" cap="none" strike="noStrike">
                <a:solidFill>
                  <a:schemeClr val="dk1"/>
                </a:solidFill>
                <a:latin typeface="Georgia"/>
                <a:ea typeface="Georgia"/>
                <a:cs typeface="Georgia"/>
                <a:sym typeface="Georgia"/>
              </a:defRPr>
            </a:lvl6pPr>
            <a:lvl7pPr indent="-101600" lvl="6" marL="1920240" marR="0" rtl="0" algn="l">
              <a:spcBef>
                <a:spcPts val="320"/>
              </a:spcBef>
              <a:buClr>
                <a:srgbClr val="B49D00"/>
              </a:buClr>
              <a:buSzPct val="90000"/>
              <a:buFont typeface="Georgia"/>
              <a:buChar char="•"/>
              <a:defRPr b="0" i="0" sz="1600" u="none" cap="none" strike="noStrike">
                <a:solidFill>
                  <a:schemeClr val="dk1"/>
                </a:solidFill>
                <a:latin typeface="Georgia"/>
                <a:ea typeface="Georgia"/>
                <a:cs typeface="Georgia"/>
                <a:sym typeface="Georgia"/>
              </a:defRPr>
            </a:lvl7pPr>
            <a:lvl8pPr indent="-83820" lvl="7" marL="2103120" marR="0" rtl="0" algn="l">
              <a:spcBef>
                <a:spcPts val="320"/>
              </a:spcBef>
              <a:buClr>
                <a:srgbClr val="D6B327"/>
              </a:buClr>
              <a:buSzPct val="100000"/>
              <a:buFont typeface="Georgia"/>
              <a:buChar char="•"/>
              <a:defRPr b="0" i="0" sz="1600" u="none" cap="none" strike="noStrike">
                <a:solidFill>
                  <a:schemeClr val="dk1"/>
                </a:solidFill>
                <a:latin typeface="Georgia"/>
                <a:ea typeface="Georgia"/>
                <a:cs typeface="Georgia"/>
                <a:sym typeface="Georgia"/>
              </a:defRPr>
            </a:lvl8pPr>
            <a:lvl9pPr indent="-113029" lvl="8" marL="2377440" marR="0" rtl="0" algn="l">
              <a:spcBef>
                <a:spcPts val="280"/>
              </a:spcBef>
              <a:buClr>
                <a:srgbClr val="6685BE"/>
              </a:buClr>
              <a:buSzPct val="90000"/>
              <a:buFont typeface="Georgia"/>
              <a:buChar char="•"/>
              <a:defRPr b="0" i="0" sz="1400" u="none" cap="none" strike="noStrike">
                <a:solidFill>
                  <a:schemeClr val="dk1"/>
                </a:solidFill>
                <a:latin typeface="Georgia"/>
                <a:ea typeface="Georgia"/>
                <a:cs typeface="Georgia"/>
                <a:sym typeface="Georgia"/>
              </a:defRPr>
            </a:lvl9pPr>
          </a:lstStyle>
          <a:p/>
        </p:txBody>
      </p:sp>
      <p:sp>
        <p:nvSpPr>
          <p:cNvPr id="82" name="Shape 82"/>
          <p:cNvSpPr/>
          <p:nvPr/>
        </p:nvSpPr>
        <p:spPr>
          <a:xfrm>
            <a:off x="4267200" y="956036"/>
            <a:ext cx="609599" cy="609599"/>
          </a:xfrm>
          <a:prstGeom prst="ellipse">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83" name="Shape 83"/>
          <p:cNvSpPr/>
          <p:nvPr/>
        </p:nvSpPr>
        <p:spPr>
          <a:xfrm>
            <a:off x="4361687" y="1050524"/>
            <a:ext cx="420624" cy="420624"/>
          </a:xfrm>
          <a:prstGeom prst="ellipse">
            <a:avLst/>
          </a:prstGeom>
          <a:solidFill>
            <a:srgbClr val="FFFFFF"/>
          </a:solidFill>
          <a:ln cap="rnd" cmpd="dbl" w="50800">
            <a:solidFill>
              <a:srgbClr val="1F3C72"/>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84" name="Shape 84"/>
          <p:cNvSpPr txBox="1"/>
          <p:nvPr>
            <p:ph idx="12" type="sldNum"/>
          </p:nvPr>
        </p:nvSpPr>
        <p:spPr>
          <a:xfrm>
            <a:off x="4343400" y="1042416"/>
            <a:ext cx="457200" cy="441324"/>
          </a:xfrm>
          <a:prstGeom prst="rect">
            <a:avLst/>
          </a:prstGeom>
          <a:noFill/>
          <a:ln>
            <a:noFill/>
          </a:ln>
        </p:spPr>
        <p:txBody>
          <a:bodyPr anchorCtr="0" anchor="ctr" bIns="45700" lIns="45700" rIns="45700" tIns="45700">
            <a:noAutofit/>
          </a:bodyPr>
          <a:lstStyle/>
          <a:p>
            <a:pPr indent="0" lvl="0" marL="0" marR="0" rtl="0" algn="ctr">
              <a:spcBef>
                <a:spcPts val="0"/>
              </a:spcBef>
              <a:buSzPct val="25000"/>
              <a:buNone/>
            </a:pPr>
            <a:fld id="{00000000-1234-1234-1234-123412341234}" type="slidenum">
              <a:rPr lang="en-US" sz="1600">
                <a:solidFill>
                  <a:srgbClr val="1F3C72"/>
                </a:solidFill>
                <a:latin typeface="Georgia"/>
                <a:ea typeface="Georgia"/>
                <a:cs typeface="Georgia"/>
                <a:sym typeface="Georgia"/>
              </a:rPr>
              <a:t>‹#›</a:t>
            </a:fld>
          </a:p>
        </p:txBody>
      </p:sp>
      <p:sp>
        <p:nvSpPr>
          <p:cNvPr id="85" name="Shape 85"/>
          <p:cNvSpPr txBox="1"/>
          <p:nvPr>
            <p:ph type="title"/>
          </p:nvPr>
        </p:nvSpPr>
        <p:spPr>
          <a:xfrm>
            <a:off x="301752" y="228600"/>
            <a:ext cx="8534399" cy="758951"/>
          </a:xfrm>
          <a:prstGeom prst="rect">
            <a:avLst/>
          </a:prstGeom>
          <a:noFill/>
          <a:ln>
            <a:noFill/>
          </a:ln>
        </p:spPr>
        <p:txBody>
          <a:bodyPr anchorCtr="0" anchor="b" bIns="91425" lIns="91425" rIns="91425" tIns="91425"/>
          <a:lstStyle>
            <a:lvl1pPr indent="0" lvl="0" marL="0" marR="0" rtl="0" algn="ctr">
              <a:spcBef>
                <a:spcPts val="0"/>
              </a:spcBef>
              <a:buClr>
                <a:srgbClr val="1F3C72"/>
              </a:buClr>
              <a:buFont typeface="Georgia"/>
              <a:buNone/>
              <a:defRPr b="0" i="0" sz="3300" u="none" cap="none" strike="noStrike">
                <a:solidFill>
                  <a:srgbClr val="1F3C72"/>
                </a:solidFill>
                <a:latin typeface="Georgia"/>
                <a:ea typeface="Georgia"/>
                <a:cs typeface="Georgia"/>
                <a:sym typeface="Georg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6" name="Shape 86"/>
        <p:cNvGrpSpPr/>
        <p:nvPr/>
      </p:nvGrpSpPr>
      <p:grpSpPr>
        <a:xfrm>
          <a:off x="0" y="0"/>
          <a:ext cx="0" cy="0"/>
          <a:chOff x="0" y="0"/>
          <a:chExt cx="0" cy="0"/>
        </a:xfrm>
      </p:grpSpPr>
      <p:sp>
        <p:nvSpPr>
          <p:cNvPr id="87" name="Shape 87"/>
          <p:cNvSpPr txBox="1"/>
          <p:nvPr>
            <p:ph type="title"/>
          </p:nvPr>
        </p:nvSpPr>
        <p:spPr>
          <a:xfrm>
            <a:off x="301752" y="228600"/>
            <a:ext cx="8534399" cy="758951"/>
          </a:xfrm>
          <a:prstGeom prst="rect">
            <a:avLst/>
          </a:prstGeom>
          <a:noFill/>
          <a:ln>
            <a:noFill/>
          </a:ln>
        </p:spPr>
        <p:txBody>
          <a:bodyPr anchorCtr="0" anchor="b" bIns="91425" lIns="91425" rIns="91425" tIns="91425"/>
          <a:lstStyle>
            <a:lvl1pPr indent="0" lvl="0" marL="0" marR="0" rtl="0" algn="ctr">
              <a:spcBef>
                <a:spcPts val="0"/>
              </a:spcBef>
              <a:buClr>
                <a:srgbClr val="1F3C72"/>
              </a:buClr>
              <a:buFont typeface="Georgia"/>
              <a:buNone/>
              <a:defRPr b="0" i="0" sz="3300" u="none" cap="none" strike="noStrike">
                <a:solidFill>
                  <a:srgbClr val="1F3C72"/>
                </a:solidFill>
                <a:latin typeface="Georgia"/>
                <a:ea typeface="Georgia"/>
                <a:cs typeface="Georgia"/>
                <a:sym typeface="Georg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88" name="Shape 88"/>
          <p:cNvSpPr txBox="1"/>
          <p:nvPr>
            <p:ph idx="10" type="dt"/>
          </p:nvPr>
        </p:nvSpPr>
        <p:spPr>
          <a:xfrm>
            <a:off x="5791200" y="6404983"/>
            <a:ext cx="3044952" cy="365759"/>
          </a:xfrm>
          <a:prstGeom prst="rect">
            <a:avLst/>
          </a:prstGeom>
          <a:noFill/>
          <a:ln>
            <a:noFill/>
          </a:ln>
        </p:spPr>
        <p:txBody>
          <a:bodyPr anchorCtr="0" anchor="t" bIns="91425" lIns="91425" rIns="91425" tIns="91425"/>
          <a:lstStyle>
            <a:lvl1pPr indent="0" lvl="0" marL="0" marR="0" rtl="0" algn="r">
              <a:spcBef>
                <a:spcPts val="0"/>
              </a:spcBef>
              <a:buNone/>
              <a:defRPr sz="14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89" name="Shape 89"/>
          <p:cNvSpPr txBox="1"/>
          <p:nvPr>
            <p:ph idx="11" type="ftr"/>
          </p:nvPr>
        </p:nvSpPr>
        <p:spPr>
          <a:xfrm>
            <a:off x="304800" y="6410848"/>
            <a:ext cx="3581399" cy="365759"/>
          </a:xfrm>
          <a:prstGeom prst="rect">
            <a:avLst/>
          </a:prstGeom>
          <a:noFill/>
          <a:ln>
            <a:noFill/>
          </a:ln>
        </p:spPr>
        <p:txBody>
          <a:bodyPr anchorCtr="0" anchor="t" bIns="91425" lIns="91425" rIns="91425" tIns="91425"/>
          <a:lstStyle>
            <a:lvl1pPr indent="0" lvl="0" marL="0" marR="0" rtl="0" algn="l">
              <a:spcBef>
                <a:spcPts val="0"/>
              </a:spcBef>
              <a:buNone/>
              <a:defRPr sz="12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90" name="Shape 90"/>
          <p:cNvSpPr txBox="1"/>
          <p:nvPr>
            <p:ph idx="12" type="sldNum"/>
          </p:nvPr>
        </p:nvSpPr>
        <p:spPr>
          <a:xfrm>
            <a:off x="4343400" y="1036020"/>
            <a:ext cx="457200" cy="441324"/>
          </a:xfrm>
          <a:prstGeom prst="rect">
            <a:avLst/>
          </a:prstGeom>
          <a:noFill/>
          <a:ln>
            <a:noFill/>
          </a:ln>
        </p:spPr>
        <p:txBody>
          <a:bodyPr anchorCtr="0" anchor="ctr" bIns="45700" lIns="45700" rIns="45700" tIns="45700">
            <a:noAutofit/>
          </a:bodyPr>
          <a:lstStyle/>
          <a:p>
            <a:pPr indent="0" lvl="0" marL="0" marR="0" rtl="0" algn="ctr">
              <a:spcBef>
                <a:spcPts val="0"/>
              </a:spcBef>
              <a:buSzPct val="25000"/>
              <a:buNone/>
            </a:pPr>
            <a:fld id="{00000000-1234-1234-1234-123412341234}" type="slidenum">
              <a:rPr lang="en-US" sz="1600">
                <a:solidFill>
                  <a:srgbClr val="1F3C72"/>
                </a:solidFill>
                <a:latin typeface="Georgia"/>
                <a:ea typeface="Georgia"/>
                <a:cs typeface="Georgia"/>
                <a:sym typeface="Georgia"/>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91" name="Shape 91"/>
        <p:cNvGrpSpPr/>
        <p:nvPr/>
      </p:nvGrpSpPr>
      <p:grpSpPr>
        <a:xfrm>
          <a:off x="0" y="0"/>
          <a:ext cx="0" cy="0"/>
          <a:chOff x="0" y="0"/>
          <a:chExt cx="0" cy="0"/>
        </a:xfrm>
      </p:grpSpPr>
      <p:sp>
        <p:nvSpPr>
          <p:cNvPr id="92" name="Shape 92"/>
          <p:cNvSpPr/>
          <p:nvPr/>
        </p:nvSpPr>
        <p:spPr>
          <a:xfrm>
            <a:off x="0" y="6705600"/>
            <a:ext cx="9144000" cy="152399"/>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93" name="Shape 93"/>
          <p:cNvSpPr/>
          <p:nvPr/>
        </p:nvSpPr>
        <p:spPr>
          <a:xfrm>
            <a:off x="0" y="0"/>
            <a:ext cx="9144000" cy="155448"/>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94" name="Shape 94"/>
          <p:cNvSpPr/>
          <p:nvPr/>
        </p:nvSpPr>
        <p:spPr>
          <a:xfrm>
            <a:off x="8991600" y="0"/>
            <a:ext cx="152399" cy="68580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95" name="Shape 95"/>
          <p:cNvSpPr/>
          <p:nvPr/>
        </p:nvSpPr>
        <p:spPr>
          <a:xfrm>
            <a:off x="0" y="0"/>
            <a:ext cx="152399" cy="68580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96" name="Shape 96"/>
          <p:cNvSpPr/>
          <p:nvPr/>
        </p:nvSpPr>
        <p:spPr>
          <a:xfrm>
            <a:off x="146304" y="6391655"/>
            <a:ext cx="8833103" cy="309562"/>
          </a:xfrm>
          <a:prstGeom prst="rect">
            <a:avLst/>
          </a:prstGeom>
          <a:solidFill>
            <a:schemeClr val="accent3"/>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97" name="Shape 97"/>
          <p:cNvSpPr/>
          <p:nvPr/>
        </p:nvSpPr>
        <p:spPr>
          <a:xfrm>
            <a:off x="152400" y="158495"/>
            <a:ext cx="8833103" cy="6547104"/>
          </a:xfrm>
          <a:prstGeom prst="rect">
            <a:avLst/>
          </a:prstGeom>
          <a:noFill/>
          <a:ln cap="flat" cmpd="sng" w="9525">
            <a:solidFill>
              <a:srgbClr val="1F3C72"/>
            </a:solidFill>
            <a:prstDash val="solid"/>
            <a:miter/>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98" name="Shape 98"/>
          <p:cNvSpPr txBox="1"/>
          <p:nvPr>
            <p:ph idx="10" type="dt"/>
          </p:nvPr>
        </p:nvSpPr>
        <p:spPr>
          <a:xfrm>
            <a:off x="5791200" y="6404983"/>
            <a:ext cx="3044952" cy="365759"/>
          </a:xfrm>
          <a:prstGeom prst="rect">
            <a:avLst/>
          </a:prstGeom>
          <a:noFill/>
          <a:ln>
            <a:noFill/>
          </a:ln>
        </p:spPr>
        <p:txBody>
          <a:bodyPr anchorCtr="0" anchor="t" bIns="91425" lIns="91425" rIns="91425" tIns="91425"/>
          <a:lstStyle>
            <a:lvl1pPr indent="0" lvl="0" marL="0" marR="0" rtl="0" algn="r">
              <a:spcBef>
                <a:spcPts val="0"/>
              </a:spcBef>
              <a:buNone/>
              <a:defRPr sz="14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99" name="Shape 99"/>
          <p:cNvSpPr txBox="1"/>
          <p:nvPr>
            <p:ph idx="11" type="ftr"/>
          </p:nvPr>
        </p:nvSpPr>
        <p:spPr>
          <a:xfrm>
            <a:off x="304800" y="6410848"/>
            <a:ext cx="3581399" cy="365759"/>
          </a:xfrm>
          <a:prstGeom prst="rect">
            <a:avLst/>
          </a:prstGeom>
          <a:noFill/>
          <a:ln>
            <a:noFill/>
          </a:ln>
        </p:spPr>
        <p:txBody>
          <a:bodyPr anchorCtr="0" anchor="t" bIns="91425" lIns="91425" rIns="91425" tIns="91425"/>
          <a:lstStyle>
            <a:lvl1pPr indent="0" lvl="0" marL="0" marR="0" rtl="0" algn="l">
              <a:spcBef>
                <a:spcPts val="0"/>
              </a:spcBef>
              <a:buNone/>
              <a:defRPr sz="12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100" name="Shape 100"/>
          <p:cNvSpPr txBox="1"/>
          <p:nvPr>
            <p:ph idx="12" type="sldNum"/>
          </p:nvPr>
        </p:nvSpPr>
        <p:spPr>
          <a:xfrm>
            <a:off x="4267200" y="6324600"/>
            <a:ext cx="609599" cy="441324"/>
          </a:xfrm>
          <a:prstGeom prst="rect">
            <a:avLst/>
          </a:prstGeom>
          <a:noFill/>
          <a:ln>
            <a:noFill/>
          </a:ln>
        </p:spPr>
        <p:txBody>
          <a:bodyPr anchorCtr="0" anchor="ctr" bIns="45700" lIns="45700" rIns="45700" tIns="45700">
            <a:noAutofit/>
          </a:bodyPr>
          <a:lstStyle/>
          <a:p>
            <a:pPr indent="0" lvl="0" marL="0" marR="0" rtl="0" algn="ctr">
              <a:spcBef>
                <a:spcPts val="0"/>
              </a:spcBef>
              <a:buSzPct val="25000"/>
              <a:buNone/>
            </a:pPr>
            <a:fld id="{00000000-1234-1234-1234-123412341234}" type="slidenum">
              <a:rPr lang="en-US" sz="1600">
                <a:solidFill>
                  <a:srgbClr val="FFFFFF"/>
                </a:solidFill>
                <a:latin typeface="Georgia"/>
                <a:ea typeface="Georgia"/>
                <a:cs typeface="Georgia"/>
                <a:sym typeface="Georgia"/>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101" name="Shape 101"/>
        <p:cNvGrpSpPr/>
        <p:nvPr/>
      </p:nvGrpSpPr>
      <p:grpSpPr>
        <a:xfrm>
          <a:off x="0" y="0"/>
          <a:ext cx="0" cy="0"/>
          <a:chOff x="0" y="0"/>
          <a:chExt cx="0" cy="0"/>
        </a:xfrm>
      </p:grpSpPr>
      <p:sp>
        <p:nvSpPr>
          <p:cNvPr id="102" name="Shape 102"/>
          <p:cNvSpPr/>
          <p:nvPr/>
        </p:nvSpPr>
        <p:spPr>
          <a:xfrm>
            <a:off x="152400" y="152400"/>
            <a:ext cx="8833103" cy="304799"/>
          </a:xfrm>
          <a:prstGeom prst="rect">
            <a:avLst/>
          </a:prstGeom>
          <a:solidFill>
            <a:schemeClr val="accent3"/>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03" name="Shape 103"/>
          <p:cNvSpPr/>
          <p:nvPr/>
        </p:nvSpPr>
        <p:spPr>
          <a:xfrm>
            <a:off x="0" y="6705600"/>
            <a:ext cx="9144000" cy="152399"/>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04" name="Shape 104"/>
          <p:cNvSpPr/>
          <p:nvPr/>
        </p:nvSpPr>
        <p:spPr>
          <a:xfrm>
            <a:off x="8991600" y="0"/>
            <a:ext cx="152399" cy="68580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05" name="Shape 105"/>
          <p:cNvSpPr/>
          <p:nvPr/>
        </p:nvSpPr>
        <p:spPr>
          <a:xfrm>
            <a:off x="0" y="0"/>
            <a:ext cx="9144000" cy="118872"/>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06" name="Shape 106"/>
          <p:cNvSpPr/>
          <p:nvPr/>
        </p:nvSpPr>
        <p:spPr>
          <a:xfrm>
            <a:off x="0" y="0"/>
            <a:ext cx="152399" cy="68580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07" name="Shape 107"/>
          <p:cNvSpPr/>
          <p:nvPr/>
        </p:nvSpPr>
        <p:spPr>
          <a:xfrm>
            <a:off x="152400" y="609600"/>
            <a:ext cx="2743199" cy="5867400"/>
          </a:xfrm>
          <a:prstGeom prst="rect">
            <a:avLst/>
          </a:prstGeom>
          <a:solidFill>
            <a:schemeClr val="accent1"/>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108" name="Shape 108"/>
          <p:cNvSpPr txBox="1"/>
          <p:nvPr>
            <p:ph type="title"/>
          </p:nvPr>
        </p:nvSpPr>
        <p:spPr>
          <a:xfrm>
            <a:off x="381000" y="914400"/>
            <a:ext cx="2362200" cy="990599"/>
          </a:xfrm>
          <a:prstGeom prst="rect">
            <a:avLst/>
          </a:prstGeom>
          <a:noFill/>
          <a:ln>
            <a:noFill/>
          </a:ln>
        </p:spPr>
        <p:txBody>
          <a:bodyPr anchorCtr="0" anchor="b" bIns="91425" lIns="91425" rIns="91425" tIns="91425"/>
          <a:lstStyle>
            <a:lvl1pPr indent="0" lvl="0" marL="0" marR="0" rtl="0" algn="l">
              <a:spcBef>
                <a:spcPts val="0"/>
              </a:spcBef>
              <a:buClr>
                <a:srgbClr val="FFFFFF"/>
              </a:buClr>
              <a:buFont typeface="Georgia"/>
              <a:buNone/>
              <a:defRPr b="1" i="0" sz="2200" u="none" cap="none" strike="noStrike">
                <a:solidFill>
                  <a:srgbClr val="FFFFFF"/>
                </a:solidFill>
                <a:latin typeface="Georgia"/>
                <a:ea typeface="Georgia"/>
                <a:cs typeface="Georgia"/>
                <a:sym typeface="Georg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09" name="Shape 109"/>
          <p:cNvSpPr txBox="1"/>
          <p:nvPr>
            <p:ph idx="1" type="body"/>
          </p:nvPr>
        </p:nvSpPr>
        <p:spPr>
          <a:xfrm>
            <a:off x="381000" y="1981200"/>
            <a:ext cx="2362200" cy="4144963"/>
          </a:xfrm>
          <a:prstGeom prst="rect">
            <a:avLst/>
          </a:prstGeom>
          <a:noFill/>
          <a:ln>
            <a:noFill/>
          </a:ln>
        </p:spPr>
        <p:txBody>
          <a:bodyPr anchorCtr="0" anchor="t" bIns="91425" lIns="91425" rIns="91425" tIns="91425"/>
          <a:lstStyle>
            <a:lvl1pPr indent="0" lvl="0" marL="0" marR="0" rtl="0" algn="l">
              <a:spcBef>
                <a:spcPts val="320"/>
              </a:spcBef>
              <a:spcAft>
                <a:spcPts val="1000"/>
              </a:spcAft>
              <a:buClr>
                <a:schemeClr val="accent1"/>
              </a:buClr>
              <a:buFont typeface="Noto Sans Symbols"/>
              <a:buNone/>
              <a:defRPr b="0" i="0" sz="1600" u="none" cap="none" strike="noStrike">
                <a:solidFill>
                  <a:srgbClr val="FFFFFF"/>
                </a:solidFill>
                <a:latin typeface="Georgia"/>
                <a:ea typeface="Georgia"/>
                <a:cs typeface="Georgia"/>
                <a:sym typeface="Georgia"/>
              </a:defRPr>
            </a:lvl1pPr>
            <a:lvl2pPr indent="-281940" lvl="1" marL="548640" marR="0" rtl="0" algn="l">
              <a:spcBef>
                <a:spcPts val="240"/>
              </a:spcBef>
              <a:buClr>
                <a:schemeClr val="accent2"/>
              </a:buClr>
              <a:buFont typeface="Noto Sans Symbols"/>
              <a:buNone/>
              <a:defRPr b="0" i="0" sz="1200" u="none" cap="none" strike="noStrike">
                <a:solidFill>
                  <a:schemeClr val="dk2"/>
                </a:solidFill>
                <a:latin typeface="Georgia"/>
                <a:ea typeface="Georgia"/>
                <a:cs typeface="Georgia"/>
                <a:sym typeface="Georgia"/>
              </a:defRPr>
            </a:lvl2pPr>
            <a:lvl3pPr indent="-238760" lvl="2" marL="822960" marR="0" rtl="0" algn="l">
              <a:spcBef>
                <a:spcPts val="200"/>
              </a:spcBef>
              <a:buClr>
                <a:schemeClr val="accent3"/>
              </a:buClr>
              <a:buFont typeface="Noto Sans Symbols"/>
              <a:buNone/>
              <a:defRPr b="0" i="0" sz="1000" u="none" cap="none" strike="noStrike">
                <a:solidFill>
                  <a:schemeClr val="dk1"/>
                </a:solidFill>
                <a:latin typeface="Georgia"/>
                <a:ea typeface="Georgia"/>
                <a:cs typeface="Georgia"/>
                <a:sym typeface="Georgia"/>
              </a:defRPr>
            </a:lvl3pPr>
            <a:lvl4pPr indent="-233680" lvl="3" marL="1097280" marR="0" rtl="0" algn="l">
              <a:spcBef>
                <a:spcPts val="180"/>
              </a:spcBef>
              <a:buClr>
                <a:schemeClr val="accent4"/>
              </a:buClr>
              <a:buFont typeface="Noto Sans Symbols"/>
              <a:buNone/>
              <a:defRPr b="0" i="0" sz="900" u="none" cap="none" strike="noStrike">
                <a:solidFill>
                  <a:schemeClr val="dk2"/>
                </a:solidFill>
                <a:latin typeface="Georgia"/>
                <a:ea typeface="Georgia"/>
                <a:cs typeface="Georgia"/>
                <a:sym typeface="Georgia"/>
              </a:defRPr>
            </a:lvl4pPr>
            <a:lvl5pPr indent="-228600" lvl="4" marL="1371600" marR="0" rtl="0" algn="l">
              <a:spcBef>
                <a:spcPts val="180"/>
              </a:spcBef>
              <a:buClr>
                <a:schemeClr val="accent5"/>
              </a:buClr>
              <a:buFont typeface="Georgia"/>
              <a:buNone/>
              <a:defRPr b="0" i="0" sz="900" u="none" cap="none" strike="noStrike">
                <a:solidFill>
                  <a:schemeClr val="dk1"/>
                </a:solidFill>
                <a:latin typeface="Georgia"/>
                <a:ea typeface="Georgia"/>
                <a:cs typeface="Georgia"/>
                <a:sym typeface="Georgia"/>
              </a:defRPr>
            </a:lvl5pPr>
            <a:lvl6pPr indent="-93980" lvl="5" marL="1645920" marR="0" rtl="0" algn="l">
              <a:spcBef>
                <a:spcPts val="360"/>
              </a:spcBef>
              <a:buClr>
                <a:schemeClr val="accent6"/>
              </a:buClr>
              <a:buSzPct val="79999"/>
              <a:buFont typeface="Noto Sans Symbols"/>
              <a:buChar char="●"/>
              <a:defRPr b="0" i="0" sz="1800" u="none" cap="none" strike="noStrike">
                <a:solidFill>
                  <a:schemeClr val="dk1"/>
                </a:solidFill>
                <a:latin typeface="Georgia"/>
                <a:ea typeface="Georgia"/>
                <a:cs typeface="Georgia"/>
                <a:sym typeface="Georgia"/>
              </a:defRPr>
            </a:lvl6pPr>
            <a:lvl7pPr indent="-101600" lvl="6" marL="1920240" marR="0" rtl="0" algn="l">
              <a:spcBef>
                <a:spcPts val="320"/>
              </a:spcBef>
              <a:buClr>
                <a:srgbClr val="B49D00"/>
              </a:buClr>
              <a:buSzPct val="90000"/>
              <a:buFont typeface="Georgia"/>
              <a:buChar char="•"/>
              <a:defRPr b="0" i="0" sz="1600" u="none" cap="none" strike="noStrike">
                <a:solidFill>
                  <a:schemeClr val="dk1"/>
                </a:solidFill>
                <a:latin typeface="Georgia"/>
                <a:ea typeface="Georgia"/>
                <a:cs typeface="Georgia"/>
                <a:sym typeface="Georgia"/>
              </a:defRPr>
            </a:lvl7pPr>
            <a:lvl8pPr indent="-83820" lvl="7" marL="2103120" marR="0" rtl="0" algn="l">
              <a:spcBef>
                <a:spcPts val="320"/>
              </a:spcBef>
              <a:buClr>
                <a:srgbClr val="D6B327"/>
              </a:buClr>
              <a:buSzPct val="100000"/>
              <a:buFont typeface="Georgia"/>
              <a:buChar char="•"/>
              <a:defRPr b="0" i="0" sz="1600" u="none" cap="none" strike="noStrike">
                <a:solidFill>
                  <a:schemeClr val="dk1"/>
                </a:solidFill>
                <a:latin typeface="Georgia"/>
                <a:ea typeface="Georgia"/>
                <a:cs typeface="Georgia"/>
                <a:sym typeface="Georgia"/>
              </a:defRPr>
            </a:lvl8pPr>
            <a:lvl9pPr indent="-113029" lvl="8" marL="2377440" marR="0" rtl="0" algn="l">
              <a:spcBef>
                <a:spcPts val="280"/>
              </a:spcBef>
              <a:buClr>
                <a:srgbClr val="6685BE"/>
              </a:buClr>
              <a:buSzPct val="90000"/>
              <a:buFont typeface="Georgia"/>
              <a:buChar char="•"/>
              <a:defRPr b="0" i="0" sz="1400" u="none" cap="none" strike="noStrike">
                <a:solidFill>
                  <a:schemeClr val="dk1"/>
                </a:solidFill>
                <a:latin typeface="Georgia"/>
                <a:ea typeface="Georgia"/>
                <a:cs typeface="Georgia"/>
                <a:sym typeface="Georgia"/>
              </a:defRPr>
            </a:lvl9pPr>
          </a:lstStyle>
          <a:p/>
        </p:txBody>
      </p:sp>
      <p:sp>
        <p:nvSpPr>
          <p:cNvPr id="110" name="Shape 110"/>
          <p:cNvSpPr/>
          <p:nvPr/>
        </p:nvSpPr>
        <p:spPr>
          <a:xfrm>
            <a:off x="152400" y="152400"/>
            <a:ext cx="8833103" cy="6547104"/>
          </a:xfrm>
          <a:prstGeom prst="rect">
            <a:avLst/>
          </a:prstGeom>
          <a:noFill/>
          <a:ln cap="flat" cmpd="sng" w="9525">
            <a:solidFill>
              <a:srgbClr val="1F3C72"/>
            </a:solidFill>
            <a:prstDash val="solid"/>
            <a:miter/>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cxnSp>
        <p:nvCxnSpPr>
          <p:cNvPr id="111" name="Shape 111"/>
          <p:cNvCxnSpPr/>
          <p:nvPr/>
        </p:nvCxnSpPr>
        <p:spPr>
          <a:xfrm>
            <a:off x="152400" y="533400"/>
            <a:ext cx="8833103" cy="0"/>
          </a:xfrm>
          <a:prstGeom prst="straightConnector1">
            <a:avLst/>
          </a:prstGeom>
          <a:noFill/>
          <a:ln cap="flat" cmpd="sng" w="11425">
            <a:solidFill>
              <a:srgbClr val="1F3C72"/>
            </a:solidFill>
            <a:prstDash val="dash"/>
            <a:round/>
            <a:headEnd len="med" w="med" type="none"/>
            <a:tailEnd len="med" w="med" type="none"/>
          </a:ln>
        </p:spPr>
      </p:cxnSp>
      <p:sp>
        <p:nvSpPr>
          <p:cNvPr id="112" name="Shape 112"/>
          <p:cNvSpPr txBox="1"/>
          <p:nvPr>
            <p:ph idx="2" type="body"/>
          </p:nvPr>
        </p:nvSpPr>
        <p:spPr>
          <a:xfrm>
            <a:off x="3124200" y="685800"/>
            <a:ext cx="5638800" cy="5410200"/>
          </a:xfrm>
          <a:prstGeom prst="rect">
            <a:avLst/>
          </a:prstGeom>
          <a:noFill/>
          <a:ln>
            <a:noFill/>
          </a:ln>
        </p:spPr>
        <p:txBody>
          <a:bodyPr anchorCtr="0" anchor="t" bIns="91425" lIns="91425" rIns="91425" tIns="91425"/>
          <a:lstStyle>
            <a:lvl1pPr indent="-128587" lvl="0" marL="274320" marR="0" rtl="0" algn="l">
              <a:spcBef>
                <a:spcPts val="540"/>
              </a:spcBef>
              <a:buClr>
                <a:schemeClr val="accent1"/>
              </a:buClr>
              <a:buSzPct val="85000"/>
              <a:buFont typeface="Noto Sans Symbols"/>
              <a:buChar char="●"/>
              <a:defRPr b="0" i="0" sz="2700" u="none" cap="none" strike="noStrike">
                <a:solidFill>
                  <a:schemeClr val="dk1"/>
                </a:solidFill>
                <a:latin typeface="Georgia"/>
                <a:ea typeface="Georgia"/>
                <a:cs typeface="Georgia"/>
                <a:sym typeface="Georgia"/>
              </a:defRPr>
            </a:lvl1pPr>
            <a:lvl2pPr indent="-184150" lvl="1" marL="548640" marR="0" rtl="0" algn="l">
              <a:spcBef>
                <a:spcPts val="440"/>
              </a:spcBef>
              <a:buClr>
                <a:schemeClr val="accent2"/>
              </a:buClr>
              <a:buSzPct val="70000"/>
              <a:buFont typeface="Noto Sans Symbols"/>
              <a:buChar char="○"/>
              <a:defRPr b="0" i="0" sz="2200" u="none" cap="none" strike="noStrike">
                <a:solidFill>
                  <a:schemeClr val="dk2"/>
                </a:solidFill>
                <a:latin typeface="Georgia"/>
                <a:ea typeface="Georgia"/>
                <a:cs typeface="Georgia"/>
                <a:sym typeface="Georgia"/>
              </a:defRPr>
            </a:lvl2pPr>
            <a:lvl3pPr indent="-143510" lvl="2" marL="822960" marR="0" rtl="0" algn="l">
              <a:spcBef>
                <a:spcPts val="400"/>
              </a:spcBef>
              <a:buClr>
                <a:schemeClr val="accent3"/>
              </a:buClr>
              <a:buSzPct val="75000"/>
              <a:buFont typeface="Noto Sans Symbols"/>
              <a:buChar char="•"/>
              <a:defRPr b="0" i="0" sz="2000" u="none" cap="none" strike="noStrike">
                <a:solidFill>
                  <a:schemeClr val="dk1"/>
                </a:solidFill>
                <a:latin typeface="Georgia"/>
                <a:ea typeface="Georgia"/>
                <a:cs typeface="Georgia"/>
                <a:sym typeface="Georgia"/>
              </a:defRPr>
            </a:lvl3pPr>
            <a:lvl4pPr indent="-144780" lvl="3" marL="1097280" marR="0" rtl="0" algn="l">
              <a:spcBef>
                <a:spcPts val="400"/>
              </a:spcBef>
              <a:buClr>
                <a:schemeClr val="accent4"/>
              </a:buClr>
              <a:buSzPct val="70000"/>
              <a:buFont typeface="Noto Sans Symbols"/>
              <a:buChar char="•"/>
              <a:defRPr b="0" i="0" sz="2000" u="none" cap="none" strike="noStrike">
                <a:solidFill>
                  <a:schemeClr val="dk2"/>
                </a:solidFill>
                <a:latin typeface="Georgia"/>
                <a:ea typeface="Georgia"/>
                <a:cs typeface="Georgia"/>
                <a:sym typeface="Georgia"/>
              </a:defRPr>
            </a:lvl4pPr>
            <a:lvl5pPr indent="-114300" lvl="4" marL="1371600" marR="0" rtl="0" algn="l">
              <a:spcBef>
                <a:spcPts val="360"/>
              </a:spcBef>
              <a:buClr>
                <a:schemeClr val="accent5"/>
              </a:buClr>
              <a:buSzPct val="100000"/>
              <a:buFont typeface="Georgia"/>
              <a:buChar char="•"/>
              <a:defRPr b="0" i="0" sz="1800" u="none" cap="none" strike="noStrike">
                <a:solidFill>
                  <a:schemeClr val="dk1"/>
                </a:solidFill>
                <a:latin typeface="Georgia"/>
                <a:ea typeface="Georgia"/>
                <a:cs typeface="Georgia"/>
                <a:sym typeface="Georgia"/>
              </a:defRPr>
            </a:lvl5pPr>
            <a:lvl6pPr indent="-93980" lvl="5" marL="1645920" marR="0" rtl="0" algn="l">
              <a:spcBef>
                <a:spcPts val="360"/>
              </a:spcBef>
              <a:buClr>
                <a:schemeClr val="accent6"/>
              </a:buClr>
              <a:buSzPct val="79999"/>
              <a:buFont typeface="Noto Sans Symbols"/>
              <a:buChar char="●"/>
              <a:defRPr b="0" i="0" sz="1800" u="none" cap="none" strike="noStrike">
                <a:solidFill>
                  <a:schemeClr val="dk1"/>
                </a:solidFill>
                <a:latin typeface="Georgia"/>
                <a:ea typeface="Georgia"/>
                <a:cs typeface="Georgia"/>
                <a:sym typeface="Georgia"/>
              </a:defRPr>
            </a:lvl6pPr>
            <a:lvl7pPr indent="-101600" lvl="6" marL="1920240" marR="0" rtl="0" algn="l">
              <a:spcBef>
                <a:spcPts val="320"/>
              </a:spcBef>
              <a:buClr>
                <a:srgbClr val="B49D00"/>
              </a:buClr>
              <a:buSzPct val="90000"/>
              <a:buFont typeface="Georgia"/>
              <a:buChar char="•"/>
              <a:defRPr b="0" i="0" sz="1600" u="none" cap="none" strike="noStrike">
                <a:solidFill>
                  <a:schemeClr val="dk1"/>
                </a:solidFill>
                <a:latin typeface="Georgia"/>
                <a:ea typeface="Georgia"/>
                <a:cs typeface="Georgia"/>
                <a:sym typeface="Georgia"/>
              </a:defRPr>
            </a:lvl7pPr>
            <a:lvl8pPr indent="-83820" lvl="7" marL="2103120" marR="0" rtl="0" algn="l">
              <a:spcBef>
                <a:spcPts val="320"/>
              </a:spcBef>
              <a:buClr>
                <a:srgbClr val="D6B327"/>
              </a:buClr>
              <a:buSzPct val="100000"/>
              <a:buFont typeface="Georgia"/>
              <a:buChar char="•"/>
              <a:defRPr b="0" i="0" sz="1600" u="none" cap="none" strike="noStrike">
                <a:solidFill>
                  <a:schemeClr val="dk1"/>
                </a:solidFill>
                <a:latin typeface="Georgia"/>
                <a:ea typeface="Georgia"/>
                <a:cs typeface="Georgia"/>
                <a:sym typeface="Georgia"/>
              </a:defRPr>
            </a:lvl8pPr>
            <a:lvl9pPr indent="-113029" lvl="8" marL="2377440" marR="0" rtl="0" algn="l">
              <a:spcBef>
                <a:spcPts val="280"/>
              </a:spcBef>
              <a:buClr>
                <a:srgbClr val="6685BE"/>
              </a:buClr>
              <a:buSzPct val="90000"/>
              <a:buFont typeface="Georgia"/>
              <a:buChar char="•"/>
              <a:defRPr b="0" i="0" sz="1400" u="none" cap="none" strike="noStrike">
                <a:solidFill>
                  <a:schemeClr val="dk1"/>
                </a:solidFill>
                <a:latin typeface="Georgia"/>
                <a:ea typeface="Georgia"/>
                <a:cs typeface="Georgia"/>
                <a:sym typeface="Georgia"/>
              </a:defRPr>
            </a:lvl9pPr>
          </a:lstStyle>
          <a:p/>
        </p:txBody>
      </p:sp>
      <p:sp>
        <p:nvSpPr>
          <p:cNvPr id="113" name="Shape 113"/>
          <p:cNvSpPr/>
          <p:nvPr/>
        </p:nvSpPr>
        <p:spPr>
          <a:xfrm>
            <a:off x="1295400" y="228600"/>
            <a:ext cx="609599" cy="609599"/>
          </a:xfrm>
          <a:prstGeom prst="ellipse">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114" name="Shape 114"/>
          <p:cNvSpPr/>
          <p:nvPr/>
        </p:nvSpPr>
        <p:spPr>
          <a:xfrm>
            <a:off x="1389887" y="323087"/>
            <a:ext cx="420624" cy="420624"/>
          </a:xfrm>
          <a:prstGeom prst="ellipse">
            <a:avLst/>
          </a:prstGeom>
          <a:solidFill>
            <a:srgbClr val="FFFFFF"/>
          </a:solidFill>
          <a:ln cap="rnd" cmpd="dbl" w="50800">
            <a:solidFill>
              <a:srgbClr val="1F3C72"/>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115" name="Shape 115"/>
          <p:cNvSpPr txBox="1"/>
          <p:nvPr>
            <p:ph idx="12" type="sldNum"/>
          </p:nvPr>
        </p:nvSpPr>
        <p:spPr>
          <a:xfrm>
            <a:off x="1371600" y="312737"/>
            <a:ext cx="457200" cy="441324"/>
          </a:xfrm>
          <a:prstGeom prst="rect">
            <a:avLst/>
          </a:prstGeom>
          <a:noFill/>
          <a:ln>
            <a:noFill/>
          </a:ln>
        </p:spPr>
        <p:txBody>
          <a:bodyPr anchorCtr="0" anchor="ctr" bIns="45700" lIns="45700" rIns="45700" tIns="45700">
            <a:noAutofit/>
          </a:bodyPr>
          <a:lstStyle/>
          <a:p>
            <a:pPr indent="0" lvl="0" marL="0" marR="0" rtl="0" algn="ctr">
              <a:spcBef>
                <a:spcPts val="0"/>
              </a:spcBef>
              <a:buSzPct val="25000"/>
              <a:buNone/>
            </a:pPr>
            <a:fld id="{00000000-1234-1234-1234-123412341234}" type="slidenum">
              <a:rPr lang="en-US" sz="1600">
                <a:solidFill>
                  <a:srgbClr val="1F3C72"/>
                </a:solidFill>
                <a:latin typeface="Georgia"/>
                <a:ea typeface="Georgia"/>
                <a:cs typeface="Georgia"/>
                <a:sym typeface="Georgia"/>
              </a:rPr>
              <a:t>‹#›</a:t>
            </a:fld>
          </a:p>
        </p:txBody>
      </p:sp>
      <p:sp>
        <p:nvSpPr>
          <p:cNvPr id="116" name="Shape 116"/>
          <p:cNvSpPr/>
          <p:nvPr/>
        </p:nvSpPr>
        <p:spPr>
          <a:xfrm>
            <a:off x="149352" y="6388385"/>
            <a:ext cx="8833103" cy="309562"/>
          </a:xfrm>
          <a:prstGeom prst="rect">
            <a:avLst/>
          </a:prstGeom>
          <a:solidFill>
            <a:schemeClr val="accent3"/>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17" name="Shape 117"/>
          <p:cNvSpPr txBox="1"/>
          <p:nvPr>
            <p:ph idx="10" type="dt"/>
          </p:nvPr>
        </p:nvSpPr>
        <p:spPr>
          <a:xfrm>
            <a:off x="5791200" y="6404983"/>
            <a:ext cx="3044952" cy="365759"/>
          </a:xfrm>
          <a:prstGeom prst="rect">
            <a:avLst/>
          </a:prstGeom>
          <a:noFill/>
          <a:ln>
            <a:noFill/>
          </a:ln>
        </p:spPr>
        <p:txBody>
          <a:bodyPr anchorCtr="0" anchor="t" bIns="91425" lIns="91425" rIns="91425" tIns="91425"/>
          <a:lstStyle>
            <a:lvl1pPr indent="0" lvl="0" marL="0" marR="0" rtl="0" algn="r">
              <a:spcBef>
                <a:spcPts val="0"/>
              </a:spcBef>
              <a:buNone/>
              <a:defRPr sz="14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118" name="Shape 118"/>
          <p:cNvSpPr txBox="1"/>
          <p:nvPr>
            <p:ph idx="11" type="ftr"/>
          </p:nvPr>
        </p:nvSpPr>
        <p:spPr>
          <a:xfrm>
            <a:off x="301752" y="6410848"/>
            <a:ext cx="3383280" cy="365759"/>
          </a:xfrm>
          <a:prstGeom prst="rect">
            <a:avLst/>
          </a:prstGeom>
          <a:noFill/>
          <a:ln>
            <a:noFill/>
          </a:ln>
        </p:spPr>
        <p:txBody>
          <a:bodyPr anchorCtr="0" anchor="t" bIns="91425" lIns="91425" rIns="91425" tIns="91425"/>
          <a:lstStyle>
            <a:lvl1pPr indent="0" lvl="0" marL="0" marR="0" rtl="0" algn="l">
              <a:spcBef>
                <a:spcPts val="0"/>
              </a:spcBef>
              <a:buNone/>
              <a:defRPr sz="12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19" name="Shape 119"/>
        <p:cNvGrpSpPr/>
        <p:nvPr/>
      </p:nvGrpSpPr>
      <p:grpSpPr>
        <a:xfrm>
          <a:off x="0" y="0"/>
          <a:ext cx="0" cy="0"/>
          <a:chOff x="0" y="0"/>
          <a:chExt cx="0" cy="0"/>
        </a:xfrm>
      </p:grpSpPr>
      <p:cxnSp>
        <p:nvCxnSpPr>
          <p:cNvPr id="120" name="Shape 120"/>
          <p:cNvCxnSpPr/>
          <p:nvPr/>
        </p:nvCxnSpPr>
        <p:spPr>
          <a:xfrm>
            <a:off x="152400" y="533400"/>
            <a:ext cx="8833103" cy="0"/>
          </a:xfrm>
          <a:prstGeom prst="straightConnector1">
            <a:avLst/>
          </a:prstGeom>
          <a:noFill/>
          <a:ln cap="flat" cmpd="sng" w="11425">
            <a:solidFill>
              <a:srgbClr val="1F3C72"/>
            </a:solidFill>
            <a:prstDash val="dash"/>
            <a:round/>
            <a:headEnd len="med" w="med" type="none"/>
            <a:tailEnd len="med" w="med" type="none"/>
          </a:ln>
        </p:spPr>
      </p:cxnSp>
      <p:sp>
        <p:nvSpPr>
          <p:cNvPr id="121" name="Shape 121"/>
          <p:cNvSpPr/>
          <p:nvPr/>
        </p:nvSpPr>
        <p:spPr>
          <a:xfrm>
            <a:off x="0" y="6705600"/>
            <a:ext cx="9144000" cy="152399"/>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22" name="Shape 122"/>
          <p:cNvSpPr/>
          <p:nvPr/>
        </p:nvSpPr>
        <p:spPr>
          <a:xfrm>
            <a:off x="8991600" y="0"/>
            <a:ext cx="152399" cy="68580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23" name="Shape 123"/>
          <p:cNvSpPr/>
          <p:nvPr/>
        </p:nvSpPr>
        <p:spPr>
          <a:xfrm>
            <a:off x="0" y="0"/>
            <a:ext cx="9144000" cy="152399"/>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24" name="Shape 124"/>
          <p:cNvSpPr/>
          <p:nvPr/>
        </p:nvSpPr>
        <p:spPr>
          <a:xfrm>
            <a:off x="0" y="0"/>
            <a:ext cx="152399" cy="68580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25" name="Shape 125"/>
          <p:cNvSpPr/>
          <p:nvPr/>
        </p:nvSpPr>
        <p:spPr>
          <a:xfrm>
            <a:off x="152400" y="152400"/>
            <a:ext cx="8833103" cy="301752"/>
          </a:xfrm>
          <a:prstGeom prst="rect">
            <a:avLst/>
          </a:prstGeom>
          <a:solidFill>
            <a:schemeClr val="accent3"/>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26" name="Shape 126"/>
          <p:cNvSpPr/>
          <p:nvPr/>
        </p:nvSpPr>
        <p:spPr>
          <a:xfrm>
            <a:off x="152400" y="609600"/>
            <a:ext cx="2743199" cy="5867400"/>
          </a:xfrm>
          <a:prstGeom prst="rect">
            <a:avLst/>
          </a:prstGeom>
          <a:solidFill>
            <a:schemeClr val="accent1"/>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127" name="Shape 127"/>
          <p:cNvSpPr/>
          <p:nvPr/>
        </p:nvSpPr>
        <p:spPr>
          <a:xfrm>
            <a:off x="152400" y="155447"/>
            <a:ext cx="8833103" cy="6547104"/>
          </a:xfrm>
          <a:prstGeom prst="rect">
            <a:avLst/>
          </a:prstGeom>
          <a:noFill/>
          <a:ln cap="flat" cmpd="sng" w="9525">
            <a:solidFill>
              <a:srgbClr val="1F3C72"/>
            </a:solidFill>
            <a:prstDash val="solid"/>
            <a:miter/>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28" name="Shape 128"/>
          <p:cNvSpPr/>
          <p:nvPr/>
        </p:nvSpPr>
        <p:spPr>
          <a:xfrm>
            <a:off x="1295400" y="228600"/>
            <a:ext cx="609599" cy="609599"/>
          </a:xfrm>
          <a:prstGeom prst="ellipse">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129" name="Shape 129"/>
          <p:cNvSpPr/>
          <p:nvPr/>
        </p:nvSpPr>
        <p:spPr>
          <a:xfrm>
            <a:off x="1389887" y="323087"/>
            <a:ext cx="420624" cy="420624"/>
          </a:xfrm>
          <a:prstGeom prst="ellipse">
            <a:avLst/>
          </a:prstGeom>
          <a:solidFill>
            <a:srgbClr val="FFFFFF"/>
          </a:solidFill>
          <a:ln cap="rnd" cmpd="dbl" w="50800">
            <a:solidFill>
              <a:srgbClr val="1F3C72"/>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130" name="Shape 130"/>
          <p:cNvSpPr txBox="1"/>
          <p:nvPr>
            <p:ph idx="12" type="sldNum"/>
          </p:nvPr>
        </p:nvSpPr>
        <p:spPr>
          <a:xfrm>
            <a:off x="1371600" y="312737"/>
            <a:ext cx="457200" cy="441324"/>
          </a:xfrm>
          <a:prstGeom prst="rect">
            <a:avLst/>
          </a:prstGeom>
          <a:noFill/>
          <a:ln>
            <a:noFill/>
          </a:ln>
        </p:spPr>
        <p:txBody>
          <a:bodyPr anchorCtr="0" anchor="ctr" bIns="45700" lIns="45700" rIns="45700" tIns="45700">
            <a:noAutofit/>
          </a:bodyPr>
          <a:lstStyle/>
          <a:p>
            <a:pPr indent="0" lvl="0" marL="0" marR="0" rtl="0" algn="ctr">
              <a:spcBef>
                <a:spcPts val="0"/>
              </a:spcBef>
              <a:buSzPct val="25000"/>
              <a:buNone/>
            </a:pPr>
            <a:fld id="{00000000-1234-1234-1234-123412341234}" type="slidenum">
              <a:rPr lang="en-US" sz="1600">
                <a:solidFill>
                  <a:srgbClr val="1F3C72"/>
                </a:solidFill>
                <a:latin typeface="Georgia"/>
                <a:ea typeface="Georgia"/>
                <a:cs typeface="Georgia"/>
                <a:sym typeface="Georgia"/>
              </a:rPr>
              <a:t>‹#›</a:t>
            </a:fld>
          </a:p>
        </p:txBody>
      </p:sp>
      <p:sp>
        <p:nvSpPr>
          <p:cNvPr id="131" name="Shape 131"/>
          <p:cNvSpPr txBox="1"/>
          <p:nvPr>
            <p:ph type="title"/>
          </p:nvPr>
        </p:nvSpPr>
        <p:spPr>
          <a:xfrm>
            <a:off x="3000375" y="5029200"/>
            <a:ext cx="5867400" cy="1219199"/>
          </a:xfrm>
          <a:prstGeom prst="rect">
            <a:avLst/>
          </a:prstGeom>
          <a:noFill/>
          <a:ln>
            <a:noFill/>
          </a:ln>
        </p:spPr>
        <p:txBody>
          <a:bodyPr anchorCtr="0" anchor="t" bIns="91425" lIns="91425" rIns="91425" tIns="91425"/>
          <a:lstStyle>
            <a:lvl1pPr indent="0" lvl="0" marL="0" marR="0" rtl="0" algn="l">
              <a:spcBef>
                <a:spcPts val="0"/>
              </a:spcBef>
              <a:buClr>
                <a:schemeClr val="dk2"/>
              </a:buClr>
              <a:buFont typeface="Georgia"/>
              <a:buNone/>
              <a:defRPr b="1" i="0" sz="2400" u="none" cap="none" strike="noStrike">
                <a:solidFill>
                  <a:schemeClr val="dk2"/>
                </a:solidFill>
                <a:latin typeface="Georgia"/>
                <a:ea typeface="Georgia"/>
                <a:cs typeface="Georgia"/>
                <a:sym typeface="Georg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32" name="Shape 132"/>
          <p:cNvSpPr/>
          <p:nvPr>
            <p:ph idx="2" type="pic"/>
          </p:nvPr>
        </p:nvSpPr>
        <p:spPr>
          <a:xfrm>
            <a:off x="3000375" y="609600"/>
            <a:ext cx="5867400" cy="4267199"/>
          </a:xfrm>
          <a:prstGeom prst="rect">
            <a:avLst/>
          </a:prstGeom>
          <a:noFill/>
          <a:ln>
            <a:noFill/>
          </a:ln>
        </p:spPr>
        <p:txBody>
          <a:bodyPr anchorCtr="0" anchor="t" bIns="91425" lIns="91425" rIns="91425" tIns="91425"/>
          <a:lstStyle>
            <a:lvl1pPr indent="0" lvl="0" marL="0" marR="0" rtl="0" algn="l">
              <a:spcBef>
                <a:spcPts val="640"/>
              </a:spcBef>
              <a:buClr>
                <a:schemeClr val="accent1"/>
              </a:buClr>
              <a:buFont typeface="Noto Sans Symbols"/>
              <a:buNone/>
              <a:defRPr b="0" i="0" sz="3200" u="none" cap="none" strike="noStrike">
                <a:solidFill>
                  <a:schemeClr val="dk1"/>
                </a:solidFill>
                <a:latin typeface="Georgia"/>
                <a:ea typeface="Georgia"/>
                <a:cs typeface="Georgia"/>
                <a:sym typeface="Georgia"/>
              </a:defRPr>
            </a:lvl1pPr>
            <a:lvl2pPr indent="-184150" lvl="1" marL="548640" marR="0" rtl="0" algn="l">
              <a:spcBef>
                <a:spcPts val="440"/>
              </a:spcBef>
              <a:buClr>
                <a:schemeClr val="accent2"/>
              </a:buClr>
              <a:buSzPct val="70000"/>
              <a:buFont typeface="Noto Sans Symbols"/>
              <a:buChar char="○"/>
              <a:defRPr b="0" i="0" sz="2200" u="none" cap="none" strike="noStrike">
                <a:solidFill>
                  <a:schemeClr val="dk2"/>
                </a:solidFill>
                <a:latin typeface="Georgia"/>
                <a:ea typeface="Georgia"/>
                <a:cs typeface="Georgia"/>
                <a:sym typeface="Georgia"/>
              </a:defRPr>
            </a:lvl2pPr>
            <a:lvl3pPr indent="-143510" lvl="2" marL="822960" marR="0" rtl="0" algn="l">
              <a:spcBef>
                <a:spcPts val="400"/>
              </a:spcBef>
              <a:buClr>
                <a:schemeClr val="accent3"/>
              </a:buClr>
              <a:buSzPct val="75000"/>
              <a:buFont typeface="Noto Sans Symbols"/>
              <a:buChar char="•"/>
              <a:defRPr b="0" i="0" sz="2000" u="none" cap="none" strike="noStrike">
                <a:solidFill>
                  <a:schemeClr val="dk1"/>
                </a:solidFill>
                <a:latin typeface="Georgia"/>
                <a:ea typeface="Georgia"/>
                <a:cs typeface="Georgia"/>
                <a:sym typeface="Georgia"/>
              </a:defRPr>
            </a:lvl3pPr>
            <a:lvl4pPr indent="-144780" lvl="3" marL="1097280" marR="0" rtl="0" algn="l">
              <a:spcBef>
                <a:spcPts val="400"/>
              </a:spcBef>
              <a:buClr>
                <a:schemeClr val="accent4"/>
              </a:buClr>
              <a:buSzPct val="70000"/>
              <a:buFont typeface="Noto Sans Symbols"/>
              <a:buChar char="•"/>
              <a:defRPr b="0" i="0" sz="2000" u="none" cap="none" strike="noStrike">
                <a:solidFill>
                  <a:schemeClr val="dk2"/>
                </a:solidFill>
                <a:latin typeface="Georgia"/>
                <a:ea typeface="Georgia"/>
                <a:cs typeface="Georgia"/>
                <a:sym typeface="Georgia"/>
              </a:defRPr>
            </a:lvl4pPr>
            <a:lvl5pPr indent="-114300" lvl="4" marL="1371600" marR="0" rtl="0" algn="l">
              <a:spcBef>
                <a:spcPts val="360"/>
              </a:spcBef>
              <a:buClr>
                <a:schemeClr val="accent5"/>
              </a:buClr>
              <a:buSzPct val="100000"/>
              <a:buFont typeface="Georgia"/>
              <a:buChar char="•"/>
              <a:defRPr b="0" i="0" sz="1800" u="none" cap="none" strike="noStrike">
                <a:solidFill>
                  <a:schemeClr val="dk1"/>
                </a:solidFill>
                <a:latin typeface="Georgia"/>
                <a:ea typeface="Georgia"/>
                <a:cs typeface="Georgia"/>
                <a:sym typeface="Georgia"/>
              </a:defRPr>
            </a:lvl5pPr>
            <a:lvl6pPr indent="-93980" lvl="5" marL="1645920" marR="0" rtl="0" algn="l">
              <a:spcBef>
                <a:spcPts val="360"/>
              </a:spcBef>
              <a:buClr>
                <a:schemeClr val="accent6"/>
              </a:buClr>
              <a:buSzPct val="79999"/>
              <a:buFont typeface="Noto Sans Symbols"/>
              <a:buChar char="●"/>
              <a:defRPr b="0" i="0" sz="1800" u="none" cap="none" strike="noStrike">
                <a:solidFill>
                  <a:schemeClr val="dk1"/>
                </a:solidFill>
                <a:latin typeface="Georgia"/>
                <a:ea typeface="Georgia"/>
                <a:cs typeface="Georgia"/>
                <a:sym typeface="Georgia"/>
              </a:defRPr>
            </a:lvl6pPr>
            <a:lvl7pPr indent="-101600" lvl="6" marL="1920240" marR="0" rtl="0" algn="l">
              <a:spcBef>
                <a:spcPts val="320"/>
              </a:spcBef>
              <a:buClr>
                <a:srgbClr val="B49D00"/>
              </a:buClr>
              <a:buSzPct val="90000"/>
              <a:buFont typeface="Georgia"/>
              <a:buChar char="•"/>
              <a:defRPr b="0" i="0" sz="1600" u="none" cap="none" strike="noStrike">
                <a:solidFill>
                  <a:schemeClr val="dk1"/>
                </a:solidFill>
                <a:latin typeface="Georgia"/>
                <a:ea typeface="Georgia"/>
                <a:cs typeface="Georgia"/>
                <a:sym typeface="Georgia"/>
              </a:defRPr>
            </a:lvl7pPr>
            <a:lvl8pPr indent="-83820" lvl="7" marL="2103120" marR="0" rtl="0" algn="l">
              <a:spcBef>
                <a:spcPts val="320"/>
              </a:spcBef>
              <a:buClr>
                <a:srgbClr val="D6B327"/>
              </a:buClr>
              <a:buSzPct val="100000"/>
              <a:buFont typeface="Georgia"/>
              <a:buChar char="•"/>
              <a:defRPr b="0" i="0" sz="1600" u="none" cap="none" strike="noStrike">
                <a:solidFill>
                  <a:schemeClr val="dk1"/>
                </a:solidFill>
                <a:latin typeface="Georgia"/>
                <a:ea typeface="Georgia"/>
                <a:cs typeface="Georgia"/>
                <a:sym typeface="Georgia"/>
              </a:defRPr>
            </a:lvl8pPr>
            <a:lvl9pPr indent="-113029" lvl="8" marL="2377440" marR="0" rtl="0" algn="l">
              <a:spcBef>
                <a:spcPts val="280"/>
              </a:spcBef>
              <a:buClr>
                <a:srgbClr val="6685BE"/>
              </a:buClr>
              <a:buSzPct val="90000"/>
              <a:buFont typeface="Georgia"/>
              <a:buChar char="•"/>
              <a:defRPr b="0" i="0" sz="1400" u="none" cap="none" strike="noStrike">
                <a:solidFill>
                  <a:schemeClr val="dk1"/>
                </a:solidFill>
                <a:latin typeface="Georgia"/>
                <a:ea typeface="Georgia"/>
                <a:cs typeface="Georgia"/>
                <a:sym typeface="Georgia"/>
              </a:defRPr>
            </a:lvl9pPr>
          </a:lstStyle>
          <a:p/>
        </p:txBody>
      </p:sp>
      <p:sp>
        <p:nvSpPr>
          <p:cNvPr id="133" name="Shape 133"/>
          <p:cNvSpPr txBox="1"/>
          <p:nvPr>
            <p:ph idx="1" type="body"/>
          </p:nvPr>
        </p:nvSpPr>
        <p:spPr>
          <a:xfrm>
            <a:off x="381000" y="990600"/>
            <a:ext cx="2438399" cy="5257799"/>
          </a:xfrm>
          <a:prstGeom prst="rect">
            <a:avLst/>
          </a:prstGeom>
          <a:noFill/>
          <a:ln>
            <a:noFill/>
          </a:ln>
        </p:spPr>
        <p:txBody>
          <a:bodyPr anchorCtr="0" anchor="t" bIns="91425" lIns="91425" rIns="91425" tIns="91425"/>
          <a:lstStyle>
            <a:lvl1pPr indent="0" lvl="0" marL="0" marR="0" rtl="0" algn="l">
              <a:spcBef>
                <a:spcPts val="320"/>
              </a:spcBef>
              <a:spcAft>
                <a:spcPts val="1000"/>
              </a:spcAft>
              <a:buClr>
                <a:schemeClr val="accent1"/>
              </a:buClr>
              <a:buFont typeface="Noto Sans Symbols"/>
              <a:buNone/>
              <a:defRPr b="0" i="0" sz="1600" u="none" cap="none" strike="noStrike">
                <a:solidFill>
                  <a:srgbClr val="FFFFFF"/>
                </a:solidFill>
                <a:latin typeface="Georgia"/>
                <a:ea typeface="Georgia"/>
                <a:cs typeface="Georgia"/>
                <a:sym typeface="Georgia"/>
              </a:defRPr>
            </a:lvl1pPr>
            <a:lvl2pPr indent="-228600" lvl="1" marL="548640" marR="0" rtl="0" algn="l">
              <a:spcBef>
                <a:spcPts val="240"/>
              </a:spcBef>
              <a:buClr>
                <a:schemeClr val="accent2"/>
              </a:buClr>
              <a:buSzPct val="70000"/>
              <a:buFont typeface="Noto Sans Symbols"/>
              <a:buChar char="○"/>
              <a:defRPr b="0" i="0" sz="1200" u="none" cap="none" strike="noStrike">
                <a:solidFill>
                  <a:schemeClr val="dk2"/>
                </a:solidFill>
                <a:latin typeface="Georgia"/>
                <a:ea typeface="Georgia"/>
                <a:cs typeface="Georgia"/>
                <a:sym typeface="Georgia"/>
              </a:defRPr>
            </a:lvl2pPr>
            <a:lvl3pPr indent="-191135" lvl="2" marL="822960" marR="0" rtl="0" algn="l">
              <a:spcBef>
                <a:spcPts val="200"/>
              </a:spcBef>
              <a:buClr>
                <a:schemeClr val="accent3"/>
              </a:buClr>
              <a:buSzPct val="75000"/>
              <a:buFont typeface="Noto Sans Symbols"/>
              <a:buChar char="•"/>
              <a:defRPr b="0" i="0" sz="1000" u="none" cap="none" strike="noStrike">
                <a:solidFill>
                  <a:schemeClr val="dk1"/>
                </a:solidFill>
                <a:latin typeface="Georgia"/>
                <a:ea typeface="Georgia"/>
                <a:cs typeface="Georgia"/>
                <a:sym typeface="Georgia"/>
              </a:defRPr>
            </a:lvl3pPr>
            <a:lvl4pPr indent="-193675" lvl="3" marL="1097280" marR="0" rtl="0" algn="l">
              <a:spcBef>
                <a:spcPts val="180"/>
              </a:spcBef>
              <a:buClr>
                <a:schemeClr val="accent4"/>
              </a:buClr>
              <a:buSzPct val="70000"/>
              <a:buFont typeface="Noto Sans Symbols"/>
              <a:buChar char="•"/>
              <a:defRPr b="0" i="0" sz="900" u="none" cap="none" strike="noStrike">
                <a:solidFill>
                  <a:schemeClr val="dk2"/>
                </a:solidFill>
                <a:latin typeface="Georgia"/>
                <a:ea typeface="Georgia"/>
                <a:cs typeface="Georgia"/>
                <a:sym typeface="Georgia"/>
              </a:defRPr>
            </a:lvl4pPr>
            <a:lvl5pPr indent="-171450" lvl="4" marL="1371600" marR="0" rtl="0" algn="l">
              <a:spcBef>
                <a:spcPts val="180"/>
              </a:spcBef>
              <a:buClr>
                <a:schemeClr val="accent5"/>
              </a:buClr>
              <a:buSzPct val="100000"/>
              <a:buFont typeface="Georgia"/>
              <a:buChar char="•"/>
              <a:defRPr b="0" i="0" sz="900" u="none" cap="none" strike="noStrike">
                <a:solidFill>
                  <a:schemeClr val="dk1"/>
                </a:solidFill>
                <a:latin typeface="Georgia"/>
                <a:ea typeface="Georgia"/>
                <a:cs typeface="Georgia"/>
                <a:sym typeface="Georgia"/>
              </a:defRPr>
            </a:lvl5pPr>
            <a:lvl6pPr indent="-93980" lvl="5" marL="1645920" marR="0" rtl="0" algn="l">
              <a:spcBef>
                <a:spcPts val="360"/>
              </a:spcBef>
              <a:buClr>
                <a:schemeClr val="accent6"/>
              </a:buClr>
              <a:buSzPct val="79999"/>
              <a:buFont typeface="Noto Sans Symbols"/>
              <a:buChar char="●"/>
              <a:defRPr b="0" i="0" sz="1800" u="none" cap="none" strike="noStrike">
                <a:solidFill>
                  <a:schemeClr val="dk1"/>
                </a:solidFill>
                <a:latin typeface="Georgia"/>
                <a:ea typeface="Georgia"/>
                <a:cs typeface="Georgia"/>
                <a:sym typeface="Georgia"/>
              </a:defRPr>
            </a:lvl6pPr>
            <a:lvl7pPr indent="-101600" lvl="6" marL="1920240" marR="0" rtl="0" algn="l">
              <a:spcBef>
                <a:spcPts val="320"/>
              </a:spcBef>
              <a:buClr>
                <a:srgbClr val="B49D00"/>
              </a:buClr>
              <a:buSzPct val="90000"/>
              <a:buFont typeface="Georgia"/>
              <a:buChar char="•"/>
              <a:defRPr b="0" i="0" sz="1600" u="none" cap="none" strike="noStrike">
                <a:solidFill>
                  <a:schemeClr val="dk1"/>
                </a:solidFill>
                <a:latin typeface="Georgia"/>
                <a:ea typeface="Georgia"/>
                <a:cs typeface="Georgia"/>
                <a:sym typeface="Georgia"/>
              </a:defRPr>
            </a:lvl7pPr>
            <a:lvl8pPr indent="-83820" lvl="7" marL="2103120" marR="0" rtl="0" algn="l">
              <a:spcBef>
                <a:spcPts val="320"/>
              </a:spcBef>
              <a:buClr>
                <a:srgbClr val="D6B327"/>
              </a:buClr>
              <a:buSzPct val="100000"/>
              <a:buFont typeface="Georgia"/>
              <a:buChar char="•"/>
              <a:defRPr b="0" i="0" sz="1600" u="none" cap="none" strike="noStrike">
                <a:solidFill>
                  <a:schemeClr val="dk1"/>
                </a:solidFill>
                <a:latin typeface="Georgia"/>
                <a:ea typeface="Georgia"/>
                <a:cs typeface="Georgia"/>
                <a:sym typeface="Georgia"/>
              </a:defRPr>
            </a:lvl8pPr>
            <a:lvl9pPr indent="-113029" lvl="8" marL="2377440" marR="0" rtl="0" algn="l">
              <a:spcBef>
                <a:spcPts val="280"/>
              </a:spcBef>
              <a:buClr>
                <a:srgbClr val="6685BE"/>
              </a:buClr>
              <a:buSzPct val="90000"/>
              <a:buFont typeface="Georgia"/>
              <a:buChar char="•"/>
              <a:defRPr b="0" i="0" sz="1400" u="none" cap="none" strike="noStrike">
                <a:solidFill>
                  <a:schemeClr val="dk1"/>
                </a:solidFill>
                <a:latin typeface="Georgia"/>
                <a:ea typeface="Georgia"/>
                <a:cs typeface="Georgia"/>
                <a:sym typeface="Georgia"/>
              </a:defRPr>
            </a:lvl9pPr>
          </a:lstStyle>
          <a:p/>
        </p:txBody>
      </p:sp>
      <p:sp>
        <p:nvSpPr>
          <p:cNvPr id="134" name="Shape 134"/>
          <p:cNvSpPr/>
          <p:nvPr/>
        </p:nvSpPr>
        <p:spPr>
          <a:xfrm>
            <a:off x="149352" y="6388385"/>
            <a:ext cx="8833103" cy="309562"/>
          </a:xfrm>
          <a:prstGeom prst="rect">
            <a:avLst/>
          </a:prstGeom>
          <a:solidFill>
            <a:schemeClr val="accent3"/>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35" name="Shape 135"/>
          <p:cNvSpPr txBox="1"/>
          <p:nvPr>
            <p:ph idx="10" type="dt"/>
          </p:nvPr>
        </p:nvSpPr>
        <p:spPr>
          <a:xfrm>
            <a:off x="5788151" y="6404983"/>
            <a:ext cx="3044952" cy="365759"/>
          </a:xfrm>
          <a:prstGeom prst="rect">
            <a:avLst/>
          </a:prstGeom>
          <a:noFill/>
          <a:ln>
            <a:noFill/>
          </a:ln>
        </p:spPr>
        <p:txBody>
          <a:bodyPr anchorCtr="0" anchor="t" bIns="91425" lIns="91425" rIns="91425" tIns="91425"/>
          <a:lstStyle>
            <a:lvl1pPr indent="0" lvl="0" marL="0" marR="0" rtl="0" algn="r">
              <a:spcBef>
                <a:spcPts val="0"/>
              </a:spcBef>
              <a:buNone/>
              <a:defRPr sz="14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136" name="Shape 136"/>
          <p:cNvSpPr txBox="1"/>
          <p:nvPr>
            <p:ph idx="11" type="ftr"/>
          </p:nvPr>
        </p:nvSpPr>
        <p:spPr>
          <a:xfrm>
            <a:off x="301752" y="6410848"/>
            <a:ext cx="3584447" cy="365759"/>
          </a:xfrm>
          <a:prstGeom prst="rect">
            <a:avLst/>
          </a:prstGeom>
          <a:noFill/>
          <a:ln>
            <a:noFill/>
          </a:ln>
        </p:spPr>
        <p:txBody>
          <a:bodyPr anchorCtr="0" anchor="t" bIns="91425" lIns="91425" rIns="91425" tIns="91425"/>
          <a:lstStyle>
            <a:lvl1pPr indent="0" lvl="0" marL="0" marR="0" rtl="0" algn="l">
              <a:spcBef>
                <a:spcPts val="0"/>
              </a:spcBef>
              <a:buNone/>
              <a:defRPr sz="12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dk2"/>
        </a:solidFill>
      </p:bgPr>
    </p:bg>
    <p:spTree>
      <p:nvGrpSpPr>
        <p:cNvPr id="5" name="Shape 5"/>
        <p:cNvGrpSpPr/>
        <p:nvPr/>
      </p:nvGrpSpPr>
      <p:grpSpPr>
        <a:xfrm>
          <a:off x="0" y="0"/>
          <a:ext cx="0" cy="0"/>
          <a:chOff x="0" y="0"/>
          <a:chExt cx="0" cy="0"/>
        </a:xfrm>
      </p:grpSpPr>
      <p:sp>
        <p:nvSpPr>
          <p:cNvPr id="6" name="Shape 6"/>
          <p:cNvSpPr/>
          <p:nvPr/>
        </p:nvSpPr>
        <p:spPr>
          <a:xfrm>
            <a:off x="0" y="6705600"/>
            <a:ext cx="9144000" cy="152399"/>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7" name="Shape 7"/>
          <p:cNvSpPr/>
          <p:nvPr/>
        </p:nvSpPr>
        <p:spPr>
          <a:xfrm>
            <a:off x="0" y="0"/>
            <a:ext cx="9144000" cy="1393371"/>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8" name="Shape 8"/>
          <p:cNvSpPr/>
          <p:nvPr/>
        </p:nvSpPr>
        <p:spPr>
          <a:xfrm>
            <a:off x="0" y="0"/>
            <a:ext cx="152399" cy="68580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9" name="Shape 9"/>
          <p:cNvSpPr/>
          <p:nvPr/>
        </p:nvSpPr>
        <p:spPr>
          <a:xfrm>
            <a:off x="8991600" y="0"/>
            <a:ext cx="152399" cy="6858000"/>
          </a:xfrm>
          <a:prstGeom prst="rect">
            <a:avLst/>
          </a:prstGeom>
          <a:solidFill>
            <a:srgbClr val="FFFFFF"/>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0" name="Shape 10"/>
          <p:cNvSpPr/>
          <p:nvPr/>
        </p:nvSpPr>
        <p:spPr>
          <a:xfrm>
            <a:off x="149352" y="6388385"/>
            <a:ext cx="8833103" cy="309562"/>
          </a:xfrm>
          <a:prstGeom prst="rect">
            <a:avLst/>
          </a:prstGeom>
          <a:solidFill>
            <a:schemeClr val="accent3"/>
          </a:solidFill>
          <a:ln>
            <a:noFill/>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sp>
        <p:nvSpPr>
          <p:cNvPr id="11" name="Shape 11"/>
          <p:cNvSpPr txBox="1"/>
          <p:nvPr>
            <p:ph idx="10" type="dt"/>
          </p:nvPr>
        </p:nvSpPr>
        <p:spPr>
          <a:xfrm>
            <a:off x="5791200" y="6404983"/>
            <a:ext cx="3044952" cy="365759"/>
          </a:xfrm>
          <a:prstGeom prst="rect">
            <a:avLst/>
          </a:prstGeom>
          <a:noFill/>
          <a:ln>
            <a:noFill/>
          </a:ln>
        </p:spPr>
        <p:txBody>
          <a:bodyPr anchorCtr="0" anchor="t" bIns="91425" lIns="91425" rIns="91425" tIns="91425"/>
          <a:lstStyle>
            <a:lvl1pPr indent="0" lvl="0" marL="0" marR="0" rtl="0" algn="r">
              <a:spcBef>
                <a:spcPts val="0"/>
              </a:spcBef>
              <a:buNone/>
              <a:defRPr sz="14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12" name="Shape 12"/>
          <p:cNvSpPr txBox="1"/>
          <p:nvPr>
            <p:ph idx="11" type="ftr"/>
          </p:nvPr>
        </p:nvSpPr>
        <p:spPr>
          <a:xfrm>
            <a:off x="304800" y="6410848"/>
            <a:ext cx="3581399" cy="365759"/>
          </a:xfrm>
          <a:prstGeom prst="rect">
            <a:avLst/>
          </a:prstGeom>
          <a:noFill/>
          <a:ln>
            <a:noFill/>
          </a:ln>
        </p:spPr>
        <p:txBody>
          <a:bodyPr anchorCtr="0" anchor="t" bIns="91425" lIns="91425" rIns="91425" tIns="91425"/>
          <a:lstStyle>
            <a:lvl1pPr indent="0" lvl="0" marL="0" marR="0" rtl="0" algn="l">
              <a:spcBef>
                <a:spcPts val="0"/>
              </a:spcBef>
              <a:buNone/>
              <a:defRPr sz="1200">
                <a:solidFill>
                  <a:srgbClr val="FFFFFF"/>
                </a:solidFill>
                <a:latin typeface="Georgia"/>
                <a:ea typeface="Georgia"/>
                <a:cs typeface="Georgia"/>
                <a:sym typeface="Georgia"/>
              </a:defRPr>
            </a:lvl1pPr>
            <a:lvl2pPr indent="0" lvl="1" marL="457200" marR="0" rtl="0" algn="l">
              <a:spcBef>
                <a:spcPts val="0"/>
              </a:spcBef>
              <a:buNone/>
              <a:defRPr b="0" i="0" sz="1800" u="none" cap="none" strike="noStrike">
                <a:solidFill>
                  <a:schemeClr val="dk1"/>
                </a:solidFill>
                <a:latin typeface="Georgia"/>
                <a:ea typeface="Georgia"/>
                <a:cs typeface="Georgia"/>
                <a:sym typeface="Georgia"/>
              </a:defRPr>
            </a:lvl2pPr>
            <a:lvl3pPr indent="0" lvl="2" marL="914400" marR="0" rtl="0" algn="l">
              <a:spcBef>
                <a:spcPts val="0"/>
              </a:spcBef>
              <a:buNone/>
              <a:defRPr b="0" i="0" sz="1800" u="none" cap="none" strike="noStrike">
                <a:solidFill>
                  <a:schemeClr val="dk1"/>
                </a:solidFill>
                <a:latin typeface="Georgia"/>
                <a:ea typeface="Georgia"/>
                <a:cs typeface="Georgia"/>
                <a:sym typeface="Georgia"/>
              </a:defRPr>
            </a:lvl3pPr>
            <a:lvl4pPr indent="0" lvl="3" marL="1371600" marR="0" rtl="0" algn="l">
              <a:spcBef>
                <a:spcPts val="0"/>
              </a:spcBef>
              <a:buNone/>
              <a:defRPr b="0" i="0" sz="1800" u="none" cap="none" strike="noStrike">
                <a:solidFill>
                  <a:schemeClr val="dk1"/>
                </a:solidFill>
                <a:latin typeface="Georgia"/>
                <a:ea typeface="Georgia"/>
                <a:cs typeface="Georgia"/>
                <a:sym typeface="Georgia"/>
              </a:defRPr>
            </a:lvl4pPr>
            <a:lvl5pPr indent="0" lvl="4" marL="1828800" marR="0" rtl="0" algn="l">
              <a:spcBef>
                <a:spcPts val="0"/>
              </a:spcBef>
              <a:buNone/>
              <a:defRPr b="0" i="0" sz="1800" u="none" cap="none" strike="noStrike">
                <a:solidFill>
                  <a:schemeClr val="dk1"/>
                </a:solidFill>
                <a:latin typeface="Georgia"/>
                <a:ea typeface="Georgia"/>
                <a:cs typeface="Georgia"/>
                <a:sym typeface="Georgia"/>
              </a:defRPr>
            </a:lvl5pPr>
            <a:lvl6pPr indent="0" lvl="5" marL="2286000" marR="0" rtl="0" algn="l">
              <a:spcBef>
                <a:spcPts val="0"/>
              </a:spcBef>
              <a:buNone/>
              <a:defRPr b="0" i="0" sz="1800" u="none" cap="none" strike="noStrike">
                <a:solidFill>
                  <a:schemeClr val="dk1"/>
                </a:solidFill>
                <a:latin typeface="Georgia"/>
                <a:ea typeface="Georgia"/>
                <a:cs typeface="Georgia"/>
                <a:sym typeface="Georgia"/>
              </a:defRPr>
            </a:lvl6pPr>
            <a:lvl7pPr indent="0" lvl="6" marL="2743200" marR="0" rtl="0" algn="l">
              <a:spcBef>
                <a:spcPts val="0"/>
              </a:spcBef>
              <a:buNone/>
              <a:defRPr b="0" i="0" sz="1800" u="none" cap="none" strike="noStrike">
                <a:solidFill>
                  <a:schemeClr val="dk1"/>
                </a:solidFill>
                <a:latin typeface="Georgia"/>
                <a:ea typeface="Georgia"/>
                <a:cs typeface="Georgia"/>
                <a:sym typeface="Georgia"/>
              </a:defRPr>
            </a:lvl7pPr>
            <a:lvl8pPr indent="0" lvl="7" marL="3200400" marR="0" rtl="0" algn="l">
              <a:spcBef>
                <a:spcPts val="0"/>
              </a:spcBef>
              <a:buNone/>
              <a:defRPr b="0" i="0" sz="1800" u="none" cap="none" strike="noStrike">
                <a:solidFill>
                  <a:schemeClr val="dk1"/>
                </a:solidFill>
                <a:latin typeface="Georgia"/>
                <a:ea typeface="Georgia"/>
                <a:cs typeface="Georgia"/>
                <a:sym typeface="Georgia"/>
              </a:defRPr>
            </a:lvl8pPr>
            <a:lvl9pPr indent="0" lvl="8" marL="3657600" marR="0" rtl="0" algn="l">
              <a:spcBef>
                <a:spcPts val="0"/>
              </a:spcBef>
              <a:buNone/>
              <a:defRPr b="0" i="0" sz="1800" u="none" cap="none" strike="noStrike">
                <a:solidFill>
                  <a:schemeClr val="dk1"/>
                </a:solidFill>
                <a:latin typeface="Georgia"/>
                <a:ea typeface="Georgia"/>
                <a:cs typeface="Georgia"/>
                <a:sym typeface="Georgia"/>
              </a:defRPr>
            </a:lvl9pPr>
          </a:lstStyle>
          <a:p/>
        </p:txBody>
      </p:sp>
      <p:sp>
        <p:nvSpPr>
          <p:cNvPr id="13" name="Shape 13"/>
          <p:cNvSpPr/>
          <p:nvPr/>
        </p:nvSpPr>
        <p:spPr>
          <a:xfrm>
            <a:off x="152400" y="155447"/>
            <a:ext cx="8833103" cy="6547104"/>
          </a:xfrm>
          <a:prstGeom prst="rect">
            <a:avLst/>
          </a:prstGeom>
          <a:noFill/>
          <a:ln cap="flat" cmpd="sng" w="9525">
            <a:solidFill>
              <a:srgbClr val="1F3C72"/>
            </a:solidFill>
            <a:prstDash val="solid"/>
            <a:miter/>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sz="1800">
              <a:solidFill>
                <a:schemeClr val="dk1"/>
              </a:solidFill>
              <a:latin typeface="Georgia"/>
              <a:ea typeface="Georgia"/>
              <a:cs typeface="Georgia"/>
              <a:sym typeface="Georgia"/>
            </a:endParaRPr>
          </a:p>
        </p:txBody>
      </p:sp>
      <p:cxnSp>
        <p:nvCxnSpPr>
          <p:cNvPr id="14" name="Shape 14"/>
          <p:cNvCxnSpPr/>
          <p:nvPr/>
        </p:nvCxnSpPr>
        <p:spPr>
          <a:xfrm>
            <a:off x="152400" y="1276742"/>
            <a:ext cx="8833103" cy="0"/>
          </a:xfrm>
          <a:prstGeom prst="straightConnector1">
            <a:avLst/>
          </a:prstGeom>
          <a:noFill/>
          <a:ln cap="flat" cmpd="sng" w="9525">
            <a:solidFill>
              <a:srgbClr val="1F3C72"/>
            </a:solidFill>
            <a:prstDash val="dash"/>
            <a:round/>
            <a:headEnd len="med" w="med" type="none"/>
            <a:tailEnd len="med" w="med" type="none"/>
          </a:ln>
        </p:spPr>
      </p:cxnSp>
      <p:sp>
        <p:nvSpPr>
          <p:cNvPr id="15" name="Shape 15"/>
          <p:cNvSpPr/>
          <p:nvPr/>
        </p:nvSpPr>
        <p:spPr>
          <a:xfrm>
            <a:off x="4267200" y="956036"/>
            <a:ext cx="609599" cy="609599"/>
          </a:xfrm>
          <a:prstGeom prst="ellipse">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16" name="Shape 16"/>
          <p:cNvSpPr/>
          <p:nvPr/>
        </p:nvSpPr>
        <p:spPr>
          <a:xfrm>
            <a:off x="4361687" y="1050524"/>
            <a:ext cx="420624" cy="420624"/>
          </a:xfrm>
          <a:prstGeom prst="ellipse">
            <a:avLst/>
          </a:prstGeom>
          <a:solidFill>
            <a:srgbClr val="FFFFFF"/>
          </a:solidFill>
          <a:ln cap="rnd" cmpd="dbl" w="50800">
            <a:solidFill>
              <a:srgbClr val="1F3C72"/>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Georgia"/>
              <a:ea typeface="Georgia"/>
              <a:cs typeface="Georgia"/>
              <a:sym typeface="Georgia"/>
            </a:endParaRPr>
          </a:p>
        </p:txBody>
      </p:sp>
      <p:sp>
        <p:nvSpPr>
          <p:cNvPr id="17" name="Shape 17"/>
          <p:cNvSpPr txBox="1"/>
          <p:nvPr>
            <p:ph idx="12" type="sldNum"/>
          </p:nvPr>
        </p:nvSpPr>
        <p:spPr>
          <a:xfrm>
            <a:off x="4343400" y="1040174"/>
            <a:ext cx="457200" cy="441324"/>
          </a:xfrm>
          <a:prstGeom prst="rect">
            <a:avLst/>
          </a:prstGeom>
          <a:noFill/>
          <a:ln>
            <a:noFill/>
          </a:ln>
        </p:spPr>
        <p:txBody>
          <a:bodyPr anchorCtr="0" anchor="ctr" bIns="45700" lIns="45700" rIns="45700" tIns="45700">
            <a:noAutofit/>
          </a:bodyPr>
          <a:lstStyle/>
          <a:p>
            <a:pPr indent="0" lvl="0" marL="0" marR="0" rtl="0" algn="ctr">
              <a:spcBef>
                <a:spcPts val="0"/>
              </a:spcBef>
              <a:buSzPct val="25000"/>
              <a:buNone/>
            </a:pPr>
            <a:fld id="{00000000-1234-1234-1234-123412341234}" type="slidenum">
              <a:rPr b="0" lang="en-US" sz="1600" u="none">
                <a:solidFill>
                  <a:srgbClr val="1F3C72"/>
                </a:solidFill>
                <a:latin typeface="Georgia"/>
                <a:ea typeface="Georgia"/>
                <a:cs typeface="Georgia"/>
                <a:sym typeface="Georgia"/>
              </a:rPr>
              <a:t>‹#›</a:t>
            </a:fld>
          </a:p>
        </p:txBody>
      </p:sp>
      <p:sp>
        <p:nvSpPr>
          <p:cNvPr id="18" name="Shape 18"/>
          <p:cNvSpPr txBox="1"/>
          <p:nvPr>
            <p:ph type="title"/>
          </p:nvPr>
        </p:nvSpPr>
        <p:spPr>
          <a:xfrm>
            <a:off x="301752" y="228600"/>
            <a:ext cx="8534399" cy="758951"/>
          </a:xfrm>
          <a:prstGeom prst="rect">
            <a:avLst/>
          </a:prstGeom>
          <a:noFill/>
          <a:ln>
            <a:noFill/>
          </a:ln>
        </p:spPr>
        <p:txBody>
          <a:bodyPr anchorCtr="0" anchor="b" bIns="91425" lIns="91425" rIns="91425" tIns="91425"/>
          <a:lstStyle>
            <a:lvl1pPr indent="0" lvl="0" marL="0" marR="0" rtl="0" algn="ctr">
              <a:spcBef>
                <a:spcPts val="0"/>
              </a:spcBef>
              <a:buClr>
                <a:srgbClr val="1F3C72"/>
              </a:buClr>
              <a:buFont typeface="Georgia"/>
              <a:buNone/>
              <a:defRPr b="0" i="0" sz="3300" u="none" cap="none" strike="noStrike">
                <a:solidFill>
                  <a:srgbClr val="1F3C72"/>
                </a:solidFill>
                <a:latin typeface="Georgia"/>
                <a:ea typeface="Georgia"/>
                <a:cs typeface="Georgia"/>
                <a:sym typeface="Georg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9" name="Shape 19"/>
          <p:cNvSpPr txBox="1"/>
          <p:nvPr>
            <p:ph idx="1" type="body"/>
          </p:nvPr>
        </p:nvSpPr>
        <p:spPr>
          <a:xfrm>
            <a:off x="301752" y="1524000"/>
            <a:ext cx="8534399" cy="4599431"/>
          </a:xfrm>
          <a:prstGeom prst="rect">
            <a:avLst/>
          </a:prstGeom>
          <a:noFill/>
          <a:ln>
            <a:noFill/>
          </a:ln>
        </p:spPr>
        <p:txBody>
          <a:bodyPr anchorCtr="0" anchor="t" bIns="91425" lIns="91425" rIns="91425" tIns="91425"/>
          <a:lstStyle>
            <a:lvl1pPr indent="-128587" lvl="0" marL="274320" marR="0" rtl="0" algn="l">
              <a:spcBef>
                <a:spcPts val="540"/>
              </a:spcBef>
              <a:buClr>
                <a:schemeClr val="accent1"/>
              </a:buClr>
              <a:buSzPct val="85000"/>
              <a:buFont typeface="Noto Sans Symbols"/>
              <a:buChar char="●"/>
              <a:defRPr b="0" i="0" sz="2700" u="none" cap="none" strike="noStrike">
                <a:solidFill>
                  <a:schemeClr val="dk1"/>
                </a:solidFill>
                <a:latin typeface="Georgia"/>
                <a:ea typeface="Georgia"/>
                <a:cs typeface="Georgia"/>
                <a:sym typeface="Georgia"/>
              </a:defRPr>
            </a:lvl1pPr>
            <a:lvl2pPr indent="-184150" lvl="1" marL="548640" marR="0" rtl="0" algn="l">
              <a:spcBef>
                <a:spcPts val="440"/>
              </a:spcBef>
              <a:buClr>
                <a:schemeClr val="accent2"/>
              </a:buClr>
              <a:buSzPct val="70000"/>
              <a:buFont typeface="Noto Sans Symbols"/>
              <a:buChar char="○"/>
              <a:defRPr b="0" i="0" sz="2200" u="none" cap="none" strike="noStrike">
                <a:solidFill>
                  <a:schemeClr val="dk2"/>
                </a:solidFill>
                <a:latin typeface="Georgia"/>
                <a:ea typeface="Georgia"/>
                <a:cs typeface="Georgia"/>
                <a:sym typeface="Georgia"/>
              </a:defRPr>
            </a:lvl2pPr>
            <a:lvl3pPr indent="-143510" lvl="2" marL="822960" marR="0" rtl="0" algn="l">
              <a:spcBef>
                <a:spcPts val="400"/>
              </a:spcBef>
              <a:buClr>
                <a:schemeClr val="accent3"/>
              </a:buClr>
              <a:buSzPct val="75000"/>
              <a:buFont typeface="Noto Sans Symbols"/>
              <a:buChar char="•"/>
              <a:defRPr b="0" i="0" sz="2000" u="none" cap="none" strike="noStrike">
                <a:solidFill>
                  <a:schemeClr val="dk1"/>
                </a:solidFill>
                <a:latin typeface="Georgia"/>
                <a:ea typeface="Georgia"/>
                <a:cs typeface="Georgia"/>
                <a:sym typeface="Georgia"/>
              </a:defRPr>
            </a:lvl3pPr>
            <a:lvl4pPr indent="-144780" lvl="3" marL="1097280" marR="0" rtl="0" algn="l">
              <a:spcBef>
                <a:spcPts val="400"/>
              </a:spcBef>
              <a:buClr>
                <a:schemeClr val="accent4"/>
              </a:buClr>
              <a:buSzPct val="70000"/>
              <a:buFont typeface="Noto Sans Symbols"/>
              <a:buChar char="•"/>
              <a:defRPr b="0" i="0" sz="2000" u="none" cap="none" strike="noStrike">
                <a:solidFill>
                  <a:schemeClr val="dk2"/>
                </a:solidFill>
                <a:latin typeface="Georgia"/>
                <a:ea typeface="Georgia"/>
                <a:cs typeface="Georgia"/>
                <a:sym typeface="Georgia"/>
              </a:defRPr>
            </a:lvl4pPr>
            <a:lvl5pPr indent="-114300" lvl="4" marL="1371600" marR="0" rtl="0" algn="l">
              <a:spcBef>
                <a:spcPts val="360"/>
              </a:spcBef>
              <a:buClr>
                <a:schemeClr val="accent5"/>
              </a:buClr>
              <a:buSzPct val="100000"/>
              <a:buFont typeface="Georgia"/>
              <a:buChar char="•"/>
              <a:defRPr b="0" i="0" sz="1800" u="none" cap="none" strike="noStrike">
                <a:solidFill>
                  <a:schemeClr val="dk1"/>
                </a:solidFill>
                <a:latin typeface="Georgia"/>
                <a:ea typeface="Georgia"/>
                <a:cs typeface="Georgia"/>
                <a:sym typeface="Georgia"/>
              </a:defRPr>
            </a:lvl5pPr>
            <a:lvl6pPr indent="-93980" lvl="5" marL="1645920" marR="0" rtl="0" algn="l">
              <a:spcBef>
                <a:spcPts val="360"/>
              </a:spcBef>
              <a:buClr>
                <a:schemeClr val="accent6"/>
              </a:buClr>
              <a:buSzPct val="79999"/>
              <a:buFont typeface="Noto Sans Symbols"/>
              <a:buChar char="●"/>
              <a:defRPr b="0" i="0" sz="1800" u="none" cap="none" strike="noStrike">
                <a:solidFill>
                  <a:schemeClr val="dk1"/>
                </a:solidFill>
                <a:latin typeface="Georgia"/>
                <a:ea typeface="Georgia"/>
                <a:cs typeface="Georgia"/>
                <a:sym typeface="Georgia"/>
              </a:defRPr>
            </a:lvl6pPr>
            <a:lvl7pPr indent="-101600" lvl="6" marL="1920240" marR="0" rtl="0" algn="l">
              <a:spcBef>
                <a:spcPts val="320"/>
              </a:spcBef>
              <a:buClr>
                <a:srgbClr val="B49D00"/>
              </a:buClr>
              <a:buSzPct val="90000"/>
              <a:buFont typeface="Georgia"/>
              <a:buChar char="•"/>
              <a:defRPr b="0" i="0" sz="1600" u="none" cap="none" strike="noStrike">
                <a:solidFill>
                  <a:schemeClr val="dk1"/>
                </a:solidFill>
                <a:latin typeface="Georgia"/>
                <a:ea typeface="Georgia"/>
                <a:cs typeface="Georgia"/>
                <a:sym typeface="Georgia"/>
              </a:defRPr>
            </a:lvl7pPr>
            <a:lvl8pPr indent="-83820" lvl="7" marL="2103120" marR="0" rtl="0" algn="l">
              <a:spcBef>
                <a:spcPts val="320"/>
              </a:spcBef>
              <a:buClr>
                <a:srgbClr val="D6B327"/>
              </a:buClr>
              <a:buSzPct val="100000"/>
              <a:buFont typeface="Georgia"/>
              <a:buChar char="•"/>
              <a:defRPr b="0" i="0" sz="1600" u="none" cap="none" strike="noStrike">
                <a:solidFill>
                  <a:schemeClr val="dk1"/>
                </a:solidFill>
                <a:latin typeface="Georgia"/>
                <a:ea typeface="Georgia"/>
                <a:cs typeface="Georgia"/>
                <a:sym typeface="Georgia"/>
              </a:defRPr>
            </a:lvl8pPr>
            <a:lvl9pPr indent="-113029" lvl="8" marL="2377440" marR="0" rtl="0" algn="l">
              <a:spcBef>
                <a:spcPts val="280"/>
              </a:spcBef>
              <a:buClr>
                <a:srgbClr val="6685BE"/>
              </a:buClr>
              <a:buSzPct val="90000"/>
              <a:buFont typeface="Georgia"/>
              <a:buChar char="•"/>
              <a:defRPr b="0" i="0" sz="1400" u="none" cap="none" strike="noStrike">
                <a:solidFill>
                  <a:schemeClr val="dk1"/>
                </a:solidFill>
                <a:latin typeface="Georgia"/>
                <a:ea typeface="Georgia"/>
                <a:cs typeface="Georgia"/>
                <a:sym typeface="Georgia"/>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0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0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0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08.png"/><Relationship Id="rId4" Type="http://schemas.openxmlformats.org/officeDocument/2006/relationships/image" Target="../media/image0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0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0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0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0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0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1" name="Shape 161"/>
        <p:cNvGrpSpPr/>
        <p:nvPr/>
      </p:nvGrpSpPr>
      <p:grpSpPr>
        <a:xfrm>
          <a:off x="0" y="0"/>
          <a:ext cx="0" cy="0"/>
          <a:chOff x="0" y="0"/>
          <a:chExt cx="0" cy="0"/>
        </a:xfrm>
      </p:grpSpPr>
      <p:sp>
        <p:nvSpPr>
          <p:cNvPr id="162" name="Shape 162"/>
          <p:cNvSpPr txBox="1"/>
          <p:nvPr>
            <p:ph type="title"/>
          </p:nvPr>
        </p:nvSpPr>
        <p:spPr>
          <a:xfrm>
            <a:off x="301752" y="228600"/>
            <a:ext cx="8534399" cy="758951"/>
          </a:xfrm>
          <a:prstGeom prst="rect">
            <a:avLst/>
          </a:prstGeom>
          <a:noFill/>
          <a:ln>
            <a:noFill/>
          </a:ln>
        </p:spPr>
        <p:txBody>
          <a:bodyPr anchorCtr="0" anchor="b" bIns="45700" lIns="91425" rIns="91425" tIns="45700">
            <a:noAutofit/>
          </a:bodyPr>
          <a:lstStyle/>
          <a:p>
            <a:pPr indent="0" lvl="0" marL="0" marR="0" rtl="0" algn="ctr">
              <a:spcBef>
                <a:spcPts val="0"/>
              </a:spcBef>
              <a:buClr>
                <a:srgbClr val="1F3C72"/>
              </a:buClr>
              <a:buSzPct val="25000"/>
              <a:buFont typeface="Georgia"/>
              <a:buNone/>
            </a:pPr>
            <a:r>
              <a:rPr b="0" i="0" lang="en-US" sz="2400" u="none" cap="none" strike="noStrike">
                <a:solidFill>
                  <a:srgbClr val="1F3C72"/>
                </a:solidFill>
                <a:latin typeface="Georgia"/>
                <a:ea typeface="Georgia"/>
                <a:cs typeface="Georgia"/>
                <a:sym typeface="Georgia"/>
              </a:rPr>
              <a:t>Senior Project Final Presentation</a:t>
            </a:r>
            <a:br>
              <a:rPr b="0" i="0" lang="en-US" sz="2400" u="none" cap="none" strike="noStrike">
                <a:solidFill>
                  <a:srgbClr val="1F3C72"/>
                </a:solidFill>
                <a:latin typeface="Georgia"/>
                <a:ea typeface="Georgia"/>
                <a:cs typeface="Georgia"/>
                <a:sym typeface="Georgia"/>
              </a:rPr>
            </a:br>
            <a:r>
              <a:rPr b="0" i="0" lang="en-US" sz="2400" u="none" cap="none" strike="noStrike">
                <a:solidFill>
                  <a:srgbClr val="1F3C72"/>
                </a:solidFill>
                <a:latin typeface="Georgia"/>
                <a:ea typeface="Georgia"/>
                <a:cs typeface="Georgia"/>
                <a:sym typeface="Georgia"/>
              </a:rPr>
              <a:t>Spring 2016</a:t>
            </a:r>
          </a:p>
        </p:txBody>
      </p:sp>
      <p:sp>
        <p:nvSpPr>
          <p:cNvPr id="163" name="Shape 163"/>
          <p:cNvSpPr txBox="1"/>
          <p:nvPr>
            <p:ph idx="1" type="body"/>
          </p:nvPr>
        </p:nvSpPr>
        <p:spPr>
          <a:xfrm>
            <a:off x="301752" y="1527048"/>
            <a:ext cx="8503920" cy="4572000"/>
          </a:xfrm>
          <a:prstGeom prst="rect">
            <a:avLst/>
          </a:prstGeom>
          <a:noFill/>
          <a:ln>
            <a:noFill/>
          </a:ln>
        </p:spPr>
        <p:txBody>
          <a:bodyPr anchorCtr="0" anchor="t" bIns="45700" lIns="91425" rIns="91425" tIns="45700">
            <a:noAutofit/>
          </a:bodyPr>
          <a:lstStyle/>
          <a:p>
            <a:pPr indent="-274320" lvl="0" marL="274320" marR="0" rtl="0" algn="ctr">
              <a:lnSpc>
                <a:spcPct val="90000"/>
              </a:lnSpc>
              <a:spcBef>
                <a:spcPts val="0"/>
              </a:spcBef>
              <a:spcAft>
                <a:spcPts val="0"/>
              </a:spcAft>
              <a:buClr>
                <a:schemeClr val="accent1"/>
              </a:buClr>
              <a:buSzPct val="25000"/>
              <a:buFont typeface="Noto Sans Symbols"/>
              <a:buNone/>
            </a:pPr>
            <a:r>
              <a:rPr b="0" i="0" lang="en-US" sz="2800" u="none" cap="none" strike="noStrike">
                <a:solidFill>
                  <a:srgbClr val="FFFFFF"/>
                </a:solidFill>
                <a:latin typeface="Georgia"/>
                <a:ea typeface="Georgia"/>
                <a:cs typeface="Georgia"/>
                <a:sym typeface="Georgia"/>
              </a:rPr>
              <a:t>Registration System 1.0</a:t>
            </a:r>
          </a:p>
          <a:p>
            <a:pPr indent="-274320" lvl="0" marL="274320" marR="0" rtl="0" algn="ctr">
              <a:lnSpc>
                <a:spcPct val="90000"/>
              </a:lnSpc>
              <a:spcBef>
                <a:spcPts val="560"/>
              </a:spcBef>
              <a:spcAft>
                <a:spcPts val="0"/>
              </a:spcAft>
              <a:buClr>
                <a:schemeClr val="accent1"/>
              </a:buClr>
              <a:buSzPct val="25000"/>
              <a:buFont typeface="Noto Sans Symbols"/>
              <a:buNone/>
            </a:pPr>
            <a:r>
              <a:rPr b="0" i="0" lang="en-US" sz="2800" u="none" cap="none" strike="noStrike">
                <a:solidFill>
                  <a:srgbClr val="FFFFFF"/>
                </a:solidFill>
                <a:latin typeface="Georgia"/>
                <a:ea typeface="Georgia"/>
                <a:cs typeface="Georgia"/>
                <a:sym typeface="Georgia"/>
              </a:rPr>
              <a:t>Team Members: </a:t>
            </a:r>
            <a:r>
              <a:rPr lang="en-US" sz="2800">
                <a:solidFill>
                  <a:srgbClr val="FFFFFF"/>
                </a:solidFill>
              </a:rPr>
              <a:t>Wayne Curling</a:t>
            </a:r>
            <a:r>
              <a:rPr b="0" i="0" lang="en-US" sz="2800" u="none" cap="none" strike="noStrike">
                <a:solidFill>
                  <a:srgbClr val="FFFFFF"/>
                </a:solidFill>
                <a:latin typeface="Georgia"/>
                <a:ea typeface="Georgia"/>
                <a:cs typeface="Georgia"/>
                <a:sym typeface="Georgia"/>
              </a:rPr>
              <a:t>, </a:t>
            </a:r>
            <a:r>
              <a:rPr lang="en-US" sz="2800">
                <a:solidFill>
                  <a:srgbClr val="FFFFFF"/>
                </a:solidFill>
              </a:rPr>
              <a:t>Eduardo Guerra</a:t>
            </a:r>
          </a:p>
          <a:p>
            <a:pPr indent="-274320" lvl="0" marL="274320" marR="0" rtl="0" algn="ctr">
              <a:lnSpc>
                <a:spcPct val="90000"/>
              </a:lnSpc>
              <a:spcBef>
                <a:spcPts val="560"/>
              </a:spcBef>
              <a:spcAft>
                <a:spcPts val="0"/>
              </a:spcAft>
              <a:buClr>
                <a:schemeClr val="accent1"/>
              </a:buClr>
              <a:buSzPct val="25000"/>
              <a:buFont typeface="Noto Sans Symbols"/>
              <a:buNone/>
            </a:pPr>
            <a:r>
              <a:rPr b="0" i="0" lang="en-US" sz="2800" u="none" cap="none" strike="noStrike">
                <a:solidFill>
                  <a:srgbClr val="FFFFFF"/>
                </a:solidFill>
                <a:latin typeface="Georgia"/>
                <a:ea typeface="Georgia"/>
                <a:cs typeface="Georgia"/>
                <a:sym typeface="Georgia"/>
              </a:rPr>
              <a:t>Product Owner: Kip Irvine</a:t>
            </a:r>
          </a:p>
          <a:p>
            <a:pPr indent="-274320" lvl="0" marL="274320" marR="0" rtl="0" algn="ctr">
              <a:lnSpc>
                <a:spcPct val="90000"/>
              </a:lnSpc>
              <a:spcBef>
                <a:spcPts val="560"/>
              </a:spcBef>
              <a:spcAft>
                <a:spcPts val="0"/>
              </a:spcAft>
              <a:buClr>
                <a:schemeClr val="accent1"/>
              </a:buClr>
              <a:buSzPct val="25000"/>
              <a:buFont typeface="Noto Sans Symbols"/>
              <a:buNone/>
            </a:pPr>
            <a:r>
              <a:rPr b="0" i="0" lang="en-US" sz="2800" u="none" cap="none" strike="noStrike">
                <a:solidFill>
                  <a:srgbClr val="FFFFFF"/>
                </a:solidFill>
                <a:latin typeface="Georgia"/>
                <a:ea typeface="Georgia"/>
                <a:cs typeface="Georgia"/>
                <a:sym typeface="Georgia"/>
              </a:rPr>
              <a:t>Instructor: Masoud Sadjadi</a:t>
            </a:r>
          </a:p>
          <a:p>
            <a:pPr indent="-274320" lvl="0" marL="274320" marR="0" rtl="0" algn="ctr">
              <a:lnSpc>
                <a:spcPct val="90000"/>
              </a:lnSpc>
              <a:spcBef>
                <a:spcPts val="560"/>
              </a:spcBef>
              <a:spcAft>
                <a:spcPts val="0"/>
              </a:spcAft>
              <a:buClr>
                <a:schemeClr val="accent1"/>
              </a:buClr>
              <a:buSzPct val="25000"/>
              <a:buFont typeface="Noto Sans Symbols"/>
              <a:buNone/>
            </a:pPr>
            <a:r>
              <a:t/>
            </a:r>
            <a:endParaRPr b="0" i="0" sz="2800" u="none" cap="none" strike="noStrike">
              <a:solidFill>
                <a:srgbClr val="FFFFFF"/>
              </a:solidFill>
              <a:latin typeface="Georgia"/>
              <a:ea typeface="Georgia"/>
              <a:cs typeface="Georgia"/>
              <a:sym typeface="Georgia"/>
            </a:endParaRPr>
          </a:p>
          <a:p>
            <a:pPr indent="-274320" lvl="0" marL="274320" marR="0" rtl="0" algn="ctr">
              <a:lnSpc>
                <a:spcPct val="90000"/>
              </a:lnSpc>
              <a:spcBef>
                <a:spcPts val="560"/>
              </a:spcBef>
              <a:spcAft>
                <a:spcPts val="0"/>
              </a:spcAft>
              <a:buClr>
                <a:schemeClr val="accent1"/>
              </a:buClr>
              <a:buSzPct val="25000"/>
              <a:buFont typeface="Noto Sans Symbols"/>
              <a:buNone/>
            </a:pPr>
            <a:r>
              <a:t/>
            </a:r>
            <a:endParaRPr b="0" i="0" sz="2800" u="none" cap="none" strike="noStrike">
              <a:solidFill>
                <a:srgbClr val="FFFFFF"/>
              </a:solidFill>
              <a:latin typeface="Georgia"/>
              <a:ea typeface="Georgia"/>
              <a:cs typeface="Georgia"/>
              <a:sym typeface="Georgia"/>
            </a:endParaRPr>
          </a:p>
          <a:p>
            <a:pPr indent="-274320" lvl="0" marL="274320" marR="0" rtl="0" algn="ctr">
              <a:lnSpc>
                <a:spcPct val="90000"/>
              </a:lnSpc>
              <a:spcBef>
                <a:spcPts val="560"/>
              </a:spcBef>
              <a:spcAft>
                <a:spcPts val="0"/>
              </a:spcAft>
              <a:buClr>
                <a:schemeClr val="accent1"/>
              </a:buClr>
              <a:buSzPct val="25000"/>
              <a:buFont typeface="Noto Sans Symbols"/>
              <a:buNone/>
            </a:pPr>
            <a:r>
              <a:rPr b="0" i="0" lang="en-US" sz="2800" u="none" cap="none" strike="noStrike">
                <a:solidFill>
                  <a:srgbClr val="FFFFFF"/>
                </a:solidFill>
                <a:latin typeface="Georgia"/>
                <a:ea typeface="Georgia"/>
                <a:cs typeface="Georgia"/>
                <a:sym typeface="Georgia"/>
              </a:rPr>
              <a:t>School of Computing and Information Sciences</a:t>
            </a:r>
          </a:p>
          <a:p>
            <a:pPr indent="-274320" lvl="0" marL="274320" marR="0" rtl="0" algn="ctr">
              <a:lnSpc>
                <a:spcPct val="90000"/>
              </a:lnSpc>
              <a:spcBef>
                <a:spcPts val="560"/>
              </a:spcBef>
              <a:spcAft>
                <a:spcPts val="0"/>
              </a:spcAft>
              <a:buClr>
                <a:schemeClr val="accent1"/>
              </a:buClr>
              <a:buSzPct val="25000"/>
              <a:buFont typeface="Noto Sans Symbols"/>
              <a:buNone/>
            </a:pPr>
            <a:r>
              <a:rPr b="0" i="0" lang="en-US" sz="2800" u="none" cap="none" strike="noStrike">
                <a:solidFill>
                  <a:srgbClr val="FFFFFF"/>
                </a:solidFill>
                <a:latin typeface="Georgia"/>
                <a:ea typeface="Georgia"/>
                <a:cs typeface="Georgia"/>
                <a:sym typeface="Georgia"/>
              </a:rPr>
              <a:t>Florida International University</a:t>
            </a:r>
          </a:p>
          <a:p>
            <a:pPr indent="-274320" lvl="0" marL="274320" marR="0" rtl="0" algn="ctr">
              <a:lnSpc>
                <a:spcPct val="90000"/>
              </a:lnSpc>
              <a:spcBef>
                <a:spcPts val="560"/>
              </a:spcBef>
              <a:buClr>
                <a:schemeClr val="accent1"/>
              </a:buClr>
              <a:buSzPct val="25000"/>
              <a:buFont typeface="Noto Sans Symbols"/>
              <a:buNone/>
            </a:pPr>
            <a:r>
              <a:rPr b="0" i="0" lang="en-US" sz="2800" u="none" cap="none" strike="noStrike">
                <a:solidFill>
                  <a:srgbClr val="FFFFFF"/>
                </a:solidFill>
                <a:latin typeface="Georgia"/>
                <a:ea typeface="Georgia"/>
                <a:cs typeface="Georgia"/>
                <a:sym typeface="Georgia"/>
              </a:rPr>
              <a:t>April 25</a:t>
            </a:r>
            <a:r>
              <a:rPr b="0" baseline="30000" i="0" lang="en-US" sz="2800" u="none" cap="none" strike="noStrike">
                <a:solidFill>
                  <a:srgbClr val="FFFFFF"/>
                </a:solidFill>
                <a:latin typeface="Georgia"/>
                <a:ea typeface="Georgia"/>
                <a:cs typeface="Georgia"/>
                <a:sym typeface="Georgia"/>
              </a:rPr>
              <a:t>th</a:t>
            </a:r>
            <a:r>
              <a:rPr b="0" i="0" lang="en-US" sz="2800" u="none" cap="none" strike="noStrike">
                <a:solidFill>
                  <a:srgbClr val="FFFFFF"/>
                </a:solidFill>
                <a:latin typeface="Georgia"/>
                <a:ea typeface="Georgia"/>
                <a:cs typeface="Georgia"/>
                <a:sym typeface="Georgia"/>
              </a:rPr>
              <a:t>, 2016</a:t>
            </a:r>
          </a:p>
        </p:txBody>
      </p:sp>
      <p:sp>
        <p:nvSpPr>
          <p:cNvPr id="164" name="Shape 164"/>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5" name="Shape 225"/>
        <p:cNvGrpSpPr/>
        <p:nvPr/>
      </p:nvGrpSpPr>
      <p:grpSpPr>
        <a:xfrm>
          <a:off x="0" y="0"/>
          <a:ext cx="0" cy="0"/>
          <a:chOff x="0" y="0"/>
          <a:chExt cx="0" cy="0"/>
        </a:xfrm>
      </p:grpSpPr>
      <p:sp>
        <p:nvSpPr>
          <p:cNvPr id="226" name="Shape 226"/>
          <p:cNvSpPr txBox="1"/>
          <p:nvPr>
            <p:ph type="title"/>
          </p:nvPr>
        </p:nvSpPr>
        <p:spPr>
          <a:xfrm>
            <a:off x="301752" y="228600"/>
            <a:ext cx="8534400" cy="759000"/>
          </a:xfrm>
          <a:prstGeom prst="rect">
            <a:avLst/>
          </a:prstGeom>
        </p:spPr>
        <p:txBody>
          <a:bodyPr anchorCtr="0" anchor="b" bIns="91425" lIns="91425" rIns="91425" tIns="91425">
            <a:noAutofit/>
          </a:bodyPr>
          <a:lstStyle/>
          <a:p>
            <a:pPr lvl="0">
              <a:spcBef>
                <a:spcPts val="0"/>
              </a:spcBef>
              <a:buNone/>
            </a:pPr>
            <a:r>
              <a:rPr lang="en-US"/>
              <a:t>User Stories</a:t>
            </a:r>
          </a:p>
        </p:txBody>
      </p:sp>
      <p:sp>
        <p:nvSpPr>
          <p:cNvPr id="227" name="Shape 227"/>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a:spcBef>
                <a:spcPts val="0"/>
              </a:spcBef>
              <a:buClr>
                <a:srgbClr val="000000"/>
              </a:buClr>
              <a:buSzPct val="25000"/>
              <a:buFont typeface="Arial"/>
              <a:buNone/>
            </a:pPr>
            <a:fld id="{00000000-1234-1234-1234-123412341234}" type="slidenum">
              <a:rPr lang="en-US"/>
              <a:t>‹#›</a:t>
            </a:fld>
          </a:p>
        </p:txBody>
      </p:sp>
      <p:sp>
        <p:nvSpPr>
          <p:cNvPr id="228" name="Shape 228"/>
          <p:cNvSpPr txBox="1"/>
          <p:nvPr>
            <p:ph idx="1" type="body"/>
          </p:nvPr>
        </p:nvSpPr>
        <p:spPr>
          <a:xfrm>
            <a:off x="301752" y="1527048"/>
            <a:ext cx="8503800" cy="4572000"/>
          </a:xfrm>
          <a:prstGeom prst="rect">
            <a:avLst/>
          </a:prstGeom>
        </p:spPr>
        <p:txBody>
          <a:bodyPr anchorCtr="0" anchor="t" bIns="91425" lIns="91425" rIns="91425" tIns="91425">
            <a:noAutofit/>
          </a:bodyPr>
          <a:lstStyle/>
          <a:p>
            <a:pPr indent="0" lvl="0" marL="0" rtl="0">
              <a:lnSpc>
                <a:spcPct val="150000"/>
              </a:lnSpc>
              <a:spcBef>
                <a:spcPts val="0"/>
              </a:spcBef>
              <a:buNone/>
            </a:pPr>
            <a:r>
              <a:t/>
            </a:r>
            <a:endParaRPr sz="2000">
              <a:solidFill>
                <a:srgbClr val="FFFFFF"/>
              </a:solidFill>
              <a:latin typeface="Trebuchet MS"/>
              <a:ea typeface="Trebuchet MS"/>
              <a:cs typeface="Trebuchet MS"/>
              <a:sym typeface="Trebuchet MS"/>
            </a:endParaRPr>
          </a:p>
          <a:p>
            <a:pPr indent="-355600" lvl="0" marL="457200" rtl="0">
              <a:lnSpc>
                <a:spcPct val="150000"/>
              </a:lnSpc>
              <a:spcBef>
                <a:spcPts val="0"/>
              </a:spcBef>
              <a:buClr>
                <a:srgbClr val="FFFFFF"/>
              </a:buClr>
              <a:buSzPct val="100000"/>
              <a:buFont typeface="Trebuchet MS"/>
            </a:pPr>
            <a:r>
              <a:rPr lang="en-US" sz="2000">
                <a:solidFill>
                  <a:srgbClr val="FFFFFF"/>
                </a:solidFill>
                <a:latin typeface="Trebuchet MS"/>
                <a:ea typeface="Trebuchet MS"/>
                <a:cs typeface="Trebuchet MS"/>
                <a:sym typeface="Trebuchet MS"/>
              </a:rPr>
              <a:t>User Story #677: Coach Modifies Account</a:t>
            </a:r>
          </a:p>
          <a:p>
            <a:pPr indent="-355600" lvl="0" marL="457200" rtl="0">
              <a:lnSpc>
                <a:spcPct val="150000"/>
              </a:lnSpc>
              <a:spcBef>
                <a:spcPts val="0"/>
              </a:spcBef>
              <a:buClr>
                <a:srgbClr val="FFFFFF"/>
              </a:buClr>
              <a:buSzPct val="100000"/>
              <a:buFont typeface="Trebuchet MS"/>
            </a:pPr>
            <a:r>
              <a:rPr lang="en-US" sz="2000">
                <a:solidFill>
                  <a:srgbClr val="FFFFFF"/>
                </a:solidFill>
                <a:latin typeface="Trebuchet MS"/>
                <a:ea typeface="Trebuchet MS"/>
                <a:cs typeface="Trebuchet MS"/>
                <a:sym typeface="Trebuchet MS"/>
              </a:rPr>
              <a:t>User Story #678: Coach Views/Modifies a Team</a:t>
            </a:r>
          </a:p>
          <a:p>
            <a:pPr indent="-355600" lvl="0" marL="457200" rtl="0">
              <a:lnSpc>
                <a:spcPct val="150000"/>
              </a:lnSpc>
              <a:spcBef>
                <a:spcPts val="0"/>
              </a:spcBef>
              <a:buClr>
                <a:srgbClr val="FFFFFF"/>
              </a:buClr>
              <a:buSzPct val="100000"/>
              <a:buFont typeface="Trebuchet MS"/>
            </a:pPr>
            <a:r>
              <a:rPr lang="en-US" sz="2000">
                <a:solidFill>
                  <a:srgbClr val="FFFFFF"/>
                </a:solidFill>
                <a:latin typeface="Trebuchet MS"/>
                <a:ea typeface="Trebuchet MS"/>
                <a:cs typeface="Trebuchet MS"/>
                <a:sym typeface="Trebuchet MS"/>
              </a:rPr>
              <a:t>User Story #679: Coach Adds a Participant</a:t>
            </a:r>
          </a:p>
          <a:p>
            <a:pPr indent="-355600" lvl="0" marL="457200" rtl="0">
              <a:lnSpc>
                <a:spcPct val="150000"/>
              </a:lnSpc>
              <a:spcBef>
                <a:spcPts val="0"/>
              </a:spcBef>
              <a:buClr>
                <a:srgbClr val="FFFFFF"/>
              </a:buClr>
              <a:buSzPct val="100000"/>
              <a:buFont typeface="Trebuchet MS"/>
            </a:pPr>
            <a:r>
              <a:rPr lang="en-US" sz="2000">
                <a:solidFill>
                  <a:srgbClr val="FFFFFF"/>
                </a:solidFill>
                <a:latin typeface="Trebuchet MS"/>
                <a:ea typeface="Trebuchet MS"/>
                <a:cs typeface="Trebuchet MS"/>
                <a:sym typeface="Trebuchet MS"/>
              </a:rPr>
              <a:t>User Story #687: Coach Creates a Team</a:t>
            </a:r>
          </a:p>
          <a:p>
            <a:pPr indent="-355600" lvl="0" marL="457200" rtl="0">
              <a:lnSpc>
                <a:spcPct val="150000"/>
              </a:lnSpc>
              <a:spcBef>
                <a:spcPts val="0"/>
              </a:spcBef>
              <a:buClr>
                <a:srgbClr val="FFFFFF"/>
              </a:buClr>
              <a:buSzPct val="100000"/>
              <a:buFont typeface="Trebuchet MS"/>
            </a:pPr>
            <a:r>
              <a:rPr lang="en-US" sz="2000">
                <a:solidFill>
                  <a:srgbClr val="FFFFFF"/>
                </a:solidFill>
                <a:latin typeface="Trebuchet MS"/>
                <a:ea typeface="Trebuchet MS"/>
                <a:cs typeface="Trebuchet MS"/>
                <a:sym typeface="Trebuchet MS"/>
              </a:rPr>
              <a:t>User Story #683: Administrator Views Administrators</a:t>
            </a:r>
          </a:p>
          <a:p>
            <a:pPr indent="-355600" lvl="0" marL="457200" rtl="0">
              <a:lnSpc>
                <a:spcPct val="150000"/>
              </a:lnSpc>
              <a:spcBef>
                <a:spcPts val="0"/>
              </a:spcBef>
              <a:buClr>
                <a:srgbClr val="FFFFFF"/>
              </a:buClr>
              <a:buSzPct val="100000"/>
              <a:buFont typeface="Trebuchet MS"/>
            </a:pPr>
            <a:r>
              <a:rPr lang="en-US" sz="2000">
                <a:solidFill>
                  <a:srgbClr val="FFFFFF"/>
                </a:solidFill>
                <a:latin typeface="Trebuchet MS"/>
                <a:ea typeface="Trebuchet MS"/>
                <a:cs typeface="Trebuchet MS"/>
                <a:sym typeface="Trebuchet MS"/>
              </a:rPr>
              <a:t>User Story #684: Administrator Views Teams</a:t>
            </a:r>
          </a:p>
          <a:p>
            <a:pPr indent="-355600" lvl="0" marL="457200" rtl="0">
              <a:lnSpc>
                <a:spcPct val="150000"/>
              </a:lnSpc>
              <a:spcBef>
                <a:spcPts val="0"/>
              </a:spcBef>
              <a:buClr>
                <a:srgbClr val="FFFFFF"/>
              </a:buClr>
              <a:buSzPct val="100000"/>
              <a:buFont typeface="Trebuchet MS"/>
            </a:pPr>
            <a:r>
              <a:rPr lang="en-US" sz="2000">
                <a:solidFill>
                  <a:srgbClr val="FFFFFF"/>
                </a:solidFill>
                <a:latin typeface="Trebuchet MS"/>
                <a:ea typeface="Trebuchet MS"/>
                <a:cs typeface="Trebuchet MS"/>
                <a:sym typeface="Trebuchet MS"/>
              </a:rPr>
              <a:t>User Story #718: Administrator Deletes Administrator</a:t>
            </a:r>
          </a:p>
          <a:p>
            <a:pPr indent="-355600" lvl="0" marL="457200" rtl="0">
              <a:lnSpc>
                <a:spcPct val="150000"/>
              </a:lnSpc>
              <a:spcBef>
                <a:spcPts val="0"/>
              </a:spcBef>
              <a:buClr>
                <a:srgbClr val="FFFFFF"/>
              </a:buClr>
              <a:buSzPct val="100000"/>
              <a:buFont typeface="Trebuchet MS"/>
            </a:pPr>
            <a:r>
              <a:rPr lang="en-US" sz="2000">
                <a:solidFill>
                  <a:srgbClr val="FFFFFF"/>
                </a:solidFill>
                <a:latin typeface="Trebuchet MS"/>
                <a:ea typeface="Trebuchet MS"/>
                <a:cs typeface="Trebuchet MS"/>
                <a:sym typeface="Trebuchet MS"/>
              </a:rPr>
              <a:t>User Story #721: Administrator Searches for Team</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2" name="Shape 232"/>
        <p:cNvGrpSpPr/>
        <p:nvPr/>
      </p:nvGrpSpPr>
      <p:grpSpPr>
        <a:xfrm>
          <a:off x="0" y="0"/>
          <a:ext cx="0" cy="0"/>
          <a:chOff x="0" y="0"/>
          <a:chExt cx="0" cy="0"/>
        </a:xfrm>
      </p:grpSpPr>
      <p:sp>
        <p:nvSpPr>
          <p:cNvPr id="233" name="Shape 233"/>
          <p:cNvSpPr txBox="1"/>
          <p:nvPr>
            <p:ph type="title"/>
          </p:nvPr>
        </p:nvSpPr>
        <p:spPr>
          <a:xfrm>
            <a:off x="301752" y="228600"/>
            <a:ext cx="8534400" cy="759000"/>
          </a:xfrm>
          <a:prstGeom prst="rect">
            <a:avLst/>
          </a:prstGeom>
        </p:spPr>
        <p:txBody>
          <a:bodyPr anchorCtr="0" anchor="b" bIns="91425" lIns="91425" rIns="91425" tIns="91425">
            <a:noAutofit/>
          </a:bodyPr>
          <a:lstStyle/>
          <a:p>
            <a:pPr lvl="0" rtl="0">
              <a:spcBef>
                <a:spcPts val="0"/>
              </a:spcBef>
              <a:buNone/>
            </a:pPr>
            <a:r>
              <a:rPr lang="en-US"/>
              <a:t>User Story #678</a:t>
            </a:r>
          </a:p>
        </p:txBody>
      </p:sp>
      <p:sp>
        <p:nvSpPr>
          <p:cNvPr id="234" name="Shape 234"/>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a:spcBef>
                <a:spcPts val="0"/>
              </a:spcBef>
              <a:buClr>
                <a:srgbClr val="000000"/>
              </a:buClr>
              <a:buSzPct val="25000"/>
              <a:buFont typeface="Arial"/>
              <a:buNone/>
            </a:pPr>
            <a:fld id="{00000000-1234-1234-1234-123412341234}" type="slidenum">
              <a:rPr lang="en-US"/>
              <a:t>‹#›</a:t>
            </a:fld>
          </a:p>
        </p:txBody>
      </p:sp>
      <p:sp>
        <p:nvSpPr>
          <p:cNvPr id="235" name="Shape 235"/>
          <p:cNvSpPr txBox="1"/>
          <p:nvPr>
            <p:ph idx="1" type="body"/>
          </p:nvPr>
        </p:nvSpPr>
        <p:spPr>
          <a:xfrm>
            <a:off x="301752" y="1527048"/>
            <a:ext cx="8503800" cy="4572000"/>
          </a:xfrm>
          <a:prstGeom prst="rect">
            <a:avLst/>
          </a:prstGeom>
        </p:spPr>
        <p:txBody>
          <a:bodyPr anchorCtr="0" anchor="t" bIns="91425" lIns="91425" rIns="91425" tIns="91425">
            <a:noAutofit/>
          </a:bodyPr>
          <a:lstStyle/>
          <a:p>
            <a:pPr indent="387350" lvl="0" marL="0" rtl="0">
              <a:spcBef>
                <a:spcPts val="2000"/>
              </a:spcBef>
              <a:buClr>
                <a:schemeClr val="dk1"/>
              </a:buClr>
              <a:buSzPct val="40740"/>
              <a:buFont typeface="Arial"/>
              <a:buNone/>
            </a:pPr>
            <a:r>
              <a:t/>
            </a:r>
            <a:endParaRPr>
              <a:solidFill>
                <a:srgbClr val="FFFFFF"/>
              </a:solidFill>
            </a:endParaRPr>
          </a:p>
        </p:txBody>
      </p:sp>
      <p:pic>
        <p:nvPicPr>
          <p:cNvPr id="236" name="Shape 236"/>
          <p:cNvPicPr preferRelativeResize="0"/>
          <p:nvPr/>
        </p:nvPicPr>
        <p:blipFill>
          <a:blip r:embed="rId3">
            <a:alphaModFix/>
          </a:blip>
          <a:stretch>
            <a:fillRect/>
          </a:stretch>
        </p:blipFill>
        <p:spPr>
          <a:xfrm>
            <a:off x="1480303" y="1746125"/>
            <a:ext cx="6339326" cy="4767574"/>
          </a:xfrm>
          <a:prstGeom prst="rect">
            <a:avLst/>
          </a:prstGeom>
          <a:noFill/>
          <a:ln>
            <a:noFill/>
          </a:ln>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0" name="Shape 240"/>
        <p:cNvGrpSpPr/>
        <p:nvPr/>
      </p:nvGrpSpPr>
      <p:grpSpPr>
        <a:xfrm>
          <a:off x="0" y="0"/>
          <a:ext cx="0" cy="0"/>
          <a:chOff x="0" y="0"/>
          <a:chExt cx="0" cy="0"/>
        </a:xfrm>
      </p:grpSpPr>
      <p:sp>
        <p:nvSpPr>
          <p:cNvPr id="241" name="Shape 241"/>
          <p:cNvSpPr txBox="1"/>
          <p:nvPr>
            <p:ph type="title"/>
          </p:nvPr>
        </p:nvSpPr>
        <p:spPr>
          <a:xfrm>
            <a:off x="301752" y="228600"/>
            <a:ext cx="8534400" cy="759000"/>
          </a:xfrm>
          <a:prstGeom prst="rect">
            <a:avLst/>
          </a:prstGeom>
        </p:spPr>
        <p:txBody>
          <a:bodyPr anchorCtr="0" anchor="b" bIns="91425" lIns="91425" rIns="91425" tIns="91425">
            <a:noAutofit/>
          </a:bodyPr>
          <a:lstStyle/>
          <a:p>
            <a:pPr lvl="0">
              <a:spcBef>
                <a:spcPts val="0"/>
              </a:spcBef>
              <a:buNone/>
            </a:pPr>
            <a:r>
              <a:rPr lang="en-US"/>
              <a:t>Use Story 678: Use Case Diagram</a:t>
            </a:r>
          </a:p>
        </p:txBody>
      </p:sp>
      <p:sp>
        <p:nvSpPr>
          <p:cNvPr id="242" name="Shape 242"/>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a:spcBef>
                <a:spcPts val="0"/>
              </a:spcBef>
              <a:buClr>
                <a:srgbClr val="000000"/>
              </a:buClr>
              <a:buSzPct val="25000"/>
              <a:buFont typeface="Arial"/>
              <a:buNone/>
            </a:pPr>
            <a:fld id="{00000000-1234-1234-1234-123412341234}" type="slidenum">
              <a:rPr lang="en-US"/>
              <a:t>‹#›</a:t>
            </a:fld>
          </a:p>
        </p:txBody>
      </p:sp>
      <p:pic>
        <p:nvPicPr>
          <p:cNvPr id="243" name="Shape 243"/>
          <p:cNvPicPr preferRelativeResize="0"/>
          <p:nvPr/>
        </p:nvPicPr>
        <p:blipFill>
          <a:blip r:embed="rId3">
            <a:alphaModFix/>
          </a:blip>
          <a:stretch>
            <a:fillRect/>
          </a:stretch>
        </p:blipFill>
        <p:spPr>
          <a:xfrm>
            <a:off x="1175350" y="2539174"/>
            <a:ext cx="6515524" cy="2838299"/>
          </a:xfrm>
          <a:prstGeom prst="rect">
            <a:avLst/>
          </a:prstGeom>
          <a:noFill/>
          <a:ln>
            <a:noFill/>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7" name="Shape 247"/>
        <p:cNvGrpSpPr/>
        <p:nvPr/>
      </p:nvGrpSpPr>
      <p:grpSpPr>
        <a:xfrm>
          <a:off x="0" y="0"/>
          <a:ext cx="0" cy="0"/>
          <a:chOff x="0" y="0"/>
          <a:chExt cx="0" cy="0"/>
        </a:xfrm>
      </p:grpSpPr>
      <p:sp>
        <p:nvSpPr>
          <p:cNvPr id="248" name="Shape 248"/>
          <p:cNvSpPr txBox="1"/>
          <p:nvPr>
            <p:ph type="title"/>
          </p:nvPr>
        </p:nvSpPr>
        <p:spPr>
          <a:xfrm>
            <a:off x="301752" y="228600"/>
            <a:ext cx="8534400" cy="759000"/>
          </a:xfrm>
          <a:prstGeom prst="rect">
            <a:avLst/>
          </a:prstGeom>
        </p:spPr>
        <p:txBody>
          <a:bodyPr anchorCtr="0" anchor="b" bIns="91425" lIns="91425" rIns="91425" tIns="91425">
            <a:noAutofit/>
          </a:bodyPr>
          <a:lstStyle/>
          <a:p>
            <a:pPr lvl="0">
              <a:spcBef>
                <a:spcPts val="0"/>
              </a:spcBef>
              <a:buNone/>
            </a:pPr>
            <a:r>
              <a:rPr lang="en-US"/>
              <a:t>User Story: 678: Sequence Diagram</a:t>
            </a:r>
          </a:p>
        </p:txBody>
      </p:sp>
      <p:sp>
        <p:nvSpPr>
          <p:cNvPr id="249" name="Shape 249"/>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a:spcBef>
                <a:spcPts val="0"/>
              </a:spcBef>
              <a:buClr>
                <a:srgbClr val="000000"/>
              </a:buClr>
              <a:buSzPct val="25000"/>
              <a:buFont typeface="Arial"/>
              <a:buNone/>
            </a:pPr>
            <a:fld id="{00000000-1234-1234-1234-123412341234}" type="slidenum">
              <a:rPr lang="en-US"/>
              <a:t>‹#›</a:t>
            </a:fld>
          </a:p>
        </p:txBody>
      </p:sp>
      <p:sp>
        <p:nvSpPr>
          <p:cNvPr id="250" name="Shape 250"/>
          <p:cNvSpPr txBox="1"/>
          <p:nvPr>
            <p:ph idx="1" type="body"/>
          </p:nvPr>
        </p:nvSpPr>
        <p:spPr>
          <a:xfrm>
            <a:off x="301752" y="1527048"/>
            <a:ext cx="8503800" cy="4572000"/>
          </a:xfrm>
          <a:prstGeom prst="rect">
            <a:avLst/>
          </a:prstGeom>
        </p:spPr>
        <p:txBody>
          <a:bodyPr anchorCtr="0" anchor="t" bIns="91425" lIns="91425" rIns="91425" tIns="91425">
            <a:noAutofit/>
          </a:bodyPr>
          <a:lstStyle/>
          <a:p>
            <a:pPr lvl="0">
              <a:spcBef>
                <a:spcPts val="0"/>
              </a:spcBef>
              <a:buNone/>
            </a:pPr>
            <a:r>
              <a:t/>
            </a:r>
            <a:endParaRPr/>
          </a:p>
        </p:txBody>
      </p:sp>
      <p:pic>
        <p:nvPicPr>
          <p:cNvPr id="251" name="Shape 251"/>
          <p:cNvPicPr preferRelativeResize="0"/>
          <p:nvPr/>
        </p:nvPicPr>
        <p:blipFill>
          <a:blip r:embed="rId3">
            <a:alphaModFix/>
          </a:blip>
          <a:stretch>
            <a:fillRect/>
          </a:stretch>
        </p:blipFill>
        <p:spPr>
          <a:xfrm>
            <a:off x="747700" y="1970887"/>
            <a:ext cx="7648575" cy="3924300"/>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5" name="Shape 255"/>
        <p:cNvGrpSpPr/>
        <p:nvPr/>
      </p:nvGrpSpPr>
      <p:grpSpPr>
        <a:xfrm>
          <a:off x="0" y="0"/>
          <a:ext cx="0" cy="0"/>
          <a:chOff x="0" y="0"/>
          <a:chExt cx="0" cy="0"/>
        </a:xfrm>
      </p:grpSpPr>
      <p:sp>
        <p:nvSpPr>
          <p:cNvPr id="256" name="Shape 256"/>
          <p:cNvSpPr txBox="1"/>
          <p:nvPr>
            <p:ph type="title"/>
          </p:nvPr>
        </p:nvSpPr>
        <p:spPr>
          <a:xfrm>
            <a:off x="301752" y="228600"/>
            <a:ext cx="8534400" cy="759000"/>
          </a:xfrm>
          <a:prstGeom prst="rect">
            <a:avLst/>
          </a:prstGeom>
        </p:spPr>
        <p:txBody>
          <a:bodyPr anchorCtr="0" anchor="b" bIns="91425" lIns="91425" rIns="91425" tIns="91425">
            <a:noAutofit/>
          </a:bodyPr>
          <a:lstStyle/>
          <a:p>
            <a:pPr lvl="0">
              <a:spcBef>
                <a:spcPts val="0"/>
              </a:spcBef>
              <a:buNone/>
            </a:pPr>
            <a:r>
              <a:rPr lang="en-US"/>
              <a:t>Main Algorithm</a:t>
            </a:r>
          </a:p>
        </p:txBody>
      </p:sp>
      <p:sp>
        <p:nvSpPr>
          <p:cNvPr id="257" name="Shape 257"/>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a:spcBef>
                <a:spcPts val="0"/>
              </a:spcBef>
              <a:buClr>
                <a:srgbClr val="000000"/>
              </a:buClr>
              <a:buSzPct val="25000"/>
              <a:buFont typeface="Arial"/>
              <a:buNone/>
            </a:pPr>
            <a:fld id="{00000000-1234-1234-1234-123412341234}" type="slidenum">
              <a:rPr lang="en-US"/>
              <a:t>‹#›</a:t>
            </a:fld>
          </a:p>
        </p:txBody>
      </p:sp>
      <p:sp>
        <p:nvSpPr>
          <p:cNvPr id="258" name="Shape 258"/>
          <p:cNvSpPr txBox="1"/>
          <p:nvPr>
            <p:ph idx="1" type="body"/>
          </p:nvPr>
        </p:nvSpPr>
        <p:spPr>
          <a:xfrm>
            <a:off x="301752" y="1527048"/>
            <a:ext cx="8503800" cy="4572000"/>
          </a:xfrm>
          <a:prstGeom prst="rect">
            <a:avLst/>
          </a:prstGeom>
        </p:spPr>
        <p:txBody>
          <a:bodyPr anchorCtr="0" anchor="t" bIns="91425" lIns="91425" rIns="91425" tIns="91425">
            <a:noAutofit/>
          </a:bodyPr>
          <a:lstStyle/>
          <a:p>
            <a:pPr indent="-282575" lvl="0" marL="282575">
              <a:spcBef>
                <a:spcPts val="0"/>
              </a:spcBef>
              <a:buClr>
                <a:srgbClr val="FFFFFF"/>
              </a:buClr>
              <a:buSzPct val="100000"/>
            </a:pPr>
            <a:r>
              <a:rPr lang="en-US" sz="2200">
                <a:solidFill>
                  <a:srgbClr val="FFFFFF"/>
                </a:solidFill>
                <a:latin typeface="Trebuchet MS"/>
                <a:ea typeface="Trebuchet MS"/>
                <a:cs typeface="Trebuchet MS"/>
                <a:sym typeface="Trebuchet MS"/>
              </a:rPr>
              <a:t>Modifying a participant's information:</a:t>
            </a:r>
          </a:p>
          <a:p>
            <a:pPr indent="-69850" lvl="0" marL="0">
              <a:spcBef>
                <a:spcPts val="0"/>
              </a:spcBef>
              <a:buClr>
                <a:schemeClr val="dk1"/>
              </a:buClr>
              <a:buSzPct val="50000"/>
              <a:buFont typeface="Arial"/>
              <a:buNone/>
            </a:pPr>
            <a:r>
              <a:t/>
            </a:r>
            <a:endParaRPr sz="2200">
              <a:solidFill>
                <a:srgbClr val="FFFFFF"/>
              </a:solidFill>
              <a:latin typeface="Trebuchet MS"/>
              <a:ea typeface="Trebuchet MS"/>
              <a:cs typeface="Trebuchet MS"/>
              <a:sym typeface="Trebuchet MS"/>
            </a:endParaRPr>
          </a:p>
          <a:p>
            <a:pPr indent="-69850" lvl="0" marL="0">
              <a:spcBef>
                <a:spcPts val="0"/>
              </a:spcBef>
              <a:buClr>
                <a:schemeClr val="dk1"/>
              </a:buClr>
              <a:buSzPct val="50000"/>
              <a:buFont typeface="Arial"/>
              <a:buNone/>
            </a:pPr>
            <a:r>
              <a:rPr lang="en-US" sz="2200">
                <a:solidFill>
                  <a:srgbClr val="FFFFFF"/>
                </a:solidFill>
                <a:latin typeface="Trebuchet MS"/>
                <a:ea typeface="Trebuchet MS"/>
                <a:cs typeface="Trebuchet MS"/>
                <a:sym typeface="Trebuchet MS"/>
              </a:rPr>
              <a:t>1. An editable field is given with participant information in a tabular format like below</a:t>
            </a:r>
          </a:p>
          <a:p>
            <a:pPr lvl="0">
              <a:spcBef>
                <a:spcPts val="0"/>
              </a:spcBef>
              <a:buNone/>
            </a:pPr>
            <a:r>
              <a:t/>
            </a:r>
            <a:endParaRPr/>
          </a:p>
        </p:txBody>
      </p:sp>
      <p:pic>
        <p:nvPicPr>
          <p:cNvPr id="259" name="Shape 259"/>
          <p:cNvPicPr preferRelativeResize="0"/>
          <p:nvPr/>
        </p:nvPicPr>
        <p:blipFill>
          <a:blip r:embed="rId3">
            <a:alphaModFix/>
          </a:blip>
          <a:stretch>
            <a:fillRect/>
          </a:stretch>
        </p:blipFill>
        <p:spPr>
          <a:xfrm>
            <a:off x="603762" y="3815776"/>
            <a:ext cx="7759173" cy="1261799"/>
          </a:xfrm>
          <a:prstGeom prst="rect">
            <a:avLst/>
          </a:prstGeom>
          <a:noFill/>
          <a:ln>
            <a:noFill/>
          </a:ln>
        </p:spPr>
      </p:pic>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3" name="Shape 263"/>
        <p:cNvGrpSpPr/>
        <p:nvPr/>
      </p:nvGrpSpPr>
      <p:grpSpPr>
        <a:xfrm>
          <a:off x="0" y="0"/>
          <a:ext cx="0" cy="0"/>
          <a:chOff x="0" y="0"/>
          <a:chExt cx="0" cy="0"/>
        </a:xfrm>
      </p:grpSpPr>
      <p:sp>
        <p:nvSpPr>
          <p:cNvPr id="264" name="Shape 264"/>
          <p:cNvSpPr txBox="1"/>
          <p:nvPr>
            <p:ph type="title"/>
          </p:nvPr>
        </p:nvSpPr>
        <p:spPr>
          <a:xfrm>
            <a:off x="301752" y="228600"/>
            <a:ext cx="8534400" cy="759000"/>
          </a:xfrm>
          <a:prstGeom prst="rect">
            <a:avLst/>
          </a:prstGeom>
        </p:spPr>
        <p:txBody>
          <a:bodyPr anchorCtr="0" anchor="b" bIns="91425" lIns="91425" rIns="91425" tIns="91425">
            <a:noAutofit/>
          </a:bodyPr>
          <a:lstStyle/>
          <a:p>
            <a:pPr lvl="0">
              <a:spcBef>
                <a:spcPts val="0"/>
              </a:spcBef>
              <a:buNone/>
            </a:pPr>
            <a:r>
              <a:rPr lang="en-US"/>
              <a:t>Main Algorithm</a:t>
            </a:r>
          </a:p>
        </p:txBody>
      </p:sp>
      <p:sp>
        <p:nvSpPr>
          <p:cNvPr id="265" name="Shape 265"/>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a:spcBef>
                <a:spcPts val="0"/>
              </a:spcBef>
              <a:buClr>
                <a:srgbClr val="000000"/>
              </a:buClr>
              <a:buSzPct val="25000"/>
              <a:buFont typeface="Arial"/>
              <a:buNone/>
            </a:pPr>
            <a:fld id="{00000000-1234-1234-1234-123412341234}" type="slidenum">
              <a:rPr lang="en-US"/>
              <a:t>‹#›</a:t>
            </a:fld>
          </a:p>
        </p:txBody>
      </p:sp>
      <p:sp>
        <p:nvSpPr>
          <p:cNvPr id="266" name="Shape 266"/>
          <p:cNvSpPr txBox="1"/>
          <p:nvPr>
            <p:ph idx="1" type="body"/>
          </p:nvPr>
        </p:nvSpPr>
        <p:spPr>
          <a:xfrm>
            <a:off x="301752" y="1527048"/>
            <a:ext cx="8503800" cy="4572000"/>
          </a:xfrm>
          <a:prstGeom prst="rect">
            <a:avLst/>
          </a:prstGeom>
        </p:spPr>
        <p:txBody>
          <a:bodyPr anchorCtr="0" anchor="t" bIns="91425" lIns="91425" rIns="91425" tIns="91425">
            <a:noAutofit/>
          </a:bodyPr>
          <a:lstStyle/>
          <a:p>
            <a:pPr indent="-69850" lvl="0" marL="0">
              <a:spcBef>
                <a:spcPts val="0"/>
              </a:spcBef>
              <a:buClr>
                <a:schemeClr val="dk1"/>
              </a:buClr>
              <a:buSzPct val="50000"/>
              <a:buFont typeface="Arial"/>
              <a:buNone/>
            </a:pPr>
            <a:r>
              <a:rPr lang="en-US" sz="2200">
                <a:solidFill>
                  <a:srgbClr val="FFFFFF"/>
                </a:solidFill>
                <a:latin typeface="Trebuchet MS"/>
                <a:ea typeface="Trebuchet MS"/>
                <a:cs typeface="Trebuchet MS"/>
                <a:sym typeface="Trebuchet MS"/>
              </a:rPr>
              <a:t>2. Once the edits have been made and “Save and Close” is clicked, the values from that table are sent to another page that compiles all the information into ArrayLists pertaining to each field(first name, last name, email, t-shirt size)</a:t>
            </a:r>
          </a:p>
          <a:p>
            <a:pPr indent="-69850" lvl="0" marL="0">
              <a:spcBef>
                <a:spcPts val="0"/>
              </a:spcBef>
              <a:buClr>
                <a:schemeClr val="dk1"/>
              </a:buClr>
              <a:buSzPct val="50000"/>
              <a:buFont typeface="Arial"/>
              <a:buNone/>
            </a:pPr>
            <a:r>
              <a:t/>
            </a:r>
            <a:endParaRPr sz="2200">
              <a:solidFill>
                <a:srgbClr val="FFFFFF"/>
              </a:solidFill>
              <a:latin typeface="Trebuchet MS"/>
              <a:ea typeface="Trebuchet MS"/>
              <a:cs typeface="Trebuchet MS"/>
              <a:sym typeface="Trebuchet MS"/>
            </a:endParaRPr>
          </a:p>
          <a:p>
            <a:pPr indent="-69850" lvl="0" marL="0">
              <a:spcBef>
                <a:spcPts val="0"/>
              </a:spcBef>
              <a:buClr>
                <a:schemeClr val="dk1"/>
              </a:buClr>
              <a:buSzPct val="50000"/>
              <a:buFont typeface="Arial"/>
              <a:buNone/>
            </a:pPr>
            <a:r>
              <a:rPr lang="en-US" sz="2200">
                <a:solidFill>
                  <a:srgbClr val="FFFFFF"/>
                </a:solidFill>
                <a:latin typeface="Trebuchet MS"/>
                <a:ea typeface="Trebuchet MS"/>
                <a:cs typeface="Trebuchet MS"/>
                <a:sym typeface="Trebuchet MS"/>
              </a:rPr>
              <a:t>3. A for loop is used along with a Prepared statement to insert the information into the database like below:</a:t>
            </a:r>
          </a:p>
          <a:p>
            <a:pPr indent="-69850" lvl="0" marL="0">
              <a:spcBef>
                <a:spcPts val="0"/>
              </a:spcBef>
              <a:buClr>
                <a:schemeClr val="dk1"/>
              </a:buClr>
              <a:buSzPct val="50000"/>
              <a:buFont typeface="Arial"/>
              <a:buNone/>
            </a:pPr>
            <a:r>
              <a:rPr lang="en-US" sz="2200">
                <a:solidFill>
                  <a:srgbClr val="FFFFFF"/>
                </a:solidFill>
                <a:latin typeface="Trebuchet MS"/>
                <a:ea typeface="Trebuchet MS"/>
                <a:cs typeface="Trebuchet MS"/>
                <a:sym typeface="Trebuchet MS"/>
              </a:rPr>
              <a:t>for{</a:t>
            </a:r>
          </a:p>
          <a:p>
            <a:pPr indent="-69850" lvl="0" marL="0">
              <a:spcBef>
                <a:spcPts val="0"/>
              </a:spcBef>
              <a:buClr>
                <a:schemeClr val="dk1"/>
              </a:buClr>
              <a:buSzPct val="50000"/>
              <a:buFont typeface="Arial"/>
              <a:buNone/>
            </a:pPr>
            <a:r>
              <a:rPr lang="en-US" sz="2200">
                <a:solidFill>
                  <a:srgbClr val="FFFFFF"/>
                </a:solidFill>
                <a:latin typeface="Trebuchet MS"/>
                <a:ea typeface="Trebuchet MS"/>
                <a:cs typeface="Trebuchet MS"/>
                <a:sym typeface="Trebuchet MS"/>
              </a:rPr>
              <a:t>String query = "UPDATE participant SET firstName.get(i), lastName.get(i), email.get(i)”</a:t>
            </a:r>
          </a:p>
          <a:p>
            <a:pPr indent="-69850" lvl="0" marL="0">
              <a:spcBef>
                <a:spcPts val="0"/>
              </a:spcBef>
              <a:buClr>
                <a:schemeClr val="dk1"/>
              </a:buClr>
              <a:buSzPct val="50000"/>
              <a:buFont typeface="Arial"/>
              <a:buNone/>
            </a:pPr>
            <a:r>
              <a:rPr lang="en-US" sz="2200">
                <a:solidFill>
                  <a:srgbClr val="FFFFFF"/>
                </a:solidFill>
                <a:latin typeface="Trebuchet MS"/>
                <a:ea typeface="Trebuchet MS"/>
                <a:cs typeface="Trebuchet MS"/>
                <a:sym typeface="Trebuchet MS"/>
              </a:rPr>
              <a:t>prepStatement = execute.prepareStatement(query); }</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0" name="Shape 270"/>
        <p:cNvGrpSpPr/>
        <p:nvPr/>
      </p:nvGrpSpPr>
      <p:grpSpPr>
        <a:xfrm>
          <a:off x="0" y="0"/>
          <a:ext cx="0" cy="0"/>
          <a:chOff x="0" y="0"/>
          <a:chExt cx="0" cy="0"/>
        </a:xfrm>
      </p:grpSpPr>
      <p:sp>
        <p:nvSpPr>
          <p:cNvPr id="271" name="Shape 271"/>
          <p:cNvSpPr txBox="1"/>
          <p:nvPr>
            <p:ph type="title"/>
          </p:nvPr>
        </p:nvSpPr>
        <p:spPr>
          <a:xfrm>
            <a:off x="301752" y="228600"/>
            <a:ext cx="8534400" cy="759000"/>
          </a:xfrm>
          <a:prstGeom prst="rect">
            <a:avLst/>
          </a:prstGeom>
        </p:spPr>
        <p:txBody>
          <a:bodyPr anchorCtr="0" anchor="b" bIns="91425" lIns="91425" rIns="91425" tIns="91425">
            <a:noAutofit/>
          </a:bodyPr>
          <a:lstStyle/>
          <a:p>
            <a:pPr lvl="0">
              <a:spcBef>
                <a:spcPts val="0"/>
              </a:spcBef>
              <a:buNone/>
            </a:pPr>
            <a:r>
              <a:rPr lang="en-US"/>
              <a:t>Sunny Day Test Case: UC678_01</a:t>
            </a:r>
          </a:p>
        </p:txBody>
      </p:sp>
      <p:sp>
        <p:nvSpPr>
          <p:cNvPr id="272" name="Shape 272"/>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a:spcBef>
                <a:spcPts val="0"/>
              </a:spcBef>
              <a:buClr>
                <a:srgbClr val="000000"/>
              </a:buClr>
              <a:buSzPct val="25000"/>
              <a:buFont typeface="Arial"/>
              <a:buNone/>
            </a:pPr>
            <a:fld id="{00000000-1234-1234-1234-123412341234}" type="slidenum">
              <a:rPr lang="en-US"/>
              <a:t>‹#›</a:t>
            </a:fld>
          </a:p>
        </p:txBody>
      </p:sp>
      <p:sp>
        <p:nvSpPr>
          <p:cNvPr id="273" name="Shape 273"/>
          <p:cNvSpPr txBox="1"/>
          <p:nvPr>
            <p:ph idx="1" type="body"/>
          </p:nvPr>
        </p:nvSpPr>
        <p:spPr>
          <a:xfrm>
            <a:off x="301752" y="1527048"/>
            <a:ext cx="8503800" cy="4572000"/>
          </a:xfrm>
          <a:prstGeom prst="rect">
            <a:avLst/>
          </a:prstGeom>
        </p:spPr>
        <p:txBody>
          <a:bodyPr anchorCtr="0" anchor="t" bIns="91425" lIns="91425" rIns="91425" tIns="91425">
            <a:noAutofit/>
          </a:bodyPr>
          <a:lstStyle/>
          <a:p>
            <a:pPr indent="-69850" lvl="0" marL="0">
              <a:spcBef>
                <a:spcPts val="0"/>
              </a:spcBef>
              <a:buClr>
                <a:schemeClr val="dk1"/>
              </a:buClr>
              <a:buSzPct val="61111"/>
              <a:buFont typeface="Arial"/>
              <a:buNone/>
            </a:pPr>
            <a:r>
              <a:rPr b="1" lang="en-US" sz="1800">
                <a:solidFill>
                  <a:srgbClr val="FFFFFF"/>
                </a:solidFill>
                <a:latin typeface="Trebuchet MS"/>
                <a:ea typeface="Trebuchet MS"/>
                <a:cs typeface="Trebuchet MS"/>
                <a:sym typeface="Trebuchet MS"/>
              </a:rPr>
              <a:t>Purpose:</a:t>
            </a:r>
          </a:p>
          <a:p>
            <a:pPr indent="-69850" lvl="0" marL="0">
              <a:spcBef>
                <a:spcPts val="0"/>
              </a:spcBef>
              <a:buClr>
                <a:schemeClr val="dk1"/>
              </a:buClr>
              <a:buSzPct val="61111"/>
              <a:buFont typeface="Arial"/>
              <a:buNone/>
            </a:pPr>
            <a:r>
              <a:rPr lang="en-US" sz="1800">
                <a:solidFill>
                  <a:srgbClr val="FFFFFF"/>
                </a:solidFill>
                <a:latin typeface="Trebuchet MS"/>
                <a:ea typeface="Trebuchet MS"/>
                <a:cs typeface="Trebuchet MS"/>
                <a:sym typeface="Trebuchet MS"/>
              </a:rPr>
              <a:t>        	To test the successful modification of a participant on a team</a:t>
            </a:r>
          </a:p>
          <a:p>
            <a:pPr indent="-69850" lvl="0" marL="0">
              <a:spcBef>
                <a:spcPts val="0"/>
              </a:spcBef>
              <a:buClr>
                <a:schemeClr val="dk1"/>
              </a:buClr>
              <a:buSzPct val="61111"/>
              <a:buFont typeface="Arial"/>
              <a:buNone/>
            </a:pPr>
            <a:r>
              <a:rPr b="1" lang="en-US" sz="1800">
                <a:solidFill>
                  <a:srgbClr val="FFFFFF"/>
                </a:solidFill>
                <a:latin typeface="Trebuchet MS"/>
                <a:ea typeface="Trebuchet MS"/>
                <a:cs typeface="Trebuchet MS"/>
                <a:sym typeface="Trebuchet MS"/>
              </a:rPr>
              <a:t>Preconditions:</a:t>
            </a:r>
          </a:p>
          <a:p>
            <a:pPr indent="387350" lvl="0" marL="0">
              <a:spcBef>
                <a:spcPts val="0"/>
              </a:spcBef>
              <a:buClr>
                <a:schemeClr val="dk1"/>
              </a:buClr>
              <a:buSzPct val="61111"/>
              <a:buFont typeface="Arial"/>
              <a:buNone/>
            </a:pPr>
            <a:r>
              <a:rPr lang="en-US" sz="1800">
                <a:solidFill>
                  <a:srgbClr val="FFFFFF"/>
                </a:solidFill>
                <a:latin typeface="Trebuchet MS"/>
                <a:ea typeface="Trebuchet MS"/>
                <a:cs typeface="Trebuchet MS"/>
                <a:sym typeface="Trebuchet MS"/>
              </a:rPr>
              <a:t>1.     Coach must be logged in</a:t>
            </a:r>
          </a:p>
          <a:p>
            <a:pPr indent="387350" lvl="0" marL="0">
              <a:spcBef>
                <a:spcPts val="0"/>
              </a:spcBef>
              <a:buClr>
                <a:schemeClr val="dk1"/>
              </a:buClr>
              <a:buSzPct val="61111"/>
              <a:buFont typeface="Arial"/>
              <a:buNone/>
            </a:pPr>
            <a:r>
              <a:rPr lang="en-US" sz="1800">
                <a:solidFill>
                  <a:srgbClr val="FFFFFF"/>
                </a:solidFill>
                <a:latin typeface="Trebuchet MS"/>
                <a:ea typeface="Trebuchet MS"/>
                <a:cs typeface="Trebuchet MS"/>
                <a:sym typeface="Trebuchet MS"/>
              </a:rPr>
              <a:t>2.     Team must exist</a:t>
            </a:r>
          </a:p>
          <a:p>
            <a:pPr indent="387350" lvl="0" marL="0">
              <a:spcBef>
                <a:spcPts val="0"/>
              </a:spcBef>
              <a:buClr>
                <a:schemeClr val="dk1"/>
              </a:buClr>
              <a:buSzPct val="61111"/>
              <a:buFont typeface="Arial"/>
              <a:buNone/>
            </a:pPr>
            <a:r>
              <a:rPr lang="en-US" sz="1800">
                <a:solidFill>
                  <a:srgbClr val="FFFFFF"/>
                </a:solidFill>
                <a:latin typeface="Trebuchet MS"/>
                <a:ea typeface="Trebuchet MS"/>
                <a:cs typeface="Trebuchet MS"/>
                <a:sym typeface="Trebuchet MS"/>
              </a:rPr>
              <a:t>3.     Team must have at least one member</a:t>
            </a:r>
          </a:p>
          <a:p>
            <a:pPr indent="-69850" lvl="0" marL="0">
              <a:spcBef>
                <a:spcPts val="0"/>
              </a:spcBef>
              <a:buClr>
                <a:schemeClr val="dk1"/>
              </a:buClr>
              <a:buSzPct val="61111"/>
              <a:buFont typeface="Arial"/>
              <a:buNone/>
            </a:pPr>
            <a:r>
              <a:rPr b="1" lang="en-US" sz="1800">
                <a:solidFill>
                  <a:srgbClr val="FFFFFF"/>
                </a:solidFill>
                <a:latin typeface="Trebuchet MS"/>
                <a:ea typeface="Trebuchet MS"/>
                <a:cs typeface="Trebuchet MS"/>
                <a:sym typeface="Trebuchet MS"/>
              </a:rPr>
              <a:t>Input:</a:t>
            </a:r>
          </a:p>
          <a:p>
            <a:pPr indent="387350" lvl="0" marL="0">
              <a:spcBef>
                <a:spcPts val="0"/>
              </a:spcBef>
              <a:buClr>
                <a:schemeClr val="dk1"/>
              </a:buClr>
              <a:buSzPct val="61111"/>
              <a:buFont typeface="Arial"/>
              <a:buNone/>
            </a:pPr>
            <a:r>
              <a:rPr lang="en-US" sz="1800">
                <a:solidFill>
                  <a:srgbClr val="FFFFFF"/>
                </a:solidFill>
                <a:latin typeface="Trebuchet MS"/>
                <a:ea typeface="Trebuchet MS"/>
                <a:cs typeface="Trebuchet MS"/>
                <a:sym typeface="Trebuchet MS"/>
              </a:rPr>
              <a:t>1. 	First Name = John</a:t>
            </a:r>
          </a:p>
          <a:p>
            <a:pPr indent="387350" lvl="0" marL="0">
              <a:spcBef>
                <a:spcPts val="0"/>
              </a:spcBef>
              <a:buClr>
                <a:schemeClr val="dk1"/>
              </a:buClr>
              <a:buSzPct val="61111"/>
              <a:buFont typeface="Arial"/>
              <a:buNone/>
            </a:pPr>
            <a:r>
              <a:rPr lang="en-US" sz="1800">
                <a:solidFill>
                  <a:srgbClr val="FFFFFF"/>
                </a:solidFill>
                <a:latin typeface="Trebuchet MS"/>
                <a:ea typeface="Trebuchet MS"/>
                <a:cs typeface="Trebuchet MS"/>
                <a:sym typeface="Trebuchet MS"/>
              </a:rPr>
              <a:t>2. 	Last Name = Smith -&gt; Jones</a:t>
            </a:r>
          </a:p>
          <a:p>
            <a:pPr indent="387350" lvl="0" marL="0">
              <a:spcBef>
                <a:spcPts val="0"/>
              </a:spcBef>
              <a:buClr>
                <a:schemeClr val="dk1"/>
              </a:buClr>
              <a:buSzPct val="61111"/>
              <a:buFont typeface="Arial"/>
              <a:buNone/>
            </a:pPr>
            <a:r>
              <a:rPr lang="en-US" sz="1800">
                <a:solidFill>
                  <a:srgbClr val="FFFFFF"/>
                </a:solidFill>
                <a:latin typeface="Trebuchet MS"/>
                <a:ea typeface="Trebuchet MS"/>
                <a:cs typeface="Trebuchet MS"/>
                <a:sym typeface="Trebuchet MS"/>
              </a:rPr>
              <a:t>3. 	Email = jsmith@gmail.com -&gt; jjones@gmail.com</a:t>
            </a:r>
          </a:p>
          <a:p>
            <a:pPr indent="387350" lvl="0" marL="0">
              <a:spcBef>
                <a:spcPts val="0"/>
              </a:spcBef>
              <a:buClr>
                <a:schemeClr val="dk1"/>
              </a:buClr>
              <a:buSzPct val="61111"/>
              <a:buFont typeface="Arial"/>
              <a:buNone/>
            </a:pPr>
            <a:r>
              <a:rPr lang="en-US" sz="1800">
                <a:solidFill>
                  <a:srgbClr val="FFFFFF"/>
                </a:solidFill>
                <a:latin typeface="Trebuchet MS"/>
                <a:ea typeface="Trebuchet MS"/>
                <a:cs typeface="Trebuchet MS"/>
                <a:sym typeface="Trebuchet MS"/>
              </a:rPr>
              <a:t>4. 	Tshirt size = L -&gt; XL</a:t>
            </a:r>
          </a:p>
          <a:p>
            <a:pPr indent="-69850" lvl="0" marL="0">
              <a:spcBef>
                <a:spcPts val="0"/>
              </a:spcBef>
              <a:buClr>
                <a:schemeClr val="dk1"/>
              </a:buClr>
              <a:buSzPct val="61111"/>
              <a:buFont typeface="Arial"/>
              <a:buNone/>
            </a:pPr>
            <a:r>
              <a:rPr b="1" lang="en-US" sz="1800">
                <a:solidFill>
                  <a:srgbClr val="FFFFFF"/>
                </a:solidFill>
                <a:latin typeface="Trebuchet MS"/>
                <a:ea typeface="Trebuchet MS"/>
                <a:cs typeface="Trebuchet MS"/>
                <a:sym typeface="Trebuchet MS"/>
              </a:rPr>
              <a:t>Expected Output:</a:t>
            </a:r>
          </a:p>
          <a:p>
            <a:pPr indent="-342900" lvl="0" marL="914400">
              <a:spcBef>
                <a:spcPts val="0"/>
              </a:spcBef>
              <a:buClr>
                <a:srgbClr val="FFFFFF"/>
              </a:buClr>
              <a:buSzPct val="100000"/>
              <a:buFont typeface="Trebuchet MS"/>
              <a:buAutoNum type="arabicPeriod"/>
            </a:pPr>
            <a:r>
              <a:rPr lang="en-US" sz="1800">
                <a:solidFill>
                  <a:srgbClr val="FFFFFF"/>
                </a:solidFill>
                <a:latin typeface="Trebuchet MS"/>
                <a:ea typeface="Trebuchet MS"/>
                <a:cs typeface="Trebuchet MS"/>
                <a:sym typeface="Trebuchet MS"/>
              </a:rPr>
              <a:t>ExecuteQuery (UPDATE TABLE participants SET first_name = “John”, last_name = “Jones”, email = “jjones@gmail.com”, t_shirt = “XL” WHERE email = “jsmith@gmail.com”)</a:t>
            </a:r>
          </a:p>
          <a:p>
            <a:pPr indent="-342900" lvl="0" marL="914400">
              <a:spcBef>
                <a:spcPts val="0"/>
              </a:spcBef>
              <a:buClr>
                <a:srgbClr val="FFFFFF"/>
              </a:buClr>
              <a:buSzPct val="100000"/>
              <a:buFont typeface="Trebuchet MS"/>
              <a:buAutoNum type="arabicPeriod"/>
            </a:pPr>
            <a:r>
              <a:rPr lang="en-US" sz="1800">
                <a:solidFill>
                  <a:srgbClr val="FFFFFF"/>
                </a:solidFill>
                <a:latin typeface="Trebuchet MS"/>
                <a:ea typeface="Trebuchet MS"/>
                <a:cs typeface="Trebuchet MS"/>
                <a:sym typeface="Trebuchet MS"/>
              </a:rPr>
              <a:t>sendRedirect = “coachteams.jsp”</a:t>
            </a:r>
          </a:p>
          <a:p>
            <a:pPr lvl="0">
              <a:spcBef>
                <a:spcPts val="0"/>
              </a:spcBef>
              <a:buNone/>
            </a:pPr>
            <a:r>
              <a:t/>
            </a:r>
            <a:endParaRP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7" name="Shape 277"/>
        <p:cNvGrpSpPr/>
        <p:nvPr/>
      </p:nvGrpSpPr>
      <p:grpSpPr>
        <a:xfrm>
          <a:off x="0" y="0"/>
          <a:ext cx="0" cy="0"/>
          <a:chOff x="0" y="0"/>
          <a:chExt cx="0" cy="0"/>
        </a:xfrm>
      </p:grpSpPr>
      <p:sp>
        <p:nvSpPr>
          <p:cNvPr id="278" name="Shape 278"/>
          <p:cNvSpPr txBox="1"/>
          <p:nvPr>
            <p:ph type="title"/>
          </p:nvPr>
        </p:nvSpPr>
        <p:spPr>
          <a:xfrm>
            <a:off x="301752" y="228600"/>
            <a:ext cx="8534400" cy="759000"/>
          </a:xfrm>
          <a:prstGeom prst="rect">
            <a:avLst/>
          </a:prstGeom>
        </p:spPr>
        <p:txBody>
          <a:bodyPr anchorCtr="0" anchor="b" bIns="91425" lIns="91425" rIns="91425" tIns="91425">
            <a:noAutofit/>
          </a:bodyPr>
          <a:lstStyle/>
          <a:p>
            <a:pPr lvl="0">
              <a:spcBef>
                <a:spcPts val="0"/>
              </a:spcBef>
              <a:buNone/>
            </a:pPr>
            <a:r>
              <a:rPr lang="en-US"/>
              <a:t>Rainy Day Test Case: UC678_04</a:t>
            </a:r>
          </a:p>
        </p:txBody>
      </p:sp>
      <p:sp>
        <p:nvSpPr>
          <p:cNvPr id="279" name="Shape 279"/>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a:spcBef>
                <a:spcPts val="0"/>
              </a:spcBef>
              <a:buClr>
                <a:srgbClr val="000000"/>
              </a:buClr>
              <a:buSzPct val="25000"/>
              <a:buFont typeface="Arial"/>
              <a:buNone/>
            </a:pPr>
            <a:fld id="{00000000-1234-1234-1234-123412341234}" type="slidenum">
              <a:rPr lang="en-US"/>
              <a:t>‹#›</a:t>
            </a:fld>
          </a:p>
        </p:txBody>
      </p:sp>
      <p:sp>
        <p:nvSpPr>
          <p:cNvPr id="280" name="Shape 280"/>
          <p:cNvSpPr txBox="1"/>
          <p:nvPr>
            <p:ph idx="1" type="body"/>
          </p:nvPr>
        </p:nvSpPr>
        <p:spPr>
          <a:xfrm>
            <a:off x="301752" y="1527048"/>
            <a:ext cx="8503800" cy="4572000"/>
          </a:xfrm>
          <a:prstGeom prst="rect">
            <a:avLst/>
          </a:prstGeom>
        </p:spPr>
        <p:txBody>
          <a:bodyPr anchorCtr="0" anchor="t" bIns="91425" lIns="91425" rIns="91425" tIns="91425">
            <a:noAutofit/>
          </a:bodyPr>
          <a:lstStyle/>
          <a:p>
            <a:pPr indent="-69850" lvl="0" marL="0">
              <a:spcBef>
                <a:spcPts val="0"/>
              </a:spcBef>
              <a:buClr>
                <a:schemeClr val="dk1"/>
              </a:buClr>
              <a:buSzPct val="55000"/>
              <a:buFont typeface="Arial"/>
              <a:buNone/>
            </a:pPr>
            <a:r>
              <a:rPr b="1" lang="en-US" sz="2000">
                <a:solidFill>
                  <a:srgbClr val="FFFFFF"/>
                </a:solidFill>
                <a:latin typeface="Trebuchet MS"/>
                <a:ea typeface="Trebuchet MS"/>
                <a:cs typeface="Trebuchet MS"/>
                <a:sym typeface="Trebuchet MS"/>
              </a:rPr>
              <a:t>Purpose:</a:t>
            </a:r>
          </a:p>
          <a:p>
            <a:pPr indent="387350" lvl="0" marL="0">
              <a:spcBef>
                <a:spcPts val="0"/>
              </a:spcBef>
              <a:buClr>
                <a:schemeClr val="dk1"/>
              </a:buClr>
              <a:buSzPct val="55000"/>
              <a:buFont typeface="Arial"/>
              <a:buNone/>
            </a:pPr>
            <a:r>
              <a:rPr lang="en-US" sz="2000">
                <a:solidFill>
                  <a:srgbClr val="FFFFFF"/>
                </a:solidFill>
                <a:latin typeface="Trebuchet MS"/>
                <a:ea typeface="Trebuchet MS"/>
                <a:cs typeface="Trebuchet MS"/>
                <a:sym typeface="Trebuchet MS"/>
              </a:rPr>
              <a:t>To test the successful modification of a participant on a</a:t>
            </a:r>
            <a:br>
              <a:rPr lang="en-US" sz="2000">
                <a:solidFill>
                  <a:srgbClr val="FFFFFF"/>
                </a:solidFill>
                <a:latin typeface="Trebuchet MS"/>
                <a:ea typeface="Trebuchet MS"/>
                <a:cs typeface="Trebuchet MS"/>
                <a:sym typeface="Trebuchet MS"/>
              </a:rPr>
            </a:br>
            <a:r>
              <a:rPr lang="en-US" sz="2000">
                <a:solidFill>
                  <a:srgbClr val="FFFFFF"/>
                </a:solidFill>
                <a:latin typeface="Trebuchet MS"/>
                <a:ea typeface="Trebuchet MS"/>
                <a:cs typeface="Trebuchet MS"/>
                <a:sym typeface="Trebuchet MS"/>
              </a:rPr>
              <a:t>	team</a:t>
            </a:r>
          </a:p>
          <a:p>
            <a:pPr indent="-69850" lvl="0" marL="0">
              <a:spcBef>
                <a:spcPts val="0"/>
              </a:spcBef>
              <a:buClr>
                <a:schemeClr val="dk1"/>
              </a:buClr>
              <a:buSzPct val="55000"/>
              <a:buFont typeface="Arial"/>
              <a:buNone/>
            </a:pPr>
            <a:r>
              <a:rPr b="1" lang="en-US" sz="2000">
                <a:solidFill>
                  <a:srgbClr val="FFFFFF"/>
                </a:solidFill>
                <a:latin typeface="Trebuchet MS"/>
                <a:ea typeface="Trebuchet MS"/>
                <a:cs typeface="Trebuchet MS"/>
                <a:sym typeface="Trebuchet MS"/>
              </a:rPr>
              <a:t>Preconditions:</a:t>
            </a:r>
          </a:p>
          <a:p>
            <a:pPr indent="387350" lvl="0" marL="0">
              <a:spcBef>
                <a:spcPts val="0"/>
              </a:spcBef>
              <a:buClr>
                <a:schemeClr val="dk1"/>
              </a:buClr>
              <a:buSzPct val="55000"/>
              <a:buFont typeface="Arial"/>
              <a:buNone/>
            </a:pPr>
            <a:r>
              <a:rPr lang="en-US" sz="2000">
                <a:solidFill>
                  <a:srgbClr val="FFFFFF"/>
                </a:solidFill>
                <a:latin typeface="Trebuchet MS"/>
                <a:ea typeface="Trebuchet MS"/>
                <a:cs typeface="Trebuchet MS"/>
                <a:sym typeface="Trebuchet MS"/>
              </a:rPr>
              <a:t>1.     Coach must be logged in</a:t>
            </a:r>
          </a:p>
          <a:p>
            <a:pPr indent="387350" lvl="0" marL="0">
              <a:spcBef>
                <a:spcPts val="0"/>
              </a:spcBef>
              <a:buClr>
                <a:schemeClr val="dk1"/>
              </a:buClr>
              <a:buSzPct val="55000"/>
              <a:buFont typeface="Arial"/>
              <a:buNone/>
            </a:pPr>
            <a:r>
              <a:rPr lang="en-US" sz="2000">
                <a:solidFill>
                  <a:srgbClr val="FFFFFF"/>
                </a:solidFill>
                <a:latin typeface="Trebuchet MS"/>
                <a:ea typeface="Trebuchet MS"/>
                <a:cs typeface="Trebuchet MS"/>
                <a:sym typeface="Trebuchet MS"/>
              </a:rPr>
              <a:t>2.     Team must exist</a:t>
            </a:r>
          </a:p>
          <a:p>
            <a:pPr indent="387350" lvl="0" marL="0">
              <a:spcBef>
                <a:spcPts val="0"/>
              </a:spcBef>
              <a:buClr>
                <a:schemeClr val="dk1"/>
              </a:buClr>
              <a:buSzPct val="55000"/>
              <a:buFont typeface="Arial"/>
              <a:buNone/>
            </a:pPr>
            <a:r>
              <a:rPr lang="en-US" sz="2000">
                <a:solidFill>
                  <a:srgbClr val="FFFFFF"/>
                </a:solidFill>
                <a:latin typeface="Trebuchet MS"/>
                <a:ea typeface="Trebuchet MS"/>
                <a:cs typeface="Trebuchet MS"/>
                <a:sym typeface="Trebuchet MS"/>
              </a:rPr>
              <a:t>3.     Team must have at least one member</a:t>
            </a:r>
          </a:p>
          <a:p>
            <a:pPr indent="-69850" lvl="0" marL="0">
              <a:spcBef>
                <a:spcPts val="0"/>
              </a:spcBef>
              <a:buClr>
                <a:schemeClr val="dk1"/>
              </a:buClr>
              <a:buSzPct val="55000"/>
              <a:buFont typeface="Arial"/>
              <a:buNone/>
            </a:pPr>
            <a:r>
              <a:rPr b="1" lang="en-US" sz="2000">
                <a:solidFill>
                  <a:srgbClr val="FFFFFF"/>
                </a:solidFill>
                <a:latin typeface="Trebuchet MS"/>
                <a:ea typeface="Trebuchet MS"/>
                <a:cs typeface="Trebuchet MS"/>
                <a:sym typeface="Trebuchet MS"/>
              </a:rPr>
              <a:t>Input:</a:t>
            </a:r>
          </a:p>
          <a:p>
            <a:pPr indent="387350" lvl="0" marL="0">
              <a:spcBef>
                <a:spcPts val="0"/>
              </a:spcBef>
              <a:buClr>
                <a:schemeClr val="dk1"/>
              </a:buClr>
              <a:buSzPct val="55000"/>
              <a:buFont typeface="Arial"/>
              <a:buNone/>
            </a:pPr>
            <a:r>
              <a:rPr lang="en-US" sz="2000">
                <a:solidFill>
                  <a:srgbClr val="FFFFFF"/>
                </a:solidFill>
                <a:latin typeface="Trebuchet MS"/>
                <a:ea typeface="Trebuchet MS"/>
                <a:cs typeface="Trebuchet MS"/>
                <a:sym typeface="Trebuchet MS"/>
              </a:rPr>
              <a:t>1. 	First Name = John</a:t>
            </a:r>
          </a:p>
          <a:p>
            <a:pPr indent="387350" lvl="0" marL="0">
              <a:spcBef>
                <a:spcPts val="0"/>
              </a:spcBef>
              <a:buClr>
                <a:schemeClr val="dk1"/>
              </a:buClr>
              <a:buSzPct val="55000"/>
              <a:buFont typeface="Arial"/>
              <a:buNone/>
            </a:pPr>
            <a:r>
              <a:rPr lang="en-US" sz="2000">
                <a:solidFill>
                  <a:srgbClr val="FFFFFF"/>
                </a:solidFill>
                <a:latin typeface="Trebuchet MS"/>
                <a:ea typeface="Trebuchet MS"/>
                <a:cs typeface="Trebuchet MS"/>
                <a:sym typeface="Trebuchet MS"/>
              </a:rPr>
              <a:t>2. 	Last Name = Smith -&gt; SELECT **</a:t>
            </a:r>
          </a:p>
          <a:p>
            <a:pPr indent="387350" lvl="0" marL="0">
              <a:spcBef>
                <a:spcPts val="0"/>
              </a:spcBef>
              <a:buClr>
                <a:schemeClr val="dk1"/>
              </a:buClr>
              <a:buSzPct val="55000"/>
              <a:buFont typeface="Arial"/>
              <a:buNone/>
            </a:pPr>
            <a:r>
              <a:rPr lang="en-US" sz="2000">
                <a:solidFill>
                  <a:srgbClr val="FFFFFF"/>
                </a:solidFill>
                <a:latin typeface="Trebuchet MS"/>
                <a:ea typeface="Trebuchet MS"/>
                <a:cs typeface="Trebuchet MS"/>
                <a:sym typeface="Trebuchet MS"/>
              </a:rPr>
              <a:t>3. 	Email = jsmith@gmail.com -&gt; jjones@gmail.com</a:t>
            </a:r>
          </a:p>
          <a:p>
            <a:pPr indent="387350" lvl="0" marL="0">
              <a:spcBef>
                <a:spcPts val="0"/>
              </a:spcBef>
              <a:buClr>
                <a:schemeClr val="dk1"/>
              </a:buClr>
              <a:buSzPct val="55000"/>
              <a:buFont typeface="Arial"/>
              <a:buNone/>
            </a:pPr>
            <a:r>
              <a:rPr lang="en-US" sz="2000">
                <a:solidFill>
                  <a:srgbClr val="FFFFFF"/>
                </a:solidFill>
                <a:latin typeface="Trebuchet MS"/>
                <a:ea typeface="Trebuchet MS"/>
                <a:cs typeface="Trebuchet MS"/>
                <a:sym typeface="Trebuchet MS"/>
              </a:rPr>
              <a:t>4. 	Tshirt size = L -&gt; XL</a:t>
            </a:r>
          </a:p>
          <a:p>
            <a:pPr indent="-69850" lvl="0" marL="0">
              <a:spcBef>
                <a:spcPts val="0"/>
              </a:spcBef>
              <a:buClr>
                <a:schemeClr val="dk1"/>
              </a:buClr>
              <a:buSzPct val="55000"/>
              <a:buFont typeface="Arial"/>
              <a:buNone/>
            </a:pPr>
            <a:r>
              <a:rPr b="1" lang="en-US" sz="2000">
                <a:solidFill>
                  <a:srgbClr val="FFFFFF"/>
                </a:solidFill>
                <a:latin typeface="Trebuchet MS"/>
                <a:ea typeface="Trebuchet MS"/>
                <a:cs typeface="Trebuchet MS"/>
                <a:sym typeface="Trebuchet MS"/>
              </a:rPr>
              <a:t>Expected Output:</a:t>
            </a:r>
            <a:br>
              <a:rPr b="1" lang="en-US" sz="2000">
                <a:solidFill>
                  <a:srgbClr val="FFFFFF"/>
                </a:solidFill>
                <a:latin typeface="Trebuchet MS"/>
                <a:ea typeface="Trebuchet MS"/>
                <a:cs typeface="Trebuchet MS"/>
                <a:sym typeface="Trebuchet MS"/>
              </a:rPr>
            </a:br>
            <a:r>
              <a:rPr b="1" lang="en-US" sz="2000">
                <a:solidFill>
                  <a:srgbClr val="FFFFFF"/>
                </a:solidFill>
                <a:latin typeface="Trebuchet MS"/>
                <a:ea typeface="Trebuchet MS"/>
                <a:cs typeface="Trebuchet MS"/>
                <a:sym typeface="Trebuchet MS"/>
              </a:rPr>
              <a:t>	</a:t>
            </a:r>
            <a:r>
              <a:rPr lang="en-US" sz="2000">
                <a:solidFill>
                  <a:srgbClr val="FFFFFF"/>
                </a:solidFill>
                <a:latin typeface="Trebuchet MS"/>
                <a:ea typeface="Trebuchet MS"/>
                <a:cs typeface="Trebuchet MS"/>
                <a:sym typeface="Trebuchet MS"/>
              </a:rPr>
              <a:t>1. Error 500 on SQL statement injection protection</a:t>
            </a: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4" name="Shape 284"/>
        <p:cNvGrpSpPr/>
        <p:nvPr/>
      </p:nvGrpSpPr>
      <p:grpSpPr>
        <a:xfrm>
          <a:off x="0" y="0"/>
          <a:ext cx="0" cy="0"/>
          <a:chOff x="0" y="0"/>
          <a:chExt cx="0" cy="0"/>
        </a:xfrm>
      </p:grpSpPr>
      <p:sp>
        <p:nvSpPr>
          <p:cNvPr id="285" name="Shape 285"/>
          <p:cNvSpPr txBox="1"/>
          <p:nvPr>
            <p:ph type="title"/>
          </p:nvPr>
        </p:nvSpPr>
        <p:spPr>
          <a:xfrm>
            <a:off x="301752" y="228600"/>
            <a:ext cx="8534400" cy="759000"/>
          </a:xfrm>
          <a:prstGeom prst="rect">
            <a:avLst/>
          </a:prstGeom>
        </p:spPr>
        <p:txBody>
          <a:bodyPr anchorCtr="0" anchor="b" bIns="91425" lIns="91425" rIns="91425" tIns="91425">
            <a:noAutofit/>
          </a:bodyPr>
          <a:lstStyle/>
          <a:p>
            <a:pPr lvl="0">
              <a:spcBef>
                <a:spcPts val="0"/>
              </a:spcBef>
              <a:buNone/>
            </a:pPr>
            <a:r>
              <a:rPr lang="en-US"/>
              <a:t>Summary</a:t>
            </a:r>
          </a:p>
        </p:txBody>
      </p:sp>
      <p:sp>
        <p:nvSpPr>
          <p:cNvPr id="286" name="Shape 286"/>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a:spcBef>
                <a:spcPts val="0"/>
              </a:spcBef>
              <a:buClr>
                <a:srgbClr val="000000"/>
              </a:buClr>
              <a:buSzPct val="25000"/>
              <a:buFont typeface="Arial"/>
              <a:buNone/>
            </a:pPr>
            <a:fld id="{00000000-1234-1234-1234-123412341234}" type="slidenum">
              <a:rPr lang="en-US"/>
              <a:t>‹#›</a:t>
            </a:fld>
          </a:p>
        </p:txBody>
      </p:sp>
      <p:sp>
        <p:nvSpPr>
          <p:cNvPr id="287" name="Shape 287"/>
          <p:cNvSpPr txBox="1"/>
          <p:nvPr>
            <p:ph idx="1" type="body"/>
          </p:nvPr>
        </p:nvSpPr>
        <p:spPr>
          <a:xfrm>
            <a:off x="301752" y="1527048"/>
            <a:ext cx="8503800" cy="4572000"/>
          </a:xfrm>
          <a:prstGeom prst="rect">
            <a:avLst/>
          </a:prstGeom>
        </p:spPr>
        <p:txBody>
          <a:bodyPr anchorCtr="0" anchor="t" bIns="91425" lIns="91425" rIns="91425" tIns="91425">
            <a:noAutofit/>
          </a:bodyPr>
          <a:lstStyle/>
          <a:p>
            <a:pPr indent="-282575" lvl="0" marL="282575">
              <a:spcBef>
                <a:spcPts val="0"/>
              </a:spcBef>
              <a:buClr>
                <a:srgbClr val="FFFFFF"/>
              </a:buClr>
              <a:buSzPct val="100000"/>
            </a:pPr>
            <a:r>
              <a:rPr lang="en-US" sz="2200">
                <a:solidFill>
                  <a:srgbClr val="FFFFFF"/>
                </a:solidFill>
                <a:latin typeface="Trebuchet MS"/>
                <a:ea typeface="Trebuchet MS"/>
                <a:cs typeface="Trebuchet MS"/>
                <a:sym typeface="Trebuchet MS"/>
              </a:rPr>
              <a:t>My contribution to this project consisted of server side set up, the coaches ability to create/view/modify teams, the ability to modify his own account. I also worked on the administrator's ability to view/search teams and view/delete other administrators.</a:t>
            </a:r>
          </a:p>
          <a:p>
            <a:pPr indent="-282575" lvl="0" marL="282575">
              <a:spcBef>
                <a:spcPts val="2000"/>
              </a:spcBef>
              <a:buClr>
                <a:srgbClr val="FFFFFF"/>
              </a:buClr>
              <a:buSzPct val="100000"/>
            </a:pPr>
            <a:r>
              <a:rPr lang="en-US" sz="2200">
                <a:solidFill>
                  <a:srgbClr val="FFFFFF"/>
                </a:solidFill>
                <a:latin typeface="Trebuchet MS"/>
                <a:ea typeface="Trebuchet MS"/>
                <a:cs typeface="Trebuchet MS"/>
                <a:sym typeface="Trebuchet MS"/>
              </a:rPr>
              <a:t>Contact Information:</a:t>
            </a:r>
          </a:p>
          <a:p>
            <a:pPr indent="-298450" lvl="1" marL="577850">
              <a:spcBef>
                <a:spcPts val="2000"/>
              </a:spcBef>
              <a:buClr>
                <a:srgbClr val="FFFFFF"/>
              </a:buClr>
              <a:buSzPct val="100000"/>
            </a:pPr>
            <a:r>
              <a:rPr lang="en-US" sz="2000">
                <a:solidFill>
                  <a:srgbClr val="FFFFFF"/>
                </a:solidFill>
                <a:latin typeface="Trebuchet MS"/>
                <a:ea typeface="Trebuchet MS"/>
                <a:cs typeface="Trebuchet MS"/>
                <a:sym typeface="Trebuchet MS"/>
              </a:rPr>
              <a:t>Wayne Curling</a:t>
            </a:r>
            <a:br>
              <a:rPr lang="en-US" sz="2000">
                <a:solidFill>
                  <a:srgbClr val="FFFFFF"/>
                </a:solidFill>
                <a:latin typeface="Trebuchet MS"/>
                <a:ea typeface="Trebuchet MS"/>
                <a:cs typeface="Trebuchet MS"/>
                <a:sym typeface="Trebuchet MS"/>
              </a:rPr>
            </a:br>
            <a:r>
              <a:rPr lang="en-US" sz="2000">
                <a:solidFill>
                  <a:srgbClr val="FFFFFF"/>
                </a:solidFill>
                <a:latin typeface="Trebuchet MS"/>
                <a:ea typeface="Trebuchet MS"/>
                <a:cs typeface="Trebuchet MS"/>
                <a:sym typeface="Trebuchet MS"/>
              </a:rPr>
              <a:t>wcurl001@fiu.edu | 561-685-5430</a:t>
            </a:r>
          </a:p>
          <a:p>
            <a:pPr indent="-282575" lvl="0" marL="282575">
              <a:spcBef>
                <a:spcPts val="2000"/>
              </a:spcBef>
              <a:buClr>
                <a:srgbClr val="FFFFFF"/>
              </a:buClr>
              <a:buSzPct val="100000"/>
            </a:pPr>
            <a:r>
              <a:rPr lang="en-US" sz="2200">
                <a:solidFill>
                  <a:srgbClr val="FFFFFF"/>
                </a:solidFill>
                <a:latin typeface="Trebuchet MS"/>
                <a:ea typeface="Trebuchet MS"/>
                <a:cs typeface="Trebuchet MS"/>
                <a:sym typeface="Trebuchet MS"/>
              </a:rPr>
              <a:t>Questions?</a:t>
            </a:r>
          </a:p>
          <a:p>
            <a:pPr indent="-282575" lvl="0" marL="282575">
              <a:spcBef>
                <a:spcPts val="2000"/>
              </a:spcBef>
              <a:buClr>
                <a:srgbClr val="FFFFFF"/>
              </a:buClr>
              <a:buSzPct val="100000"/>
            </a:pPr>
            <a:r>
              <a:rPr lang="en-US" sz="2200">
                <a:solidFill>
                  <a:srgbClr val="FFFFFF"/>
                </a:solidFill>
                <a:latin typeface="Trebuchet MS"/>
                <a:ea typeface="Trebuchet MS"/>
                <a:cs typeface="Trebuchet MS"/>
                <a:sym typeface="Trebuchet MS"/>
              </a:rPr>
              <a:t>Thank You!</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8" name="Shape 168"/>
        <p:cNvGrpSpPr/>
        <p:nvPr/>
      </p:nvGrpSpPr>
      <p:grpSpPr>
        <a:xfrm>
          <a:off x="0" y="0"/>
          <a:ext cx="0" cy="0"/>
          <a:chOff x="0" y="0"/>
          <a:chExt cx="0" cy="0"/>
        </a:xfrm>
      </p:grpSpPr>
      <p:sp>
        <p:nvSpPr>
          <p:cNvPr id="169" name="Shape 169"/>
          <p:cNvSpPr txBox="1"/>
          <p:nvPr>
            <p:ph type="title"/>
          </p:nvPr>
        </p:nvSpPr>
        <p:spPr>
          <a:xfrm>
            <a:off x="301752" y="228600"/>
            <a:ext cx="8534400" cy="759000"/>
          </a:xfrm>
          <a:prstGeom prst="rect">
            <a:avLst/>
          </a:prstGeom>
        </p:spPr>
        <p:txBody>
          <a:bodyPr anchorCtr="0" anchor="b" bIns="91425" lIns="91425" rIns="91425" tIns="91425">
            <a:noAutofit/>
          </a:bodyPr>
          <a:lstStyle/>
          <a:p>
            <a:pPr lvl="0">
              <a:spcBef>
                <a:spcPts val="0"/>
              </a:spcBef>
              <a:buNone/>
            </a:pPr>
            <a:r>
              <a:rPr lang="en-US"/>
              <a:t>Problem Definition</a:t>
            </a:r>
          </a:p>
        </p:txBody>
      </p:sp>
      <p:sp>
        <p:nvSpPr>
          <p:cNvPr id="170" name="Shape 170"/>
          <p:cNvSpPr txBox="1"/>
          <p:nvPr>
            <p:ph idx="1" type="body"/>
          </p:nvPr>
        </p:nvSpPr>
        <p:spPr>
          <a:xfrm>
            <a:off x="301752" y="1527048"/>
            <a:ext cx="8503800" cy="4572000"/>
          </a:xfrm>
          <a:prstGeom prst="rect">
            <a:avLst/>
          </a:prstGeom>
        </p:spPr>
        <p:txBody>
          <a:bodyPr anchorCtr="0" anchor="t" bIns="91425" lIns="91425" rIns="91425" tIns="91425">
            <a:noAutofit/>
          </a:bodyPr>
          <a:lstStyle/>
          <a:p>
            <a:pPr indent="-295275" lvl="0" marL="282575">
              <a:spcBef>
                <a:spcPts val="0"/>
              </a:spcBef>
              <a:buClr>
                <a:srgbClr val="FFFFFF"/>
              </a:buClr>
              <a:buSzPct val="100000"/>
            </a:pPr>
            <a:r>
              <a:rPr lang="en-US" sz="2000">
                <a:solidFill>
                  <a:srgbClr val="FFFFFF"/>
                </a:solidFill>
                <a:latin typeface="Trebuchet MS"/>
                <a:ea typeface="Trebuchet MS"/>
                <a:cs typeface="Trebuchet MS"/>
                <a:sym typeface="Trebuchet MS"/>
              </a:rPr>
              <a:t>Whole Project:</a:t>
            </a:r>
          </a:p>
          <a:p>
            <a:pPr indent="-323850" lvl="1" marL="577850">
              <a:spcBef>
                <a:spcPts val="600"/>
              </a:spcBef>
              <a:buClr>
                <a:srgbClr val="FFFFFF"/>
              </a:buClr>
              <a:buSzPct val="100000"/>
            </a:pPr>
            <a:r>
              <a:rPr lang="en-US" sz="2000">
                <a:solidFill>
                  <a:srgbClr val="FFFFFF"/>
                </a:solidFill>
                <a:latin typeface="Trebuchet MS"/>
                <a:ea typeface="Trebuchet MS"/>
                <a:cs typeface="Trebuchet MS"/>
                <a:sym typeface="Trebuchet MS"/>
              </a:rPr>
              <a:t>The Ultimate Software Academy for Computer Science Education holds programming competitions for high school student teams. In Phase 1 of this project, we would like to create an interactive website that makes it easy for coaches and contest administrators to collaborate on the registration process.</a:t>
            </a:r>
          </a:p>
          <a:p>
            <a:pPr indent="-295275" lvl="0" marL="282575">
              <a:spcBef>
                <a:spcPts val="2000"/>
              </a:spcBef>
              <a:buClr>
                <a:srgbClr val="FFFFFF"/>
              </a:buClr>
              <a:buSzPct val="100000"/>
            </a:pPr>
            <a:r>
              <a:rPr lang="en-US" sz="2000">
                <a:solidFill>
                  <a:srgbClr val="FFFFFF"/>
                </a:solidFill>
                <a:latin typeface="Trebuchet MS"/>
                <a:ea typeface="Trebuchet MS"/>
                <a:cs typeface="Trebuchet MS"/>
                <a:sym typeface="Trebuchet MS"/>
              </a:rPr>
              <a:t>My Part:</a:t>
            </a:r>
          </a:p>
          <a:p>
            <a:pPr indent="-323850" lvl="1" marL="577850">
              <a:spcBef>
                <a:spcPts val="600"/>
              </a:spcBef>
              <a:buClr>
                <a:srgbClr val="FFFFFF"/>
              </a:buClr>
              <a:buSzPct val="100000"/>
            </a:pPr>
            <a:r>
              <a:rPr lang="en-US" sz="2000">
                <a:solidFill>
                  <a:srgbClr val="FFFFFF"/>
                </a:solidFill>
                <a:latin typeface="Trebuchet MS"/>
                <a:ea typeface="Trebuchet MS"/>
                <a:cs typeface="Trebuchet MS"/>
                <a:sym typeface="Trebuchet MS"/>
              </a:rPr>
              <a:t>Server Setup</a:t>
            </a:r>
          </a:p>
          <a:p>
            <a:pPr indent="-323850" lvl="1" marL="577850" rtl="0">
              <a:spcBef>
                <a:spcPts val="600"/>
              </a:spcBef>
              <a:buClr>
                <a:srgbClr val="FFFFFF"/>
              </a:buClr>
              <a:buSzPct val="100000"/>
            </a:pPr>
            <a:r>
              <a:rPr lang="en-US" sz="2000">
                <a:solidFill>
                  <a:srgbClr val="FFFFFF"/>
                </a:solidFill>
                <a:latin typeface="Trebuchet MS"/>
                <a:ea typeface="Trebuchet MS"/>
                <a:cs typeface="Trebuchet MS"/>
                <a:sym typeface="Trebuchet MS"/>
              </a:rPr>
              <a:t>Coaches ability to Create a Team</a:t>
            </a:r>
          </a:p>
          <a:p>
            <a:pPr indent="-323850" lvl="1" marL="577850">
              <a:spcBef>
                <a:spcPts val="600"/>
              </a:spcBef>
              <a:buClr>
                <a:srgbClr val="FFFFFF"/>
              </a:buClr>
              <a:buSzPct val="100000"/>
            </a:pPr>
            <a:r>
              <a:rPr lang="en-US" sz="2000">
                <a:solidFill>
                  <a:srgbClr val="FFFFFF"/>
                </a:solidFill>
                <a:latin typeface="Trebuchet MS"/>
                <a:ea typeface="Trebuchet MS"/>
                <a:cs typeface="Trebuchet MS"/>
                <a:sym typeface="Trebuchet MS"/>
              </a:rPr>
              <a:t>Coach Team Modification(Edit, Remove and Add Participants)</a:t>
            </a:r>
          </a:p>
          <a:p>
            <a:pPr indent="-323850" lvl="1" marL="577850" rtl="0">
              <a:spcBef>
                <a:spcPts val="600"/>
              </a:spcBef>
              <a:buClr>
                <a:srgbClr val="FFFFFF"/>
              </a:buClr>
              <a:buSzPct val="100000"/>
            </a:pPr>
            <a:r>
              <a:rPr lang="en-US" sz="2000">
                <a:solidFill>
                  <a:srgbClr val="FFFFFF"/>
                </a:solidFill>
                <a:latin typeface="Trebuchet MS"/>
                <a:ea typeface="Trebuchet MS"/>
                <a:cs typeface="Trebuchet MS"/>
                <a:sym typeface="Trebuchet MS"/>
              </a:rPr>
              <a:t>Coach Account Modification</a:t>
            </a:r>
          </a:p>
          <a:p>
            <a:pPr indent="-323850" lvl="1" marL="577850" rtl="0">
              <a:spcBef>
                <a:spcPts val="600"/>
              </a:spcBef>
              <a:buClr>
                <a:srgbClr val="FFFFFF"/>
              </a:buClr>
              <a:buSzPct val="100000"/>
              <a:buFont typeface="Trebuchet MS"/>
            </a:pPr>
            <a:r>
              <a:rPr lang="en-US" sz="2000">
                <a:solidFill>
                  <a:srgbClr val="FFFFFF"/>
                </a:solidFill>
                <a:latin typeface="Trebuchet MS"/>
                <a:ea typeface="Trebuchet MS"/>
                <a:cs typeface="Trebuchet MS"/>
                <a:sym typeface="Trebuchet MS"/>
              </a:rPr>
              <a:t>Administrator Views/Searches Teams</a:t>
            </a:r>
          </a:p>
          <a:p>
            <a:pPr indent="-323850" lvl="1" marL="577850" rtl="0">
              <a:spcBef>
                <a:spcPts val="600"/>
              </a:spcBef>
              <a:buClr>
                <a:srgbClr val="FFFFFF"/>
              </a:buClr>
              <a:buSzPct val="100000"/>
              <a:buFont typeface="Trebuchet MS"/>
            </a:pPr>
            <a:r>
              <a:rPr lang="en-US" sz="2000">
                <a:solidFill>
                  <a:srgbClr val="FFFFFF"/>
                </a:solidFill>
                <a:latin typeface="Trebuchet MS"/>
                <a:ea typeface="Trebuchet MS"/>
                <a:cs typeface="Trebuchet MS"/>
                <a:sym typeface="Trebuchet MS"/>
              </a:rPr>
              <a:t>Administrator Views/Deletes Administrators</a:t>
            </a:r>
          </a:p>
        </p:txBody>
      </p:sp>
      <p:sp>
        <p:nvSpPr>
          <p:cNvPr id="171" name="Shape 171"/>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5" name="Shape 175"/>
        <p:cNvGrpSpPr/>
        <p:nvPr/>
      </p:nvGrpSpPr>
      <p:grpSpPr>
        <a:xfrm>
          <a:off x="0" y="0"/>
          <a:ext cx="0" cy="0"/>
          <a:chOff x="0" y="0"/>
          <a:chExt cx="0" cy="0"/>
        </a:xfrm>
      </p:grpSpPr>
      <p:sp>
        <p:nvSpPr>
          <p:cNvPr id="176" name="Shape 176"/>
          <p:cNvSpPr txBox="1"/>
          <p:nvPr>
            <p:ph type="title"/>
          </p:nvPr>
        </p:nvSpPr>
        <p:spPr>
          <a:xfrm>
            <a:off x="301752" y="228600"/>
            <a:ext cx="8534400" cy="759000"/>
          </a:xfrm>
          <a:prstGeom prst="rect">
            <a:avLst/>
          </a:prstGeom>
        </p:spPr>
        <p:txBody>
          <a:bodyPr anchorCtr="0" anchor="b" bIns="91425" lIns="91425" rIns="91425" tIns="91425">
            <a:noAutofit/>
          </a:bodyPr>
          <a:lstStyle/>
          <a:p>
            <a:pPr lvl="0">
              <a:spcBef>
                <a:spcPts val="0"/>
              </a:spcBef>
              <a:buNone/>
            </a:pPr>
            <a:r>
              <a:rPr lang="en-US"/>
              <a:t>Project Management</a:t>
            </a:r>
          </a:p>
        </p:txBody>
      </p:sp>
      <p:sp>
        <p:nvSpPr>
          <p:cNvPr id="177" name="Shape 177"/>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a:spcBef>
                <a:spcPts val="0"/>
              </a:spcBef>
              <a:buClr>
                <a:srgbClr val="000000"/>
              </a:buClr>
              <a:buSzPct val="25000"/>
              <a:buFont typeface="Arial"/>
              <a:buNone/>
            </a:pPr>
            <a:fld id="{00000000-1234-1234-1234-123412341234}" type="slidenum">
              <a:rPr lang="en-US"/>
              <a:t>‹#›</a:t>
            </a:fld>
          </a:p>
        </p:txBody>
      </p:sp>
      <p:pic>
        <p:nvPicPr>
          <p:cNvPr id="178" name="Shape 178"/>
          <p:cNvPicPr preferRelativeResize="0"/>
          <p:nvPr/>
        </p:nvPicPr>
        <p:blipFill>
          <a:blip r:embed="rId3">
            <a:alphaModFix/>
          </a:blip>
          <a:stretch>
            <a:fillRect/>
          </a:stretch>
        </p:blipFill>
        <p:spPr>
          <a:xfrm>
            <a:off x="226175" y="1506449"/>
            <a:ext cx="5239975" cy="2524999"/>
          </a:xfrm>
          <a:prstGeom prst="rect">
            <a:avLst/>
          </a:prstGeom>
          <a:noFill/>
          <a:ln>
            <a:noFill/>
          </a:ln>
        </p:spPr>
      </p:pic>
      <p:pic>
        <p:nvPicPr>
          <p:cNvPr id="179" name="Shape 179"/>
          <p:cNvPicPr preferRelativeResize="0"/>
          <p:nvPr/>
        </p:nvPicPr>
        <p:blipFill>
          <a:blip r:embed="rId4">
            <a:alphaModFix/>
          </a:blip>
          <a:stretch>
            <a:fillRect/>
          </a:stretch>
        </p:blipFill>
        <p:spPr>
          <a:xfrm>
            <a:off x="2373875" y="4070225"/>
            <a:ext cx="6337439" cy="2524999"/>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3" name="Shape 183"/>
        <p:cNvGrpSpPr/>
        <p:nvPr/>
      </p:nvGrpSpPr>
      <p:grpSpPr>
        <a:xfrm>
          <a:off x="0" y="0"/>
          <a:ext cx="0" cy="0"/>
          <a:chOff x="0" y="0"/>
          <a:chExt cx="0" cy="0"/>
        </a:xfrm>
      </p:grpSpPr>
      <p:sp>
        <p:nvSpPr>
          <p:cNvPr id="184" name="Shape 184"/>
          <p:cNvSpPr txBox="1"/>
          <p:nvPr>
            <p:ph type="title"/>
          </p:nvPr>
        </p:nvSpPr>
        <p:spPr>
          <a:xfrm>
            <a:off x="301752" y="228600"/>
            <a:ext cx="8534400" cy="759000"/>
          </a:xfrm>
          <a:prstGeom prst="rect">
            <a:avLst/>
          </a:prstGeom>
        </p:spPr>
        <p:txBody>
          <a:bodyPr anchorCtr="0" anchor="b" bIns="91425" lIns="91425" rIns="91425" tIns="91425">
            <a:noAutofit/>
          </a:bodyPr>
          <a:lstStyle/>
          <a:p>
            <a:pPr lvl="0" rtl="0">
              <a:spcBef>
                <a:spcPts val="0"/>
              </a:spcBef>
              <a:buNone/>
            </a:pPr>
            <a:r>
              <a:rPr lang="en-US"/>
              <a:t>Use Case Diagram</a:t>
            </a:r>
          </a:p>
        </p:txBody>
      </p:sp>
      <p:pic>
        <p:nvPicPr>
          <p:cNvPr id="185" name="Shape 185"/>
          <p:cNvPicPr preferRelativeResize="0"/>
          <p:nvPr/>
        </p:nvPicPr>
        <p:blipFill>
          <a:blip r:embed="rId3">
            <a:alphaModFix/>
          </a:blip>
          <a:stretch>
            <a:fillRect/>
          </a:stretch>
        </p:blipFill>
        <p:spPr>
          <a:xfrm>
            <a:off x="829375" y="1678887"/>
            <a:ext cx="7448550" cy="4791075"/>
          </a:xfrm>
          <a:prstGeom prst="rect">
            <a:avLst/>
          </a:prstGeom>
          <a:noFill/>
          <a:ln>
            <a:noFill/>
          </a:ln>
        </p:spPr>
      </p:pic>
      <p:sp>
        <p:nvSpPr>
          <p:cNvPr id="186" name="Shape 186"/>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rtl="0">
              <a:spcBef>
                <a:spcPts val="0"/>
              </a:spcBef>
              <a:buClr>
                <a:srgbClr val="000000"/>
              </a:buClr>
              <a:buSzPct val="25000"/>
              <a:buFont typeface="Arial"/>
              <a:buNone/>
            </a:pPr>
            <a:fld id="{00000000-1234-1234-1234-123412341234}" type="slidenum">
              <a:rPr lang="en-US"/>
              <a:t>‹#›</a:t>
            </a:fld>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0" name="Shape 190"/>
        <p:cNvGrpSpPr/>
        <p:nvPr/>
      </p:nvGrpSpPr>
      <p:grpSpPr>
        <a:xfrm>
          <a:off x="0" y="0"/>
          <a:ext cx="0" cy="0"/>
          <a:chOff x="0" y="0"/>
          <a:chExt cx="0" cy="0"/>
        </a:xfrm>
      </p:grpSpPr>
      <p:sp>
        <p:nvSpPr>
          <p:cNvPr id="191" name="Shape 191"/>
          <p:cNvSpPr txBox="1"/>
          <p:nvPr>
            <p:ph type="title"/>
          </p:nvPr>
        </p:nvSpPr>
        <p:spPr>
          <a:xfrm>
            <a:off x="301752" y="228600"/>
            <a:ext cx="8534400" cy="759000"/>
          </a:xfrm>
          <a:prstGeom prst="rect">
            <a:avLst/>
          </a:prstGeom>
        </p:spPr>
        <p:txBody>
          <a:bodyPr anchorCtr="0" anchor="b" bIns="91425" lIns="91425" rIns="91425" tIns="91425">
            <a:noAutofit/>
          </a:bodyPr>
          <a:lstStyle/>
          <a:p>
            <a:pPr lvl="0" rtl="0">
              <a:spcBef>
                <a:spcPts val="0"/>
              </a:spcBef>
              <a:buNone/>
            </a:pPr>
            <a:r>
              <a:rPr lang="en-US"/>
              <a:t>Minimal Class Diagram</a:t>
            </a:r>
          </a:p>
        </p:txBody>
      </p:sp>
      <p:sp>
        <p:nvSpPr>
          <p:cNvPr id="192" name="Shape 192"/>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rtl="0">
              <a:spcBef>
                <a:spcPts val="0"/>
              </a:spcBef>
              <a:buClr>
                <a:srgbClr val="000000"/>
              </a:buClr>
              <a:buSzPct val="25000"/>
              <a:buFont typeface="Arial"/>
              <a:buNone/>
            </a:pPr>
            <a:fld id="{00000000-1234-1234-1234-123412341234}" type="slidenum">
              <a:rPr lang="en-US"/>
              <a:t>‹#›</a:t>
            </a:fld>
          </a:p>
        </p:txBody>
      </p:sp>
      <p:pic>
        <p:nvPicPr>
          <p:cNvPr id="193" name="Shape 193"/>
          <p:cNvPicPr preferRelativeResize="0"/>
          <p:nvPr/>
        </p:nvPicPr>
        <p:blipFill>
          <a:blip r:embed="rId3">
            <a:alphaModFix/>
          </a:blip>
          <a:stretch>
            <a:fillRect/>
          </a:stretch>
        </p:blipFill>
        <p:spPr>
          <a:xfrm>
            <a:off x="1253091" y="1620075"/>
            <a:ext cx="6845833" cy="5018324"/>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7" name="Shape 197"/>
        <p:cNvGrpSpPr/>
        <p:nvPr/>
      </p:nvGrpSpPr>
      <p:grpSpPr>
        <a:xfrm>
          <a:off x="0" y="0"/>
          <a:ext cx="0" cy="0"/>
          <a:chOff x="0" y="0"/>
          <a:chExt cx="0" cy="0"/>
        </a:xfrm>
      </p:grpSpPr>
      <p:sp>
        <p:nvSpPr>
          <p:cNvPr id="198" name="Shape 198"/>
          <p:cNvSpPr txBox="1"/>
          <p:nvPr>
            <p:ph type="title"/>
          </p:nvPr>
        </p:nvSpPr>
        <p:spPr>
          <a:xfrm>
            <a:off x="301752" y="228600"/>
            <a:ext cx="8534400" cy="759000"/>
          </a:xfrm>
          <a:prstGeom prst="rect">
            <a:avLst/>
          </a:prstGeom>
        </p:spPr>
        <p:txBody>
          <a:bodyPr anchorCtr="0" anchor="b" bIns="91425" lIns="91425" rIns="91425" tIns="91425">
            <a:noAutofit/>
          </a:bodyPr>
          <a:lstStyle/>
          <a:p>
            <a:pPr lvl="0" rtl="0">
              <a:spcBef>
                <a:spcPts val="0"/>
              </a:spcBef>
              <a:buNone/>
            </a:pPr>
            <a:r>
              <a:rPr lang="en-US"/>
              <a:t>System Design: Architecture</a:t>
            </a:r>
          </a:p>
        </p:txBody>
      </p:sp>
      <p:sp>
        <p:nvSpPr>
          <p:cNvPr id="199" name="Shape 199"/>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rtl="0">
              <a:spcBef>
                <a:spcPts val="0"/>
              </a:spcBef>
              <a:buClr>
                <a:srgbClr val="000000"/>
              </a:buClr>
              <a:buSzPct val="25000"/>
              <a:buFont typeface="Arial"/>
              <a:buNone/>
            </a:pPr>
            <a:fld id="{00000000-1234-1234-1234-123412341234}" type="slidenum">
              <a:rPr lang="en-US"/>
              <a:t>‹#›</a:t>
            </a:fld>
          </a:p>
        </p:txBody>
      </p:sp>
      <p:pic>
        <p:nvPicPr>
          <p:cNvPr id="200" name="Shape 200"/>
          <p:cNvPicPr preferRelativeResize="0"/>
          <p:nvPr/>
        </p:nvPicPr>
        <p:blipFill>
          <a:blip r:embed="rId3">
            <a:alphaModFix/>
          </a:blip>
          <a:stretch>
            <a:fillRect/>
          </a:stretch>
        </p:blipFill>
        <p:spPr>
          <a:xfrm>
            <a:off x="2517924" y="1616025"/>
            <a:ext cx="3736849" cy="4421249"/>
          </a:xfrm>
          <a:prstGeom prst="rect">
            <a:avLst/>
          </a:prstGeom>
          <a:noFill/>
          <a:ln>
            <a:noFill/>
          </a:ln>
        </p:spPr>
      </p:pic>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4" name="Shape 204"/>
        <p:cNvGrpSpPr/>
        <p:nvPr/>
      </p:nvGrpSpPr>
      <p:grpSpPr>
        <a:xfrm>
          <a:off x="0" y="0"/>
          <a:ext cx="0" cy="0"/>
          <a:chOff x="0" y="0"/>
          <a:chExt cx="0" cy="0"/>
        </a:xfrm>
      </p:grpSpPr>
      <p:sp>
        <p:nvSpPr>
          <p:cNvPr id="205" name="Shape 205"/>
          <p:cNvSpPr txBox="1"/>
          <p:nvPr>
            <p:ph type="title"/>
          </p:nvPr>
        </p:nvSpPr>
        <p:spPr>
          <a:xfrm>
            <a:off x="301752" y="228600"/>
            <a:ext cx="8534400" cy="759000"/>
          </a:xfrm>
          <a:prstGeom prst="rect">
            <a:avLst/>
          </a:prstGeom>
        </p:spPr>
        <p:txBody>
          <a:bodyPr anchorCtr="0" anchor="b" bIns="91425" lIns="91425" rIns="91425" tIns="91425">
            <a:noAutofit/>
          </a:bodyPr>
          <a:lstStyle/>
          <a:p>
            <a:pPr lvl="0" rtl="0">
              <a:spcBef>
                <a:spcPts val="0"/>
              </a:spcBef>
              <a:buNone/>
            </a:pPr>
            <a:r>
              <a:rPr lang="en-US"/>
              <a:t>System Design: Deployment</a:t>
            </a:r>
          </a:p>
        </p:txBody>
      </p:sp>
      <p:sp>
        <p:nvSpPr>
          <p:cNvPr id="206" name="Shape 206"/>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rtl="0">
              <a:spcBef>
                <a:spcPts val="0"/>
              </a:spcBef>
              <a:buClr>
                <a:srgbClr val="000000"/>
              </a:buClr>
              <a:buSzPct val="25000"/>
              <a:buFont typeface="Arial"/>
              <a:buNone/>
            </a:pPr>
            <a:fld id="{00000000-1234-1234-1234-123412341234}" type="slidenum">
              <a:rPr lang="en-US"/>
              <a:t>‹#›</a:t>
            </a:fld>
          </a:p>
        </p:txBody>
      </p:sp>
      <p:pic>
        <p:nvPicPr>
          <p:cNvPr id="207" name="Shape 207"/>
          <p:cNvPicPr preferRelativeResize="0"/>
          <p:nvPr/>
        </p:nvPicPr>
        <p:blipFill>
          <a:blip r:embed="rId3">
            <a:alphaModFix/>
          </a:blip>
          <a:stretch>
            <a:fillRect/>
          </a:stretch>
        </p:blipFill>
        <p:spPr>
          <a:xfrm>
            <a:off x="1176337" y="1767187"/>
            <a:ext cx="6791325" cy="4505325"/>
          </a:xfrm>
          <a:prstGeom prst="rect">
            <a:avLst/>
          </a:prstGeom>
          <a:noFill/>
          <a:ln>
            <a:noFill/>
          </a:ln>
        </p:spPr>
      </p:pic>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1" name="Shape 211"/>
        <p:cNvGrpSpPr/>
        <p:nvPr/>
      </p:nvGrpSpPr>
      <p:grpSpPr>
        <a:xfrm>
          <a:off x="0" y="0"/>
          <a:ext cx="0" cy="0"/>
          <a:chOff x="0" y="0"/>
          <a:chExt cx="0" cy="0"/>
        </a:xfrm>
      </p:grpSpPr>
      <p:sp>
        <p:nvSpPr>
          <p:cNvPr id="212" name="Shape 212"/>
          <p:cNvSpPr txBox="1"/>
          <p:nvPr>
            <p:ph type="title"/>
          </p:nvPr>
        </p:nvSpPr>
        <p:spPr>
          <a:xfrm>
            <a:off x="301752" y="228600"/>
            <a:ext cx="8534400" cy="759000"/>
          </a:xfrm>
          <a:prstGeom prst="rect">
            <a:avLst/>
          </a:prstGeom>
        </p:spPr>
        <p:txBody>
          <a:bodyPr anchorCtr="0" anchor="b" bIns="91425" lIns="91425" rIns="91425" tIns="91425">
            <a:noAutofit/>
          </a:bodyPr>
          <a:lstStyle/>
          <a:p>
            <a:pPr lvl="0" rtl="0">
              <a:spcBef>
                <a:spcPts val="0"/>
              </a:spcBef>
              <a:buNone/>
            </a:pPr>
            <a:r>
              <a:rPr lang="en-US"/>
              <a:t>System Design: Persistent Data Design</a:t>
            </a:r>
          </a:p>
        </p:txBody>
      </p:sp>
      <p:sp>
        <p:nvSpPr>
          <p:cNvPr id="213" name="Shape 213"/>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rtl="0">
              <a:spcBef>
                <a:spcPts val="0"/>
              </a:spcBef>
              <a:buClr>
                <a:srgbClr val="000000"/>
              </a:buClr>
              <a:buSzPct val="25000"/>
              <a:buFont typeface="Arial"/>
              <a:buNone/>
            </a:pPr>
            <a:fld id="{00000000-1234-1234-1234-123412341234}" type="slidenum">
              <a:rPr lang="en-US"/>
              <a:t>‹#›</a:t>
            </a:fld>
          </a:p>
        </p:txBody>
      </p:sp>
      <p:pic>
        <p:nvPicPr>
          <p:cNvPr id="214" name="Shape 214"/>
          <p:cNvPicPr preferRelativeResize="0"/>
          <p:nvPr/>
        </p:nvPicPr>
        <p:blipFill>
          <a:blip r:embed="rId3">
            <a:alphaModFix/>
          </a:blip>
          <a:stretch>
            <a:fillRect/>
          </a:stretch>
        </p:blipFill>
        <p:spPr>
          <a:xfrm>
            <a:off x="399750" y="1925400"/>
            <a:ext cx="8338401" cy="3927325"/>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8" name="Shape 218"/>
        <p:cNvGrpSpPr/>
        <p:nvPr/>
      </p:nvGrpSpPr>
      <p:grpSpPr>
        <a:xfrm>
          <a:off x="0" y="0"/>
          <a:ext cx="0" cy="0"/>
          <a:chOff x="0" y="0"/>
          <a:chExt cx="0" cy="0"/>
        </a:xfrm>
      </p:grpSpPr>
      <p:sp>
        <p:nvSpPr>
          <p:cNvPr id="219" name="Shape 219"/>
          <p:cNvSpPr txBox="1"/>
          <p:nvPr>
            <p:ph type="title"/>
          </p:nvPr>
        </p:nvSpPr>
        <p:spPr>
          <a:xfrm>
            <a:off x="301752" y="228600"/>
            <a:ext cx="8534400" cy="759000"/>
          </a:xfrm>
          <a:prstGeom prst="rect">
            <a:avLst/>
          </a:prstGeom>
        </p:spPr>
        <p:txBody>
          <a:bodyPr anchorCtr="0" anchor="b" bIns="91425" lIns="91425" rIns="91425" tIns="91425">
            <a:noAutofit/>
          </a:bodyPr>
          <a:lstStyle/>
          <a:p>
            <a:pPr lvl="0">
              <a:spcBef>
                <a:spcPts val="0"/>
              </a:spcBef>
              <a:buNone/>
            </a:pPr>
            <a:r>
              <a:rPr lang="en-US"/>
              <a:t>System Design: Security/Privacy</a:t>
            </a:r>
          </a:p>
        </p:txBody>
      </p:sp>
      <p:sp>
        <p:nvSpPr>
          <p:cNvPr id="220" name="Shape 220"/>
          <p:cNvSpPr txBox="1"/>
          <p:nvPr>
            <p:ph idx="12" type="sldNum"/>
          </p:nvPr>
        </p:nvSpPr>
        <p:spPr>
          <a:xfrm>
            <a:off x="4361687" y="1026371"/>
            <a:ext cx="457200" cy="441300"/>
          </a:xfrm>
          <a:prstGeom prst="rect">
            <a:avLst/>
          </a:prstGeom>
        </p:spPr>
        <p:txBody>
          <a:bodyPr anchorCtr="0" anchor="ctr" bIns="45700" lIns="45700" rIns="45700" tIns="45700">
            <a:noAutofit/>
          </a:bodyPr>
          <a:lstStyle/>
          <a:p>
            <a:pPr lvl="0">
              <a:spcBef>
                <a:spcPts val="0"/>
              </a:spcBef>
              <a:buClr>
                <a:srgbClr val="000000"/>
              </a:buClr>
              <a:buSzPct val="25000"/>
              <a:buFont typeface="Arial"/>
              <a:buNone/>
            </a:pPr>
            <a:fld id="{00000000-1234-1234-1234-123412341234}" type="slidenum">
              <a:rPr lang="en-US"/>
              <a:t>‹#›</a:t>
            </a:fld>
          </a:p>
        </p:txBody>
      </p:sp>
      <p:sp>
        <p:nvSpPr>
          <p:cNvPr id="221" name="Shape 221"/>
          <p:cNvSpPr txBox="1"/>
          <p:nvPr>
            <p:ph idx="1" type="body"/>
          </p:nvPr>
        </p:nvSpPr>
        <p:spPr>
          <a:xfrm>
            <a:off x="301752" y="1527048"/>
            <a:ext cx="8503800" cy="4572000"/>
          </a:xfrm>
          <a:prstGeom prst="rect">
            <a:avLst/>
          </a:prstGeom>
        </p:spPr>
        <p:txBody>
          <a:bodyPr anchorCtr="0" anchor="t" bIns="91425" lIns="91425" rIns="91425" tIns="91425">
            <a:noAutofit/>
          </a:bodyPr>
          <a:lstStyle/>
          <a:p>
            <a:pPr indent="-368300" lvl="0" marL="457200">
              <a:spcBef>
                <a:spcPts val="2000"/>
              </a:spcBef>
              <a:buClr>
                <a:srgbClr val="FFFFFF"/>
              </a:buClr>
              <a:buSzPct val="100000"/>
            </a:pPr>
            <a:r>
              <a:rPr lang="en-US" sz="2200">
                <a:solidFill>
                  <a:srgbClr val="FFFFFF"/>
                </a:solidFill>
                <a:latin typeface="Trebuchet MS"/>
                <a:ea typeface="Trebuchet MS"/>
                <a:cs typeface="Trebuchet MS"/>
                <a:sym typeface="Trebuchet MS"/>
              </a:rPr>
              <a:t>We are using mySQL to store user information so we provided protection against SQL injection on all fields where a user can input data through the use of Prepared Statements.</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ivic">
  <a:themeElements>
    <a:clrScheme name="Custom 1">
      <a:dk1>
        <a:srgbClr val="000000"/>
      </a:dk1>
      <a:lt1>
        <a:srgbClr val="244582"/>
      </a:lt1>
      <a:dk2>
        <a:srgbClr val="244582"/>
      </a:dk2>
      <a:lt2>
        <a:srgbClr val="FFFFFF"/>
      </a:lt2>
      <a:accent1>
        <a:srgbClr val="CEB400"/>
      </a:accent1>
      <a:accent2>
        <a:srgbClr val="7598D9"/>
      </a:accent2>
      <a:accent3>
        <a:srgbClr val="244582"/>
      </a:accent3>
      <a:accent4>
        <a:srgbClr val="F5CD2D"/>
      </a:accent4>
      <a:accent5>
        <a:srgbClr val="AEBAD5"/>
      </a:accent5>
      <a:accent6>
        <a:srgbClr val="777C84"/>
      </a:accent6>
      <a:hlink>
        <a:srgbClr val="D2611C"/>
      </a:hlink>
      <a:folHlink>
        <a:srgbClr val="3B43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