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9" r:id="rId9"/>
    <p:sldId id="270" r:id="rId10"/>
    <p:sldId id="272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4" autoAdjust="0"/>
    <p:restoredTop sz="94660"/>
  </p:normalViewPr>
  <p:slideViewPr>
    <p:cSldViewPr>
      <p:cViewPr>
        <p:scale>
          <a:sx n="75" d="100"/>
          <a:sy n="75" d="100"/>
        </p:scale>
        <p:origin x="-1038" y="-4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87468"/>
            <a:ext cx="7315200" cy="1946269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874898"/>
            <a:ext cx="7315200" cy="85847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1" y="1370032"/>
            <a:ext cx="1492499" cy="336334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370032"/>
            <a:ext cx="5241476" cy="33633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3179"/>
            <a:ext cx="7315200" cy="970194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898823"/>
            <a:ext cx="7315200" cy="8238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158537"/>
            <a:ext cx="7315200" cy="86557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057400"/>
            <a:ext cx="3566160" cy="26951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057401"/>
            <a:ext cx="3566160" cy="269676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057400"/>
            <a:ext cx="3364992" cy="466344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057400"/>
            <a:ext cx="3362062" cy="466344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158537"/>
            <a:ext cx="7315200" cy="86557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2537460"/>
            <a:ext cx="3566160" cy="22151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2537460"/>
            <a:ext cx="3566160" cy="22151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369022"/>
            <a:ext cx="2950936" cy="1629761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370032"/>
            <a:ext cx="4207848" cy="3357461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045822"/>
            <a:ext cx="2950936" cy="16840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371600"/>
            <a:ext cx="2953512" cy="1632204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1714500"/>
            <a:ext cx="4038600" cy="25146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044952"/>
            <a:ext cx="2953512" cy="168706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430355"/>
            <a:ext cx="86236" cy="4292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430355"/>
            <a:ext cx="576072" cy="4292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158537"/>
            <a:ext cx="7315200" cy="8655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77375"/>
            <a:ext cx="7315200" cy="2654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411597"/>
            <a:ext cx="1189132" cy="223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37F7CE9C-D735-4D1F-96A2-F75842B171A9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6" y="411598"/>
            <a:ext cx="941203" cy="226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E78D9D3-E177-4BA6-A4A1-7755D45B522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9" y="641968"/>
            <a:ext cx="2246489" cy="225920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838200" y="800100"/>
            <a:ext cx="7315200" cy="194626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Senior Project Introductory Video:</a:t>
            </a:r>
            <a:br>
              <a:rPr lang="en-US" dirty="0" smtClean="0"/>
            </a:br>
            <a:r>
              <a:rPr lang="en-US" dirty="0" smtClean="0"/>
              <a:t>Robotic Arm 1.0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914400" y="2914650"/>
            <a:ext cx="7315200" cy="1818722"/>
          </a:xfrm>
        </p:spPr>
        <p:txBody>
          <a:bodyPr/>
          <a:lstStyle/>
          <a:p>
            <a:pPr algn="ctr"/>
            <a:r>
              <a:rPr lang="en-US" dirty="0" smtClean="0"/>
              <a:t>Team Members: Curtis Cox and Shadeh Ferris-Francis</a:t>
            </a:r>
          </a:p>
          <a:p>
            <a:pPr algn="ctr"/>
            <a:r>
              <a:rPr lang="en-US" dirty="0" smtClean="0"/>
              <a:t>Product Owner and Mentor: Dr. Nagarajan Prabakar</a:t>
            </a:r>
          </a:p>
          <a:p>
            <a:pPr algn="ctr"/>
            <a:r>
              <a:rPr lang="en-US" dirty="0" smtClean="0"/>
              <a:t>Instructor: Dr. </a:t>
            </a:r>
            <a:r>
              <a:rPr lang="en-US" dirty="0" err="1" smtClean="0"/>
              <a:t>Masoud</a:t>
            </a:r>
            <a:r>
              <a:rPr lang="en-US" dirty="0" smtClean="0"/>
              <a:t> Sadjadi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65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hadeh\Downloads\Copy of dlab-logo-03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143000"/>
            <a:ext cx="476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26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609600" y="342900"/>
            <a:ext cx="8153400" cy="5715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dirty="0" smtClean="0"/>
              <a:t>Inception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599" y="1147048"/>
            <a:ext cx="3962401" cy="171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971550"/>
            <a:ext cx="3048000" cy="378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3181350"/>
            <a:ext cx="3307610" cy="15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228601"/>
            <a:ext cx="73152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Current System</a:t>
            </a:r>
            <a:endParaRPr lang="en-US" dirty="0"/>
          </a:p>
        </p:txBody>
      </p:sp>
      <p:pic>
        <p:nvPicPr>
          <p:cNvPr id="1029" name="Picture 5" descr="C:\Users\Shadeh\Desktop\Discovery Lab\Pics for Poster\IMG_11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" y="1005289"/>
            <a:ext cx="21336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hadeh\Desktop\Discovery Lab\Pics for Poster\IMG_1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716" y="3792028"/>
            <a:ext cx="2027209" cy="114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hadeh\Desktop\Discovery Lab\Pics for Poster\IMG_1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15703"/>
            <a:ext cx="18288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2016-03-21 (7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06" y="1005289"/>
            <a:ext cx="2317319" cy="130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Shadeh\Desktop\Discovery Lab\MiamiHeraldFIUTechStationOpeni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63885"/>
            <a:ext cx="3048000" cy="151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27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Setbacks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2920" indent="-457200">
              <a:buFont typeface="+mj-lt"/>
              <a:buAutoNum type="arabicPeriod"/>
            </a:pPr>
            <a:r>
              <a:rPr lang="en-US" sz="3600" dirty="0" smtClean="0"/>
              <a:t>Accuracy</a:t>
            </a:r>
          </a:p>
          <a:p>
            <a:pPr marL="502920" indent="-457200">
              <a:buFont typeface="+mj-lt"/>
              <a:buAutoNum type="arabicPeriod"/>
            </a:pPr>
            <a:r>
              <a:rPr lang="en-US" sz="3600" dirty="0" smtClean="0"/>
              <a:t>Usability</a:t>
            </a:r>
          </a:p>
          <a:p>
            <a:pPr marL="502920" indent="-457200">
              <a:buFont typeface="+mj-lt"/>
              <a:buAutoNum type="arabicPeriod"/>
            </a:pPr>
            <a:r>
              <a:rPr lang="en-US" sz="3600" dirty="0" smtClean="0"/>
              <a:t>User Control</a:t>
            </a:r>
          </a:p>
          <a:p>
            <a:pPr marL="502920" indent="-457200">
              <a:buFont typeface="+mj-lt"/>
              <a:buAutoNum type="arabicPeriod"/>
            </a:pPr>
            <a:r>
              <a:rPr lang="en-US" sz="3600" dirty="0" smtClean="0"/>
              <a:t>Testing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4223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845820" lvl="2" indent="-342900">
              <a:buFont typeface="+mj-lt"/>
              <a:buAutoNum type="arabicPeriod"/>
            </a:pPr>
            <a:r>
              <a:rPr lang="en-US" sz="2400" dirty="0" smtClean="0"/>
              <a:t>Quaternion Angles</a:t>
            </a:r>
            <a:endParaRPr lang="en-US" sz="2400" dirty="0"/>
          </a:p>
          <a:p>
            <a:pPr marL="845820" lvl="2" indent="-342900">
              <a:buFont typeface="+mj-lt"/>
              <a:buAutoNum type="arabicPeriod"/>
            </a:pPr>
            <a:r>
              <a:rPr lang="en-US" sz="2400" dirty="0" smtClean="0"/>
              <a:t>User-Friendly </a:t>
            </a:r>
            <a:r>
              <a:rPr lang="en-US" sz="2400" dirty="0"/>
              <a:t>I</a:t>
            </a:r>
            <a:r>
              <a:rPr lang="en-US" sz="2400" dirty="0" smtClean="0"/>
              <a:t>nterface </a:t>
            </a:r>
            <a:r>
              <a:rPr lang="en-US" sz="2400" dirty="0"/>
              <a:t>and </a:t>
            </a:r>
            <a:r>
              <a:rPr lang="en-US" sz="2400" dirty="0" smtClean="0"/>
              <a:t>Operation</a:t>
            </a:r>
          </a:p>
          <a:p>
            <a:pPr marL="845820" lvl="2" indent="-342900">
              <a:buFont typeface="+mj-lt"/>
              <a:buAutoNum type="arabicPeriod"/>
            </a:pPr>
            <a:r>
              <a:rPr lang="en-US" sz="2400" dirty="0" smtClean="0"/>
              <a:t>Alternative Modes of Operation, such as Voice-Commands</a:t>
            </a:r>
            <a:endParaRPr lang="en-US" sz="2400" dirty="0"/>
          </a:p>
          <a:p>
            <a:pPr marL="845820" lvl="2" indent="-342900">
              <a:buFont typeface="+mj-lt"/>
              <a:buAutoNum type="arabicPeriod"/>
            </a:pPr>
            <a:r>
              <a:rPr lang="en-US" sz="2400" dirty="0"/>
              <a:t>S</a:t>
            </a:r>
            <a:r>
              <a:rPr lang="en-US" sz="2400" dirty="0" smtClean="0"/>
              <a:t>ervomotor </a:t>
            </a:r>
            <a:r>
              <a:rPr lang="en-US" sz="2400" dirty="0"/>
              <a:t>T</a:t>
            </a:r>
            <a:r>
              <a:rPr lang="en-US" sz="2400" dirty="0" smtClean="0"/>
              <a:t>est </a:t>
            </a:r>
            <a:r>
              <a:rPr lang="en-US" sz="2400" dirty="0"/>
              <a:t>P</a:t>
            </a:r>
            <a:r>
              <a:rPr lang="en-US" sz="2400" dirty="0" smtClean="0"/>
              <a:t>rogram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947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b="1" dirty="0"/>
              <a:t>Activate DDS Publishing when clicking Activate DDS Button</a:t>
            </a:r>
            <a:endParaRPr lang="en-US" dirty="0"/>
          </a:p>
          <a:p>
            <a:pPr lvl="0"/>
            <a:r>
              <a:rPr lang="en-US" b="1" dirty="0"/>
              <a:t>Display Angular Data Received for Each Joint in the IMU Master/Publisher GUI</a:t>
            </a:r>
            <a:endParaRPr lang="en-US" dirty="0"/>
          </a:p>
          <a:p>
            <a:pPr lvl="0"/>
            <a:r>
              <a:rPr lang="en-US" b="1" dirty="0"/>
              <a:t>Process Angular Data to Servomotor Units with IMU Master/Publisher Program</a:t>
            </a:r>
            <a:endParaRPr lang="en-US" dirty="0"/>
          </a:p>
          <a:p>
            <a:pPr lvl="0"/>
            <a:r>
              <a:rPr lang="en-US" b="1" dirty="0"/>
              <a:t>Connect </a:t>
            </a:r>
            <a:r>
              <a:rPr lang="en-US" b="1" dirty="0" err="1"/>
              <a:t>Mocap</a:t>
            </a:r>
            <a:r>
              <a:rPr lang="en-US" b="1" dirty="0"/>
              <a:t> System to IMU Master/Publisher Program</a:t>
            </a:r>
            <a:endParaRPr lang="en-US" dirty="0"/>
          </a:p>
          <a:p>
            <a:pPr lvl="0"/>
            <a:r>
              <a:rPr lang="en-US" b="1" dirty="0"/>
              <a:t>Initiate </a:t>
            </a:r>
            <a:r>
              <a:rPr lang="en-US" b="1" dirty="0" err="1"/>
              <a:t>Mocap</a:t>
            </a:r>
            <a:r>
              <a:rPr lang="en-US" b="1" dirty="0"/>
              <a:t> Halt Rest Position </a:t>
            </a:r>
            <a:endParaRPr lang="en-US" dirty="0"/>
          </a:p>
          <a:p>
            <a:pPr lvl="0"/>
            <a:r>
              <a:rPr lang="en-US" b="1" dirty="0"/>
              <a:t>Process Commands to Servomotor Units with Voice Master/Publisher Program </a:t>
            </a:r>
            <a:endParaRPr lang="en-US" dirty="0"/>
          </a:p>
          <a:p>
            <a:pPr lvl="0"/>
            <a:r>
              <a:rPr lang="en-US" b="1" dirty="0"/>
              <a:t>Connect Voice Control System to Voice Master/Publisher Program </a:t>
            </a:r>
            <a:endParaRPr lang="en-US" dirty="0"/>
          </a:p>
          <a:p>
            <a:pPr lvl="0"/>
            <a:r>
              <a:rPr lang="en-US" b="1" dirty="0"/>
              <a:t>Understand DDS Message delivery </a:t>
            </a:r>
            <a:endParaRPr lang="en-US" dirty="0"/>
          </a:p>
          <a:p>
            <a:pPr lvl="0"/>
            <a:r>
              <a:rPr lang="en-US" b="1" dirty="0"/>
              <a:t>Arm Servo Test Driver </a:t>
            </a:r>
            <a:endParaRPr lang="en-US" dirty="0"/>
          </a:p>
          <a:p>
            <a:pPr lvl="0"/>
            <a:r>
              <a:rPr lang="en-US" b="1" dirty="0"/>
              <a:t>Monitor Servo Feedback</a:t>
            </a:r>
            <a:endParaRPr lang="en-US" dirty="0"/>
          </a:p>
          <a:p>
            <a:pPr lvl="0"/>
            <a:r>
              <a:rPr lang="en-US" b="1" dirty="0"/>
              <a:t>DDS servo correction </a:t>
            </a:r>
            <a:endParaRPr lang="en-US" dirty="0"/>
          </a:p>
          <a:p>
            <a:pPr lvl="0"/>
            <a:r>
              <a:rPr lang="en-US" b="1" dirty="0"/>
              <a:t>Minimize Servo Feedback Latency </a:t>
            </a:r>
            <a:endParaRPr lang="en-US" dirty="0"/>
          </a:p>
          <a:p>
            <a:pPr lvl="0"/>
            <a:r>
              <a:rPr lang="en-US" b="1" dirty="0"/>
              <a:t>Improve the </a:t>
            </a:r>
            <a:r>
              <a:rPr lang="en-US" b="1" dirty="0" err="1"/>
              <a:t>Mocap</a:t>
            </a:r>
            <a:r>
              <a:rPr lang="en-US" b="1" dirty="0"/>
              <a:t> algorithm </a:t>
            </a:r>
            <a:endParaRPr lang="en-US" dirty="0"/>
          </a:p>
          <a:p>
            <a:pPr lvl="0"/>
            <a:r>
              <a:rPr lang="en-US" b="1" dirty="0"/>
              <a:t>Develop Arm Quaternion Calculation Algorithm</a:t>
            </a:r>
            <a:endParaRPr lang="en-US" dirty="0"/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27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eedback5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1028700"/>
            <a:ext cx="3567917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1450"/>
            <a:ext cx="7315200" cy="766809"/>
          </a:xfrm>
        </p:spPr>
        <p:txBody>
          <a:bodyPr/>
          <a:lstStyle/>
          <a:p>
            <a:pPr algn="ctr"/>
            <a:r>
              <a:rPr lang="en-US" dirty="0" smtClean="0"/>
              <a:t>Servo Tester GUI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80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2" descr="C:\Users\Shadeh\Desktop\Discovery Lab\Pics for Poster\publisher screensh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1314450"/>
            <a:ext cx="2754621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8703" y="228600"/>
            <a:ext cx="7315200" cy="865573"/>
          </a:xfrm>
        </p:spPr>
        <p:txBody>
          <a:bodyPr/>
          <a:lstStyle/>
          <a:p>
            <a:pPr algn="ctr"/>
            <a:r>
              <a:rPr lang="en-US" dirty="0" smtClean="0"/>
              <a:t>IMU Master/Publisher GUI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1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C:\Users\Shadeh\Desktop\Discovery Lab\Pics for Poster\voice master screensh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706514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2944" y="57150"/>
            <a:ext cx="7315200" cy="865573"/>
          </a:xfrm>
        </p:spPr>
        <p:txBody>
          <a:bodyPr/>
          <a:lstStyle/>
          <a:p>
            <a:pPr algn="ctr"/>
            <a:r>
              <a:rPr lang="en-US" dirty="0" smtClean="0"/>
              <a:t>Voice Master/Publisher GUI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6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969</TotalTime>
  <Words>152</Words>
  <Application>Microsoft Office PowerPoint</Application>
  <PresentationFormat>On-screen Show (16:9)</PresentationFormat>
  <Paragraphs>34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Perspective</vt:lpstr>
      <vt:lpstr>Senior Project Introductory Video: Robotic Arm 1.0</vt:lpstr>
      <vt:lpstr>PowerPoint Presentation</vt:lpstr>
      <vt:lpstr>Current System</vt:lpstr>
      <vt:lpstr>Setbacks</vt:lpstr>
      <vt:lpstr>Proposed Solution</vt:lpstr>
      <vt:lpstr>Requirements</vt:lpstr>
      <vt:lpstr>Servo Tester GUI</vt:lpstr>
      <vt:lpstr>IMU Master/Publisher GUI</vt:lpstr>
      <vt:lpstr>Voice Master/Publisher GUI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Shadeh Ferris</dc:creator>
  <cp:lastModifiedBy>Shadeh Ferris</cp:lastModifiedBy>
  <cp:revision>21</cp:revision>
  <dcterms:created xsi:type="dcterms:W3CDTF">2016-05-03T04:30:39Z</dcterms:created>
  <dcterms:modified xsi:type="dcterms:W3CDTF">2016-05-05T20:19:13Z</dcterms:modified>
</cp:coreProperties>
</file>