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1" r:id="rId1"/>
  </p:sldMasterIdLst>
  <p:notesMasterIdLst>
    <p:notesMasterId r:id="rId1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6D01F7AA-906E-49E5-918D-9B1196892492}">
  <a:tblStyle styleId="{6D01F7AA-906E-49E5-918D-9B1196892492}"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med" len="med"/>
              <a:tailEnd type="none" w="med" len="med"/>
            </a:ln>
          </a:left>
          <a:right>
            <a:ln w="12700" cap="flat" cmpd="sng">
              <a:solidFill>
                <a:schemeClr val="lt1"/>
              </a:solidFill>
              <a:prstDash val="solid"/>
              <a:round/>
              <a:headEnd type="none" w="med" len="med"/>
              <a:tailEnd type="none" w="med" len="med"/>
            </a:ln>
          </a:right>
          <a:top>
            <a:ln w="12700" cap="flat" cmpd="sng">
              <a:solidFill>
                <a:schemeClr val="lt1"/>
              </a:solidFill>
              <a:prstDash val="solid"/>
              <a:round/>
              <a:headEnd type="none" w="med" len="med"/>
              <a:tailEnd type="none" w="med" len="med"/>
            </a:ln>
          </a:top>
          <a:bottom>
            <a:ln w="12700" cap="flat" cmpd="sng">
              <a:solidFill>
                <a:schemeClr val="lt1"/>
              </a:solidFill>
              <a:prstDash val="solid"/>
              <a:round/>
              <a:headEnd type="none" w="med" len="med"/>
              <a:tailEnd type="none" w="med" len="med"/>
            </a:ln>
          </a:bottom>
          <a:insideH>
            <a:ln w="12700" cap="flat" cmpd="sng">
              <a:solidFill>
                <a:schemeClr val="lt1"/>
              </a:solidFill>
              <a:prstDash val="solid"/>
              <a:round/>
              <a:headEnd type="none" w="med" len="med"/>
              <a:tailEnd type="none" w="med" len="med"/>
            </a:ln>
          </a:insideH>
          <a:insideV>
            <a:ln w="12700" cap="flat" cmpd="sng">
              <a:solidFill>
                <a:schemeClr val="lt1"/>
              </a:solidFill>
              <a:prstDash val="solid"/>
              <a:round/>
              <a:headEnd type="none" w="med" len="med"/>
              <a:tailEnd type="none" w="med" len="med"/>
            </a:ln>
          </a:insideV>
        </a:tcBdr>
        <a:fill>
          <a:solidFill>
            <a:srgbClr val="E9EFF7"/>
          </a:solidFill>
        </a:fill>
      </a:tcStyle>
    </a:wholeTbl>
    <a:band1H>
      <a:tcStyle>
        <a:tcBdr/>
        <a:fill>
          <a:solidFill>
            <a:srgbClr val="D0DEEF"/>
          </a:solidFill>
        </a:fill>
      </a:tcStyle>
    </a:band1H>
    <a:band1V>
      <a:tcStyle>
        <a:tcBdr/>
        <a:fill>
          <a:solidFill>
            <a:srgbClr val="D0DEEF"/>
          </a:solidFill>
        </a:fill>
      </a:tcStyle>
    </a:band1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med" len="med"/>
              <a:tailEnd type="none" w="med" len="med"/>
            </a:ln>
          </a:top>
        </a:tcBdr>
        <a:fill>
          <a:solidFill>
            <a:schemeClr val="accent1"/>
          </a:solidFill>
        </a:fill>
      </a:tcStyle>
    </a:lastRow>
    <a:firstRow>
      <a:tcTxStyle b="on" i="off">
        <a:font>
          <a:latin typeface="Calibri"/>
          <a:ea typeface="Calibri"/>
          <a:cs typeface="Calibri"/>
        </a:font>
        <a:schemeClr val="lt1"/>
      </a:tcTxStyle>
      <a:tcStyle>
        <a:tcBdr>
          <a:bottom>
            <a:ln w="38100" cap="flat" cmpd="sng">
              <a:solidFill>
                <a:schemeClr val="lt1"/>
              </a:solidFill>
              <a:prstDash val="solid"/>
              <a:round/>
              <a:headEnd type="none" w="med" len="med"/>
              <a:tailEnd type="none" w="med" len="med"/>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0" d="100"/>
          <a:sy n="90" d="100"/>
        </p:scale>
        <p:origin x="1004" y="6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spcBef>
                <a:spcPts val="0"/>
              </a:spcBef>
              <a:spcAft>
                <a:spcPts val="0"/>
              </a:spcAft>
              <a:buNone/>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spcBef>
                <a:spcPts val="0"/>
              </a:spcBef>
              <a:spcAft>
                <a:spcPts val="0"/>
              </a:spcAft>
              <a:buNone/>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360"/>
              </a:spcBef>
              <a:spcAft>
                <a:spcPts val="0"/>
              </a:spcAft>
              <a:buNone/>
              <a:defRPr sz="1200" b="0" i="0" u="none" strike="noStrike" cap="none">
                <a:solidFill>
                  <a:schemeClr val="dk1"/>
                </a:solidFill>
                <a:latin typeface="Calibri"/>
                <a:ea typeface="Calibri"/>
                <a:cs typeface="Calibri"/>
                <a:sym typeface="Calibri"/>
              </a:defRPr>
            </a:lvl1pPr>
            <a:lvl2pPr marL="457200" marR="0" lvl="1" indent="0" algn="l" rtl="0">
              <a:spcBef>
                <a:spcPts val="360"/>
              </a:spcBef>
              <a:spcAft>
                <a:spcPts val="0"/>
              </a:spcAft>
              <a:buNone/>
              <a:defRPr sz="1200" b="0" i="0" u="none" strike="noStrike" cap="none">
                <a:solidFill>
                  <a:schemeClr val="dk1"/>
                </a:solidFill>
                <a:latin typeface="Calibri"/>
                <a:ea typeface="Calibri"/>
                <a:cs typeface="Calibri"/>
                <a:sym typeface="Calibri"/>
              </a:defRPr>
            </a:lvl2pPr>
            <a:lvl3pPr marL="914400" marR="0" lvl="2" indent="0" algn="l" rtl="0">
              <a:spcBef>
                <a:spcPts val="360"/>
              </a:spcBef>
              <a:spcAft>
                <a:spcPts val="0"/>
              </a:spcAft>
              <a:buNone/>
              <a:defRPr sz="1200" b="0" i="0" u="none" strike="noStrike" cap="none">
                <a:solidFill>
                  <a:schemeClr val="dk1"/>
                </a:solidFill>
                <a:latin typeface="Calibri"/>
                <a:ea typeface="Calibri"/>
                <a:cs typeface="Calibri"/>
                <a:sym typeface="Calibri"/>
              </a:defRPr>
            </a:lvl3pPr>
            <a:lvl4pPr marL="1371600" marR="0" lvl="3" indent="0" algn="l" rtl="0">
              <a:spcBef>
                <a:spcPts val="360"/>
              </a:spcBef>
              <a:spcAft>
                <a:spcPts val="0"/>
              </a:spcAft>
              <a:buNone/>
              <a:defRPr sz="1200" b="0" i="0" u="none" strike="noStrike" cap="none">
                <a:solidFill>
                  <a:schemeClr val="dk1"/>
                </a:solidFill>
                <a:latin typeface="Calibri"/>
                <a:ea typeface="Calibri"/>
                <a:cs typeface="Calibri"/>
                <a:sym typeface="Calibri"/>
              </a:defRPr>
            </a:lvl4pPr>
            <a:lvl5pPr marL="1828800" marR="0" lvl="4" indent="0" algn="l" rtl="0">
              <a:spcBef>
                <a:spcPts val="360"/>
              </a:spcBef>
              <a:spcAft>
                <a:spcPts val="0"/>
              </a:spcAft>
              <a:buNone/>
              <a:defRPr sz="1200" b="0" i="0" u="none" strike="noStrike" cap="none">
                <a:solidFill>
                  <a:schemeClr val="dk1"/>
                </a:solidFill>
                <a:latin typeface="Calibri"/>
                <a:ea typeface="Calibri"/>
                <a:cs typeface="Calibri"/>
                <a:sym typeface="Calibri"/>
              </a:defRPr>
            </a:lvl5pPr>
            <a:lvl6pPr marL="2286000" marR="0" lvl="5" indent="0" algn="l" rtl="0">
              <a:spcBef>
                <a:spcPts val="0"/>
              </a:spcBef>
              <a:buNone/>
              <a:defRPr sz="1200" b="0" i="0" u="none" strike="noStrike" cap="none">
                <a:solidFill>
                  <a:schemeClr val="dk1"/>
                </a:solidFill>
                <a:latin typeface="Calibri"/>
                <a:ea typeface="Calibri"/>
                <a:cs typeface="Calibri"/>
                <a:sym typeface="Calibri"/>
              </a:defRPr>
            </a:lvl6pPr>
            <a:lvl7pPr marL="2743200" marR="0" lvl="6" indent="0" algn="l" rtl="0">
              <a:spcBef>
                <a:spcPts val="0"/>
              </a:spcBef>
              <a:buNone/>
              <a:defRPr sz="1200" b="0" i="0" u="none" strike="noStrike" cap="none">
                <a:solidFill>
                  <a:schemeClr val="dk1"/>
                </a:solidFill>
                <a:latin typeface="Calibri"/>
                <a:ea typeface="Calibri"/>
                <a:cs typeface="Calibri"/>
                <a:sym typeface="Calibri"/>
              </a:defRPr>
            </a:lvl7pPr>
            <a:lvl8pPr marL="3200400" marR="0" lvl="7" indent="0" algn="l" rtl="0">
              <a:spcBef>
                <a:spcPts val="0"/>
              </a:spcBef>
              <a:buNone/>
              <a:defRPr sz="1200" b="0" i="0" u="none" strike="noStrike" cap="none">
                <a:solidFill>
                  <a:schemeClr val="dk1"/>
                </a:solidFill>
                <a:latin typeface="Calibri"/>
                <a:ea typeface="Calibri"/>
                <a:cs typeface="Calibri"/>
                <a:sym typeface="Calibri"/>
              </a:defRPr>
            </a:lvl8pPr>
            <a:lvl9pPr marL="3657600" marR="0" lvl="8" indent="0" algn="l" rtl="0">
              <a:spcBef>
                <a:spcPts val="0"/>
              </a:spcBef>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799" cy="457200"/>
          </a:xfrm>
          <a:prstGeom prst="rect">
            <a:avLst/>
          </a:prstGeom>
          <a:noFill/>
          <a:ln>
            <a:noFill/>
          </a:ln>
        </p:spPr>
        <p:txBody>
          <a:bodyPr lIns="91425" tIns="91425" rIns="91425" bIns="91425" anchor="b" anchorCtr="0"/>
          <a:lstStyle>
            <a:lvl1pPr marL="0" marR="0" lvl="0" indent="0" algn="l" rtl="0">
              <a:spcBef>
                <a:spcPts val="0"/>
              </a:spcBef>
              <a:spcAft>
                <a:spcPts val="0"/>
              </a:spcAft>
              <a:buNone/>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563837347"/>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Shape 6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9" name="Shape 69"/>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1200" b="0" i="0" u="none" strike="noStrike" cap="none">
                <a:solidFill>
                  <a:schemeClr val="dk1"/>
                </a:solidFill>
                <a:latin typeface="Calibri"/>
                <a:ea typeface="Calibri"/>
                <a:cs typeface="Calibri"/>
                <a:sym typeface="Calibri"/>
              </a:rPr>
              <a:t>Greet your audience, thank them for attending your presentation, introduce yourself, introduce your project, introduce your team members, and quickly indicate what each of you did in a high-level manner, and put more emphasis on your part/contribution.</a:t>
            </a:r>
          </a:p>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70" name="Shape 70"/>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1</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36688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Shape 13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36" name="Shape 13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1200" b="0" i="0" u="none" strike="noStrike" cap="none">
                <a:solidFill>
                  <a:schemeClr val="dk1"/>
                </a:solidFill>
                <a:latin typeface="Calibri"/>
                <a:ea typeface="Calibri"/>
                <a:cs typeface="Calibri"/>
                <a:sym typeface="Calibri"/>
              </a:rPr>
              <a:t>5. System design:</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5.1. System decomposition; identify the architecture patterns used (one slide).</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5.2. System deployment – h/w and s/w requirements (one slide).</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5.3. Persistent data design (one slide).</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5.4. Security/Privacy (one slide).</a:t>
            </a:r>
          </a:p>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137" name="Shape 13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10</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8916724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Shape 14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144" name="Shape 14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87926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Shape 14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50" name="Shape 150"/>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1200" b="0" i="0" u="none" strike="noStrike" cap="none">
                <a:solidFill>
                  <a:schemeClr val="dk1"/>
                </a:solidFill>
                <a:latin typeface="Calibri"/>
                <a:ea typeface="Calibri"/>
                <a:cs typeface="Calibri"/>
                <a:sym typeface="Calibri"/>
              </a:rPr>
              <a:t>6. Detailed design:</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6.1. Minimal class diagram. Identify the design patterns used (one or more slides).</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6.2. State machine for the main control object or the most important object of the implemented uses cases (one or more slides).</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6.3. Main algorithm used related to an implemented use case described above (one or more slides).</a:t>
            </a:r>
          </a:p>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151" name="Shape 151"/>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12</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6656154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Shape 15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58" name="Shape 158"/>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1200" b="0" i="0" u="none" strike="noStrike" cap="none">
                <a:solidFill>
                  <a:schemeClr val="dk1"/>
                </a:solidFill>
                <a:latin typeface="Calibri"/>
                <a:ea typeface="Calibri"/>
                <a:cs typeface="Calibri"/>
                <a:sym typeface="Calibri"/>
              </a:rPr>
              <a:t>6. Detailed design:</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6.1. Minimal class diagram. Identify the design patterns used (one or more slides).</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6.2. State machine for the main control object or the most important object of the implemented uses cases (one or more slides).</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6.3. Main algorithm used related to an implemented use case described above (one or more slides).</a:t>
            </a:r>
          </a:p>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159" name="Shape 159"/>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13</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0858177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Shape 16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65" name="Shape 165"/>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1200" b="0" i="0" u="none" strike="noStrike" cap="none">
                <a:solidFill>
                  <a:schemeClr val="dk1"/>
                </a:solidFill>
                <a:latin typeface="Calibri"/>
                <a:ea typeface="Calibri"/>
                <a:cs typeface="Calibri"/>
                <a:sym typeface="Calibri"/>
              </a:rPr>
              <a:t>7. Test Suites and Test Cases (one sunny day and one rainy day) for the use case represented in part (5) above (2 slides).</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7.1 One sunny day and one rainy day for the implemented use cases (one or more slides).</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7.2 Automated test scripts for the implemented use cases (one or more slides).</a:t>
            </a:r>
          </a:p>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166" name="Shape 166"/>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Arial"/>
                <a:ea typeface="Arial"/>
                <a:cs typeface="Arial"/>
                <a:sym typeface="Arial"/>
              </a:rPr>
              <a:t>14</a:t>
            </a:fld>
            <a:endParaRPr lang="en-US" sz="1200">
              <a:solidFill>
                <a:schemeClr val="dk1"/>
              </a:solidFill>
              <a:latin typeface="Arial"/>
              <a:ea typeface="Arial"/>
              <a:cs typeface="Arial"/>
              <a:sym typeface="Arial"/>
            </a:endParaRPr>
          </a:p>
        </p:txBody>
      </p:sp>
    </p:spTree>
    <p:extLst>
      <p:ext uri="{BB962C8B-B14F-4D97-AF65-F5344CB8AC3E}">
        <p14:creationId xmlns:p14="http://schemas.microsoft.com/office/powerpoint/2010/main" val="23736961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Shape 17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74" name="Shape 174"/>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175" name="Shape 175"/>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Arial"/>
                <a:ea typeface="Arial"/>
                <a:cs typeface="Arial"/>
                <a:sym typeface="Arial"/>
              </a:rPr>
              <a:t>15</a:t>
            </a:fld>
            <a:endParaRPr lang="en-US" sz="1200">
              <a:solidFill>
                <a:schemeClr val="dk1"/>
              </a:solidFill>
              <a:latin typeface="Arial"/>
              <a:ea typeface="Arial"/>
              <a:cs typeface="Arial"/>
              <a:sym typeface="Arial"/>
            </a:endParaRPr>
          </a:p>
        </p:txBody>
      </p:sp>
    </p:spTree>
    <p:extLst>
      <p:ext uri="{BB962C8B-B14F-4D97-AF65-F5344CB8AC3E}">
        <p14:creationId xmlns:p14="http://schemas.microsoft.com/office/powerpoint/2010/main" val="30192627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Shape 18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82" name="Shape 182"/>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1200" b="0" i="0" u="none" strike="noStrike" cap="none">
                <a:solidFill>
                  <a:schemeClr val="dk1"/>
                </a:solidFill>
                <a:latin typeface="Calibri"/>
                <a:ea typeface="Calibri"/>
                <a:cs typeface="Calibri"/>
                <a:sym typeface="Calibri"/>
              </a:rPr>
              <a:t>Summarize your contribution</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Include your contact information</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Ask if anyone has any questions for you.</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Thank your audience</a:t>
            </a:r>
          </a:p>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183" name="Shape 183"/>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Arial"/>
                <a:ea typeface="Arial"/>
                <a:cs typeface="Arial"/>
                <a:sym typeface="Arial"/>
              </a:rPr>
              <a:t>16</a:t>
            </a:fld>
            <a:endParaRPr lang="en-US" sz="1200">
              <a:solidFill>
                <a:schemeClr val="dk1"/>
              </a:solidFill>
              <a:latin typeface="Arial"/>
              <a:ea typeface="Arial"/>
              <a:cs typeface="Arial"/>
              <a:sym typeface="Arial"/>
            </a:endParaRPr>
          </a:p>
        </p:txBody>
      </p:sp>
    </p:spTree>
    <p:extLst>
      <p:ext uri="{BB962C8B-B14F-4D97-AF65-F5344CB8AC3E}">
        <p14:creationId xmlns:p14="http://schemas.microsoft.com/office/powerpoint/2010/main" val="37077611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Shape 7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7" name="Shape 77"/>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1200" b="0" i="0" u="none" strike="noStrike" cap="none">
                <a:solidFill>
                  <a:schemeClr val="dk1"/>
                </a:solidFill>
                <a:latin typeface="Calibri"/>
                <a:ea typeface="Calibri"/>
                <a:cs typeface="Calibri"/>
                <a:sym typeface="Calibri"/>
              </a:rPr>
              <a:t>Introduce the problem that the whole project tackles and stay focused on the parts that you have been working. Indicate if there is an existing previous system, enumerate its problems/limitations, etc.</a:t>
            </a:r>
          </a:p>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78" name="Shape 78"/>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2</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906933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1200" b="0" i="0" u="none" strike="noStrike" cap="none">
                <a:solidFill>
                  <a:schemeClr val="dk1"/>
                </a:solidFill>
                <a:latin typeface="Calibri"/>
                <a:ea typeface="Calibri"/>
                <a:cs typeface="Calibri"/>
                <a:sym typeface="Calibri"/>
              </a:rPr>
              <a:t>Project Management (schedule for entire semester) (one slide; Gantt Chart).</a:t>
            </a: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3</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3005801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Shape 9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3" name="Shape 93"/>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1200" b="0" i="0" u="none" strike="noStrike" cap="none">
                <a:solidFill>
                  <a:schemeClr val="dk1"/>
                </a:solidFill>
                <a:latin typeface="Calibri"/>
                <a:ea typeface="Calibri"/>
                <a:cs typeface="Calibri"/>
                <a:sym typeface="Calibri"/>
              </a:rPr>
              <a:t>4. Requirements:</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4.1. User stories implemented (one or more slides).</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4.2. UML use cases and the use case diagram for the implemented use cases (one or more slides).</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4.3. UML sequence diagrams for the implemented use cases.</a:t>
            </a:r>
          </a:p>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94" name="Shape 94"/>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4</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6095949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Shape 10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101" name="Shape 10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30922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Shape 10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07" name="Shape 107"/>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1200" b="0" i="0" u="none" strike="noStrike" cap="none">
                <a:solidFill>
                  <a:schemeClr val="dk1"/>
                </a:solidFill>
                <a:latin typeface="Calibri"/>
                <a:ea typeface="Calibri"/>
                <a:cs typeface="Calibri"/>
                <a:sym typeface="Calibri"/>
              </a:rPr>
              <a:t>4. Requirements:</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4.1. User stories implemented (one or more slides).</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4.2. UML use cases and the use case diagram for the implemented use cases (one or more slides).</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4.3. UML sequence diagrams for the implemented use cases.</a:t>
            </a:r>
          </a:p>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108" name="Shape 108"/>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6</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41422451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Shape 11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4" name="Shape 114"/>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1200" b="0" i="0" u="none" strike="noStrike" cap="none">
                <a:solidFill>
                  <a:schemeClr val="dk1"/>
                </a:solidFill>
                <a:latin typeface="Calibri"/>
                <a:ea typeface="Calibri"/>
                <a:cs typeface="Calibri"/>
                <a:sym typeface="Calibri"/>
              </a:rPr>
              <a:t>4. Requirements:</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4.1. User stories implemented (one or more slides).</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4.2. UML use cases and the use case diagram for the implemented use cases (one or more slides).</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4.3. UML sequence diagrams for the implemented use cases.</a:t>
            </a:r>
          </a:p>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115" name="Shape 115"/>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7</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40262021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Shape 12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22" name="Shape 122"/>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1200" b="0" i="0" u="none" strike="noStrike" cap="none">
                <a:solidFill>
                  <a:schemeClr val="dk1"/>
                </a:solidFill>
                <a:latin typeface="Calibri"/>
                <a:ea typeface="Calibri"/>
                <a:cs typeface="Calibri"/>
                <a:sym typeface="Calibri"/>
              </a:rPr>
              <a:t>5. System design:</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5.1. System decomposition; identify the architecture patterns used (one slide).</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5.2. System deployment – h/w and s/w requirements (one slide).</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5.3. Persistent data design (one slide).</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5.4. Security/Privacy (one slide).</a:t>
            </a:r>
          </a:p>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123" name="Shape 123"/>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8</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6288124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Shape 12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29" name="Shape 129"/>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1200" b="0" i="0" u="none" strike="noStrike" cap="none">
                <a:solidFill>
                  <a:schemeClr val="dk1"/>
                </a:solidFill>
                <a:latin typeface="Calibri"/>
                <a:ea typeface="Calibri"/>
                <a:cs typeface="Calibri"/>
                <a:sym typeface="Calibri"/>
              </a:rPr>
              <a:t>5. System design:</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5.1. System decomposition; identify the architecture patterns used (one slide).</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5.2. System deployment – h/w and s/w requirements (one slide).</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5.3. Persistent data design (one slide).</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5.4. Security/Privacy (one slide).</a:t>
            </a:r>
          </a:p>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130" name="Shape 130"/>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9</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6268519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3"/>
        <p:cNvGrpSpPr/>
        <p:nvPr/>
      </p:nvGrpSpPr>
      <p:grpSpPr>
        <a:xfrm>
          <a:off x="0" y="0"/>
          <a:ext cx="0" cy="0"/>
          <a:chOff x="0" y="0"/>
          <a:chExt cx="0" cy="0"/>
        </a:xfrm>
      </p:grpSpPr>
      <p:sp>
        <p:nvSpPr>
          <p:cNvPr id="14" name="Shape 14"/>
          <p:cNvSpPr txBox="1">
            <a:spLocks noGrp="1"/>
          </p:cNvSpPr>
          <p:nvPr>
            <p:ph type="ctrTitle"/>
          </p:nvPr>
        </p:nvSpPr>
        <p:spPr>
          <a:xfrm>
            <a:off x="311708" y="992766"/>
            <a:ext cx="8520600" cy="2736900"/>
          </a:xfrm>
          <a:prstGeom prst="rect">
            <a:avLst/>
          </a:prstGeom>
        </p:spPr>
        <p:txBody>
          <a:bodyPr lIns="91425" tIns="91425" rIns="91425" bIns="91425" anchor="b" anchorCtr="0"/>
          <a:lstStyle>
            <a:lvl1pPr lvl="0" algn="ctr">
              <a:spcBef>
                <a:spcPts val="0"/>
              </a:spcBef>
              <a:buSzPct val="100000"/>
              <a:defRPr sz="5200"/>
            </a:lvl1pPr>
            <a:lvl2pPr lvl="1" algn="ctr">
              <a:spcBef>
                <a:spcPts val="0"/>
              </a:spcBef>
              <a:buSzPct val="100000"/>
              <a:defRPr sz="5200"/>
            </a:lvl2pPr>
            <a:lvl3pPr lvl="2" algn="ctr">
              <a:spcBef>
                <a:spcPts val="0"/>
              </a:spcBef>
              <a:buSzPct val="100000"/>
              <a:defRPr sz="5200"/>
            </a:lvl3pPr>
            <a:lvl4pPr lvl="3" algn="ctr">
              <a:spcBef>
                <a:spcPts val="0"/>
              </a:spcBef>
              <a:buSzPct val="100000"/>
              <a:defRPr sz="5200"/>
            </a:lvl4pPr>
            <a:lvl5pPr lvl="4" algn="ctr">
              <a:spcBef>
                <a:spcPts val="0"/>
              </a:spcBef>
              <a:buSzPct val="100000"/>
              <a:defRPr sz="5200"/>
            </a:lvl5pPr>
            <a:lvl6pPr lvl="5" algn="ctr">
              <a:spcBef>
                <a:spcPts val="0"/>
              </a:spcBef>
              <a:buSzPct val="100000"/>
              <a:defRPr sz="5200"/>
            </a:lvl6pPr>
            <a:lvl7pPr lvl="6" algn="ctr">
              <a:spcBef>
                <a:spcPts val="0"/>
              </a:spcBef>
              <a:buSzPct val="100000"/>
              <a:defRPr sz="5200"/>
            </a:lvl7pPr>
            <a:lvl8pPr lvl="7" algn="ctr">
              <a:spcBef>
                <a:spcPts val="0"/>
              </a:spcBef>
              <a:buSzPct val="100000"/>
              <a:defRPr sz="5200"/>
            </a:lvl8pPr>
            <a:lvl9pPr lvl="8" algn="ctr">
              <a:spcBef>
                <a:spcPts val="0"/>
              </a:spcBef>
              <a:buSzPct val="100000"/>
              <a:defRPr sz="5200"/>
            </a:lvl9pPr>
          </a:lstStyle>
          <a:p>
            <a:endParaRPr/>
          </a:p>
        </p:txBody>
      </p:sp>
      <p:sp>
        <p:nvSpPr>
          <p:cNvPr id="15" name="Shape 15"/>
          <p:cNvSpPr txBox="1">
            <a:spLocks noGrp="1"/>
          </p:cNvSpPr>
          <p:nvPr>
            <p:ph type="subTitle" idx="1"/>
          </p:nvPr>
        </p:nvSpPr>
        <p:spPr>
          <a:xfrm>
            <a:off x="311700" y="3778833"/>
            <a:ext cx="8520600" cy="1056900"/>
          </a:xfrm>
          <a:prstGeom prst="rect">
            <a:avLst/>
          </a:prstGeom>
        </p:spPr>
        <p:txBody>
          <a:bodyPr lIns="91425" tIns="91425" rIns="91425" bIns="91425" anchor="t" anchorCtr="0"/>
          <a:lstStyle>
            <a:lvl1pPr lvl="0" algn="ctr">
              <a:lnSpc>
                <a:spcPct val="100000"/>
              </a:lnSpc>
              <a:spcBef>
                <a:spcPts val="0"/>
              </a:spcBef>
              <a:spcAft>
                <a:spcPts val="0"/>
              </a:spcAft>
              <a:buSzPct val="100000"/>
              <a:buNone/>
              <a:defRPr sz="2800"/>
            </a:lvl1pPr>
            <a:lvl2pPr lvl="1" algn="ctr">
              <a:lnSpc>
                <a:spcPct val="100000"/>
              </a:lnSpc>
              <a:spcBef>
                <a:spcPts val="0"/>
              </a:spcBef>
              <a:spcAft>
                <a:spcPts val="0"/>
              </a:spcAft>
              <a:buSzPct val="100000"/>
              <a:buNone/>
              <a:defRPr sz="2800"/>
            </a:lvl2pPr>
            <a:lvl3pPr lvl="2" algn="ctr">
              <a:lnSpc>
                <a:spcPct val="100000"/>
              </a:lnSpc>
              <a:spcBef>
                <a:spcPts val="0"/>
              </a:spcBef>
              <a:spcAft>
                <a:spcPts val="0"/>
              </a:spcAft>
              <a:buSzPct val="100000"/>
              <a:buNone/>
              <a:defRPr sz="2800"/>
            </a:lvl3pPr>
            <a:lvl4pPr lvl="3" algn="ctr">
              <a:lnSpc>
                <a:spcPct val="100000"/>
              </a:lnSpc>
              <a:spcBef>
                <a:spcPts val="0"/>
              </a:spcBef>
              <a:spcAft>
                <a:spcPts val="0"/>
              </a:spcAft>
              <a:buSzPct val="100000"/>
              <a:buNone/>
              <a:defRPr sz="2800"/>
            </a:lvl4pPr>
            <a:lvl5pPr lvl="4" algn="ctr">
              <a:lnSpc>
                <a:spcPct val="100000"/>
              </a:lnSpc>
              <a:spcBef>
                <a:spcPts val="0"/>
              </a:spcBef>
              <a:spcAft>
                <a:spcPts val="0"/>
              </a:spcAft>
              <a:buSzPct val="100000"/>
              <a:buNone/>
              <a:defRPr sz="2800"/>
            </a:lvl5pPr>
            <a:lvl6pPr lvl="5" algn="ctr">
              <a:lnSpc>
                <a:spcPct val="100000"/>
              </a:lnSpc>
              <a:spcBef>
                <a:spcPts val="0"/>
              </a:spcBef>
              <a:spcAft>
                <a:spcPts val="0"/>
              </a:spcAft>
              <a:buSzPct val="100000"/>
              <a:buNone/>
              <a:defRPr sz="2800"/>
            </a:lvl6pPr>
            <a:lvl7pPr lvl="6" algn="ctr">
              <a:lnSpc>
                <a:spcPct val="100000"/>
              </a:lnSpc>
              <a:spcBef>
                <a:spcPts val="0"/>
              </a:spcBef>
              <a:spcAft>
                <a:spcPts val="0"/>
              </a:spcAft>
              <a:buSzPct val="100000"/>
              <a:buNone/>
              <a:defRPr sz="2800"/>
            </a:lvl7pPr>
            <a:lvl8pPr lvl="7" algn="ctr">
              <a:lnSpc>
                <a:spcPct val="100000"/>
              </a:lnSpc>
              <a:spcBef>
                <a:spcPts val="0"/>
              </a:spcBef>
              <a:spcAft>
                <a:spcPts val="0"/>
              </a:spcAft>
              <a:buSzPct val="100000"/>
              <a:buNone/>
              <a:defRPr sz="2800"/>
            </a:lvl8pPr>
            <a:lvl9pPr lvl="8" algn="ctr">
              <a:lnSpc>
                <a:spcPct val="100000"/>
              </a:lnSpc>
              <a:spcBef>
                <a:spcPts val="0"/>
              </a:spcBef>
              <a:spcAft>
                <a:spcPts val="0"/>
              </a:spcAft>
              <a:buSzPct val="100000"/>
              <a:buNone/>
              <a:defRPr sz="2800"/>
            </a:lvl9pPr>
          </a:lstStyle>
          <a:p>
            <a:endParaRPr/>
          </a:p>
        </p:txBody>
      </p:sp>
      <p:sp>
        <p:nvSpPr>
          <p:cNvPr id="16" name="Shape 16"/>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Big number">
    <p:spTree>
      <p:nvGrpSpPr>
        <p:cNvPr id="1" name="Shape 48"/>
        <p:cNvGrpSpPr/>
        <p:nvPr/>
      </p:nvGrpSpPr>
      <p:grpSpPr>
        <a:xfrm>
          <a:off x="0" y="0"/>
          <a:ext cx="0" cy="0"/>
          <a:chOff x="0" y="0"/>
          <a:chExt cx="0" cy="0"/>
        </a:xfrm>
      </p:grpSpPr>
      <p:sp>
        <p:nvSpPr>
          <p:cNvPr id="49" name="Shape 49"/>
          <p:cNvSpPr txBox="1">
            <a:spLocks noGrp="1"/>
          </p:cNvSpPr>
          <p:nvPr>
            <p:ph type="title"/>
          </p:nvPr>
        </p:nvSpPr>
        <p:spPr>
          <a:xfrm>
            <a:off x="311700" y="1474833"/>
            <a:ext cx="8520600" cy="2618100"/>
          </a:xfrm>
          <a:prstGeom prst="rect">
            <a:avLst/>
          </a:prstGeom>
        </p:spPr>
        <p:txBody>
          <a:bodyPr lIns="91425" tIns="91425" rIns="91425" bIns="91425" anchor="b" anchorCtr="0"/>
          <a:lstStyle>
            <a:lvl1pPr lvl="0" algn="ctr">
              <a:spcBef>
                <a:spcPts val="0"/>
              </a:spcBef>
              <a:buSzPct val="100000"/>
              <a:defRPr sz="12000"/>
            </a:lvl1pPr>
            <a:lvl2pPr lvl="1" algn="ctr">
              <a:spcBef>
                <a:spcPts val="0"/>
              </a:spcBef>
              <a:buSzPct val="100000"/>
              <a:defRPr sz="12000"/>
            </a:lvl2pPr>
            <a:lvl3pPr lvl="2" algn="ctr">
              <a:spcBef>
                <a:spcPts val="0"/>
              </a:spcBef>
              <a:buSzPct val="100000"/>
              <a:defRPr sz="12000"/>
            </a:lvl3pPr>
            <a:lvl4pPr lvl="3" algn="ctr">
              <a:spcBef>
                <a:spcPts val="0"/>
              </a:spcBef>
              <a:buSzPct val="100000"/>
              <a:defRPr sz="12000"/>
            </a:lvl4pPr>
            <a:lvl5pPr lvl="4" algn="ctr">
              <a:spcBef>
                <a:spcPts val="0"/>
              </a:spcBef>
              <a:buSzPct val="100000"/>
              <a:defRPr sz="12000"/>
            </a:lvl5pPr>
            <a:lvl6pPr lvl="5" algn="ctr">
              <a:spcBef>
                <a:spcPts val="0"/>
              </a:spcBef>
              <a:buSzPct val="100000"/>
              <a:defRPr sz="12000"/>
            </a:lvl6pPr>
            <a:lvl7pPr lvl="6" algn="ctr">
              <a:spcBef>
                <a:spcPts val="0"/>
              </a:spcBef>
              <a:buSzPct val="100000"/>
              <a:defRPr sz="12000"/>
            </a:lvl7pPr>
            <a:lvl8pPr lvl="7" algn="ctr">
              <a:spcBef>
                <a:spcPts val="0"/>
              </a:spcBef>
              <a:buSzPct val="100000"/>
              <a:defRPr sz="12000"/>
            </a:lvl8pPr>
            <a:lvl9pPr lvl="8" algn="ctr">
              <a:spcBef>
                <a:spcPts val="0"/>
              </a:spcBef>
              <a:buSzPct val="100000"/>
              <a:defRPr sz="12000"/>
            </a:lvl9pPr>
          </a:lstStyle>
          <a:p>
            <a:endParaRPr/>
          </a:p>
        </p:txBody>
      </p:sp>
      <p:sp>
        <p:nvSpPr>
          <p:cNvPr id="50" name="Shape 50"/>
          <p:cNvSpPr txBox="1">
            <a:spLocks noGrp="1"/>
          </p:cNvSpPr>
          <p:nvPr>
            <p:ph type="body" idx="1"/>
          </p:nvPr>
        </p:nvSpPr>
        <p:spPr>
          <a:xfrm>
            <a:off x="311700" y="4202966"/>
            <a:ext cx="8520600" cy="1734300"/>
          </a:xfrm>
          <a:prstGeom prst="rect">
            <a:avLst/>
          </a:prstGeom>
        </p:spPr>
        <p:txBody>
          <a:bodyPr lIns="91425" tIns="91425" rIns="91425" bIns="91425" anchor="t" anchorCtr="0"/>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a:endParaRPr/>
          </a:p>
        </p:txBody>
      </p:sp>
      <p:sp>
        <p:nvSpPr>
          <p:cNvPr id="51" name="Shape 51"/>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52"/>
        <p:cNvGrpSpPr/>
        <p:nvPr/>
      </p:nvGrpSpPr>
      <p:grpSpPr>
        <a:xfrm>
          <a:off x="0" y="0"/>
          <a:ext cx="0" cy="0"/>
          <a:chOff x="0" y="0"/>
          <a:chExt cx="0" cy="0"/>
        </a:xfrm>
      </p:grpSpPr>
      <p:sp>
        <p:nvSpPr>
          <p:cNvPr id="53" name="Shape 53"/>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54"/>
        <p:cNvGrpSpPr/>
        <p:nvPr/>
      </p:nvGrpSpPr>
      <p:grpSpPr>
        <a:xfrm>
          <a:off x="0" y="0"/>
          <a:ext cx="0" cy="0"/>
          <a:chOff x="0" y="0"/>
          <a:chExt cx="0" cy="0"/>
        </a:xfrm>
      </p:grpSpPr>
      <p:sp>
        <p:nvSpPr>
          <p:cNvPr id="55" name="Shape 55"/>
          <p:cNvSpPr txBox="1">
            <a:spLocks noGrp="1"/>
          </p:cNvSpPr>
          <p:nvPr>
            <p:ph type="title"/>
          </p:nvPr>
        </p:nvSpPr>
        <p:spPr>
          <a:xfrm>
            <a:off x="628650" y="365125"/>
            <a:ext cx="7886700" cy="1325700"/>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3300" b="0" i="0" u="none" strike="noStrike" cap="none">
                <a:solidFill>
                  <a:schemeClr val="dk1"/>
                </a:solidFill>
                <a:latin typeface="Calibri"/>
                <a:ea typeface="Calibri"/>
                <a:cs typeface="Calibri"/>
                <a:sym typeface="Calibri"/>
              </a:defRPr>
            </a:lvl1pPr>
            <a:lvl2pPr lvl="1" indent="0" rtl="0">
              <a:spcBef>
                <a:spcPts val="0"/>
              </a:spcBef>
              <a:buNone/>
              <a:defRPr sz="1800"/>
            </a:lvl2pPr>
            <a:lvl3pPr lvl="2" indent="0" rtl="0">
              <a:spcBef>
                <a:spcPts val="0"/>
              </a:spcBef>
              <a:buNone/>
              <a:defRPr sz="1800"/>
            </a:lvl3pPr>
            <a:lvl4pPr lvl="3" indent="0" rtl="0">
              <a:spcBef>
                <a:spcPts val="0"/>
              </a:spcBef>
              <a:buNone/>
              <a:defRPr sz="1800"/>
            </a:lvl4pPr>
            <a:lvl5pPr lvl="4" indent="0" rtl="0">
              <a:spcBef>
                <a:spcPts val="0"/>
              </a:spcBef>
              <a:buNone/>
              <a:defRPr sz="1800"/>
            </a:lvl5pPr>
            <a:lvl6pPr lvl="5" indent="0" rtl="0">
              <a:spcBef>
                <a:spcPts val="0"/>
              </a:spcBef>
              <a:buNone/>
              <a:defRPr sz="1800"/>
            </a:lvl6pPr>
            <a:lvl7pPr lvl="6" indent="0" rtl="0">
              <a:spcBef>
                <a:spcPts val="0"/>
              </a:spcBef>
              <a:buNone/>
              <a:defRPr sz="1800"/>
            </a:lvl7pPr>
            <a:lvl8pPr lvl="7" indent="0" rtl="0">
              <a:spcBef>
                <a:spcPts val="0"/>
              </a:spcBef>
              <a:buNone/>
              <a:defRPr sz="1800"/>
            </a:lvl8pPr>
            <a:lvl9pPr lvl="8" indent="0" rtl="0">
              <a:spcBef>
                <a:spcPts val="0"/>
              </a:spcBef>
              <a:buNone/>
              <a:defRPr sz="1800"/>
            </a:lvl9pPr>
          </a:lstStyle>
          <a:p>
            <a:endParaRPr/>
          </a:p>
        </p:txBody>
      </p:sp>
      <p:sp>
        <p:nvSpPr>
          <p:cNvPr id="56" name="Shape 56"/>
          <p:cNvSpPr txBox="1">
            <a:spLocks noGrp="1"/>
          </p:cNvSpPr>
          <p:nvPr>
            <p:ph type="body" idx="1"/>
          </p:nvPr>
        </p:nvSpPr>
        <p:spPr>
          <a:xfrm>
            <a:off x="628650" y="1825625"/>
            <a:ext cx="3886200" cy="4351200"/>
          </a:xfrm>
          <a:prstGeom prst="rect">
            <a:avLst/>
          </a:prstGeom>
          <a:noFill/>
          <a:ln>
            <a:noFill/>
          </a:ln>
        </p:spPr>
        <p:txBody>
          <a:bodyPr lIns="91425" tIns="91425" rIns="91425" bIns="91425" anchor="t" anchorCtr="0"/>
          <a:lstStyle>
            <a:lvl1pPr marL="171450" marR="0" lvl="0" indent="-38100" algn="l" rtl="0">
              <a:lnSpc>
                <a:spcPct val="90000"/>
              </a:lnSpc>
              <a:spcBef>
                <a:spcPts val="75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14350" marR="0" lvl="1" indent="-57150" algn="l" rtl="0">
              <a:lnSpc>
                <a:spcPct val="90000"/>
              </a:lnSpc>
              <a:spcBef>
                <a:spcPts val="375"/>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57250" marR="0" lvl="2" indent="-76200" algn="l" rtl="0">
              <a:lnSpc>
                <a:spcPct val="90000"/>
              </a:lnSpc>
              <a:spcBef>
                <a:spcPts val="375"/>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0150" marR="0" lvl="3"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4pPr>
            <a:lvl5pPr marL="1543050" marR="0" lvl="4"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5pPr>
            <a:lvl6pPr marL="1885950" marR="0" lvl="5"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6pPr>
            <a:lvl7pPr marL="2228850" marR="0" lvl="6"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7pPr>
            <a:lvl8pPr marL="2571750" marR="0" lvl="7"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8pPr>
            <a:lvl9pPr marL="2914650" marR="0" lvl="8"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57" name="Shape 57"/>
          <p:cNvSpPr txBox="1">
            <a:spLocks noGrp="1"/>
          </p:cNvSpPr>
          <p:nvPr>
            <p:ph type="body" idx="2"/>
          </p:nvPr>
        </p:nvSpPr>
        <p:spPr>
          <a:xfrm>
            <a:off x="4629150" y="1825625"/>
            <a:ext cx="3886200" cy="4351200"/>
          </a:xfrm>
          <a:prstGeom prst="rect">
            <a:avLst/>
          </a:prstGeom>
          <a:noFill/>
          <a:ln>
            <a:noFill/>
          </a:ln>
        </p:spPr>
        <p:txBody>
          <a:bodyPr lIns="91425" tIns="91425" rIns="91425" bIns="91425" anchor="t" anchorCtr="0"/>
          <a:lstStyle>
            <a:lvl1pPr marL="171450" marR="0" lvl="0" indent="-38100" algn="l" rtl="0">
              <a:lnSpc>
                <a:spcPct val="90000"/>
              </a:lnSpc>
              <a:spcBef>
                <a:spcPts val="75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14350" marR="0" lvl="1" indent="-57150" algn="l" rtl="0">
              <a:lnSpc>
                <a:spcPct val="90000"/>
              </a:lnSpc>
              <a:spcBef>
                <a:spcPts val="375"/>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57250" marR="0" lvl="2" indent="-76200" algn="l" rtl="0">
              <a:lnSpc>
                <a:spcPct val="90000"/>
              </a:lnSpc>
              <a:spcBef>
                <a:spcPts val="375"/>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0150" marR="0" lvl="3"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4pPr>
            <a:lvl5pPr marL="1543050" marR="0" lvl="4"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5pPr>
            <a:lvl6pPr marL="1885950" marR="0" lvl="5"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6pPr>
            <a:lvl7pPr marL="2228850" marR="0" lvl="6"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7pPr>
            <a:lvl8pPr marL="2571750" marR="0" lvl="7"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8pPr>
            <a:lvl9pPr marL="2914650" marR="0" lvl="8"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58" name="Shape 58"/>
          <p:cNvSpPr txBox="1">
            <a:spLocks noGrp="1"/>
          </p:cNvSpPr>
          <p:nvPr>
            <p:ph type="dt" idx="10"/>
          </p:nvPr>
        </p:nvSpPr>
        <p:spPr>
          <a:xfrm>
            <a:off x="628650" y="6356351"/>
            <a:ext cx="2057400" cy="365099"/>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900" b="0" i="0" u="none" strike="noStrike" cap="none">
                <a:solidFill>
                  <a:srgbClr val="888888"/>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9" name="Shape 59"/>
          <p:cNvSpPr txBox="1">
            <a:spLocks noGrp="1"/>
          </p:cNvSpPr>
          <p:nvPr>
            <p:ph type="ftr" idx="11"/>
          </p:nvPr>
        </p:nvSpPr>
        <p:spPr>
          <a:xfrm>
            <a:off x="3028950" y="6356351"/>
            <a:ext cx="3086100" cy="365099"/>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900" b="0" i="0" u="none" strike="noStrike" cap="none">
                <a:solidFill>
                  <a:srgbClr val="888888"/>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60" name="Shape 60"/>
          <p:cNvSpPr txBox="1">
            <a:spLocks noGrp="1"/>
          </p:cNvSpPr>
          <p:nvPr>
            <p:ph type="sldNum" idx="12"/>
          </p:nvPr>
        </p:nvSpPr>
        <p:spPr>
          <a:xfrm>
            <a:off x="6457950" y="6356351"/>
            <a:ext cx="2057400" cy="365099"/>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900" b="0" i="0" u="none" strike="noStrike" cap="none">
                <a:solidFill>
                  <a:srgbClr val="888888"/>
                </a:solidFill>
                <a:latin typeface="Arial"/>
                <a:ea typeface="Arial"/>
                <a:cs typeface="Arial"/>
                <a:sym typeface="Arial"/>
              </a:rPr>
              <a:t>‹#›</a:t>
            </a:fld>
            <a:endParaRPr lang="en-US" sz="900" b="0" i="0" u="none" strike="noStrike" cap="none">
              <a:solidFill>
                <a:srgbClr val="888888"/>
              </a:solidFill>
              <a:latin typeface="Arial"/>
              <a:ea typeface="Arial"/>
              <a:cs typeface="Arial"/>
              <a:sym typeface="Aria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61"/>
        <p:cNvGrpSpPr/>
        <p:nvPr/>
      </p:nvGrpSpPr>
      <p:grpSpPr>
        <a:xfrm>
          <a:off x="0" y="0"/>
          <a:ext cx="0" cy="0"/>
          <a:chOff x="0" y="0"/>
          <a:chExt cx="0" cy="0"/>
        </a:xfrm>
      </p:grpSpPr>
      <p:sp>
        <p:nvSpPr>
          <p:cNvPr id="62" name="Shape 62"/>
          <p:cNvSpPr txBox="1">
            <a:spLocks noGrp="1"/>
          </p:cNvSpPr>
          <p:nvPr>
            <p:ph type="title"/>
          </p:nvPr>
        </p:nvSpPr>
        <p:spPr>
          <a:xfrm>
            <a:off x="628650" y="365125"/>
            <a:ext cx="7886700" cy="1325700"/>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3300" b="0" i="0" u="none" strike="noStrike" cap="none">
                <a:solidFill>
                  <a:schemeClr val="dk1"/>
                </a:solidFill>
                <a:latin typeface="Calibri"/>
                <a:ea typeface="Calibri"/>
                <a:cs typeface="Calibri"/>
                <a:sym typeface="Calibri"/>
              </a:defRPr>
            </a:lvl1pPr>
            <a:lvl2pPr lvl="1" indent="0" rtl="0">
              <a:spcBef>
                <a:spcPts val="0"/>
              </a:spcBef>
              <a:buNone/>
              <a:defRPr sz="1800"/>
            </a:lvl2pPr>
            <a:lvl3pPr lvl="2" indent="0" rtl="0">
              <a:spcBef>
                <a:spcPts val="0"/>
              </a:spcBef>
              <a:buNone/>
              <a:defRPr sz="1800"/>
            </a:lvl3pPr>
            <a:lvl4pPr lvl="3" indent="0" rtl="0">
              <a:spcBef>
                <a:spcPts val="0"/>
              </a:spcBef>
              <a:buNone/>
              <a:defRPr sz="1800"/>
            </a:lvl4pPr>
            <a:lvl5pPr lvl="4" indent="0" rtl="0">
              <a:spcBef>
                <a:spcPts val="0"/>
              </a:spcBef>
              <a:buNone/>
              <a:defRPr sz="1800"/>
            </a:lvl5pPr>
            <a:lvl6pPr lvl="5" indent="0" rtl="0">
              <a:spcBef>
                <a:spcPts val="0"/>
              </a:spcBef>
              <a:buNone/>
              <a:defRPr sz="1800"/>
            </a:lvl6pPr>
            <a:lvl7pPr lvl="6" indent="0" rtl="0">
              <a:spcBef>
                <a:spcPts val="0"/>
              </a:spcBef>
              <a:buNone/>
              <a:defRPr sz="1800"/>
            </a:lvl7pPr>
            <a:lvl8pPr lvl="7" indent="0" rtl="0">
              <a:spcBef>
                <a:spcPts val="0"/>
              </a:spcBef>
              <a:buNone/>
              <a:defRPr sz="1800"/>
            </a:lvl8pPr>
            <a:lvl9pPr lvl="8" indent="0" rtl="0">
              <a:spcBef>
                <a:spcPts val="0"/>
              </a:spcBef>
              <a:buNone/>
              <a:defRPr sz="1800"/>
            </a:lvl9pPr>
          </a:lstStyle>
          <a:p>
            <a:endParaRPr/>
          </a:p>
        </p:txBody>
      </p:sp>
      <p:sp>
        <p:nvSpPr>
          <p:cNvPr id="63" name="Shape 63"/>
          <p:cNvSpPr txBox="1">
            <a:spLocks noGrp="1"/>
          </p:cNvSpPr>
          <p:nvPr>
            <p:ph type="body" idx="1"/>
          </p:nvPr>
        </p:nvSpPr>
        <p:spPr>
          <a:xfrm>
            <a:off x="628650" y="1825625"/>
            <a:ext cx="7886700" cy="4351200"/>
          </a:xfrm>
          <a:prstGeom prst="rect">
            <a:avLst/>
          </a:prstGeom>
          <a:noFill/>
          <a:ln>
            <a:noFill/>
          </a:ln>
        </p:spPr>
        <p:txBody>
          <a:bodyPr lIns="91425" tIns="91425" rIns="91425" bIns="91425" anchor="t" anchorCtr="0"/>
          <a:lstStyle>
            <a:lvl1pPr marL="171450" marR="0" lvl="0" indent="-38100" algn="l" rtl="0">
              <a:lnSpc>
                <a:spcPct val="90000"/>
              </a:lnSpc>
              <a:spcBef>
                <a:spcPts val="75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14350" marR="0" lvl="1" indent="-57150" algn="l" rtl="0">
              <a:lnSpc>
                <a:spcPct val="90000"/>
              </a:lnSpc>
              <a:spcBef>
                <a:spcPts val="375"/>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57250" marR="0" lvl="2" indent="-76200" algn="l" rtl="0">
              <a:lnSpc>
                <a:spcPct val="90000"/>
              </a:lnSpc>
              <a:spcBef>
                <a:spcPts val="375"/>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0150" marR="0" lvl="3"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4pPr>
            <a:lvl5pPr marL="1543050" marR="0" lvl="4"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5pPr>
            <a:lvl6pPr marL="1885950" marR="0" lvl="5"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6pPr>
            <a:lvl7pPr marL="2228850" marR="0" lvl="6"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7pPr>
            <a:lvl8pPr marL="2571750" marR="0" lvl="7"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8pPr>
            <a:lvl9pPr marL="2914650" marR="0" lvl="8" indent="-85725" algn="l" rtl="0">
              <a:lnSpc>
                <a:spcPct val="90000"/>
              </a:lnSpc>
              <a:spcBef>
                <a:spcPts val="375"/>
              </a:spcBef>
              <a:buClr>
                <a:schemeClr val="dk1"/>
              </a:buClr>
              <a:buSzPct val="96428"/>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64" name="Shape 64"/>
          <p:cNvSpPr txBox="1">
            <a:spLocks noGrp="1"/>
          </p:cNvSpPr>
          <p:nvPr>
            <p:ph type="dt" idx="10"/>
          </p:nvPr>
        </p:nvSpPr>
        <p:spPr>
          <a:xfrm>
            <a:off x="628650" y="6356351"/>
            <a:ext cx="2057400" cy="365099"/>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900" b="0" i="0" u="none" strike="noStrike" cap="none">
                <a:solidFill>
                  <a:srgbClr val="888888"/>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65" name="Shape 65"/>
          <p:cNvSpPr txBox="1">
            <a:spLocks noGrp="1"/>
          </p:cNvSpPr>
          <p:nvPr>
            <p:ph type="ftr" idx="11"/>
          </p:nvPr>
        </p:nvSpPr>
        <p:spPr>
          <a:xfrm>
            <a:off x="3028950" y="6356351"/>
            <a:ext cx="3086100" cy="365099"/>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900" b="0" i="0" u="none" strike="noStrike" cap="none">
                <a:solidFill>
                  <a:srgbClr val="888888"/>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66" name="Shape 66"/>
          <p:cNvSpPr txBox="1">
            <a:spLocks noGrp="1"/>
          </p:cNvSpPr>
          <p:nvPr>
            <p:ph type="sldNum" idx="12"/>
          </p:nvPr>
        </p:nvSpPr>
        <p:spPr>
          <a:xfrm>
            <a:off x="6457950" y="6356351"/>
            <a:ext cx="2057400" cy="365099"/>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900" b="0" i="0" u="none" strike="noStrike" cap="none">
                <a:solidFill>
                  <a:srgbClr val="888888"/>
                </a:solidFill>
                <a:latin typeface="Arial"/>
                <a:ea typeface="Arial"/>
                <a:cs typeface="Arial"/>
                <a:sym typeface="Arial"/>
              </a:rPr>
              <a:t>‹#›</a:t>
            </a:fld>
            <a:endParaRPr lang="en-US" sz="900" b="0" i="0" u="none" strike="noStrike" cap="none">
              <a:solidFill>
                <a:srgbClr val="888888"/>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17"/>
        <p:cNvGrpSpPr/>
        <p:nvPr/>
      </p:nvGrpSpPr>
      <p:grpSpPr>
        <a:xfrm>
          <a:off x="0" y="0"/>
          <a:ext cx="0" cy="0"/>
          <a:chOff x="0" y="0"/>
          <a:chExt cx="0" cy="0"/>
        </a:xfrm>
      </p:grpSpPr>
      <p:sp>
        <p:nvSpPr>
          <p:cNvPr id="18" name="Shape 18"/>
          <p:cNvSpPr txBox="1">
            <a:spLocks noGrp="1"/>
          </p:cNvSpPr>
          <p:nvPr>
            <p:ph type="title"/>
          </p:nvPr>
        </p:nvSpPr>
        <p:spPr>
          <a:xfrm>
            <a:off x="311700" y="2867800"/>
            <a:ext cx="8520600" cy="1122300"/>
          </a:xfrm>
          <a:prstGeom prst="rect">
            <a:avLst/>
          </a:prstGeom>
        </p:spPr>
        <p:txBody>
          <a:bodyPr lIns="91425" tIns="91425" rIns="91425" bIns="91425" anchor="ctr" anchorCtr="0"/>
          <a:lstStyle>
            <a:lvl1pPr lvl="0" algn="ctr">
              <a:spcBef>
                <a:spcPts val="0"/>
              </a:spcBef>
              <a:buSzPct val="100000"/>
              <a:defRPr sz="3600"/>
            </a:lvl1pPr>
            <a:lvl2pPr lvl="1" algn="ctr">
              <a:spcBef>
                <a:spcPts val="0"/>
              </a:spcBef>
              <a:buSzPct val="100000"/>
              <a:defRPr sz="3600"/>
            </a:lvl2pPr>
            <a:lvl3pPr lvl="2" algn="ctr">
              <a:spcBef>
                <a:spcPts val="0"/>
              </a:spcBef>
              <a:buSzPct val="100000"/>
              <a:defRPr sz="3600"/>
            </a:lvl3pPr>
            <a:lvl4pPr lvl="3" algn="ctr">
              <a:spcBef>
                <a:spcPts val="0"/>
              </a:spcBef>
              <a:buSzPct val="100000"/>
              <a:defRPr sz="3600"/>
            </a:lvl4pPr>
            <a:lvl5pPr lvl="4" algn="ctr">
              <a:spcBef>
                <a:spcPts val="0"/>
              </a:spcBef>
              <a:buSzPct val="100000"/>
              <a:defRPr sz="3600"/>
            </a:lvl5pPr>
            <a:lvl6pPr lvl="5" algn="ctr">
              <a:spcBef>
                <a:spcPts val="0"/>
              </a:spcBef>
              <a:buSzPct val="100000"/>
              <a:defRPr sz="3600"/>
            </a:lvl6pPr>
            <a:lvl7pPr lvl="6" algn="ctr">
              <a:spcBef>
                <a:spcPts val="0"/>
              </a:spcBef>
              <a:buSzPct val="100000"/>
              <a:defRPr sz="3600"/>
            </a:lvl7pPr>
            <a:lvl8pPr lvl="7" algn="ctr">
              <a:spcBef>
                <a:spcPts val="0"/>
              </a:spcBef>
              <a:buSzPct val="100000"/>
              <a:defRPr sz="3600"/>
            </a:lvl8pPr>
            <a:lvl9pPr lvl="8" algn="ctr">
              <a:spcBef>
                <a:spcPts val="0"/>
              </a:spcBef>
              <a:buSzPct val="100000"/>
              <a:defRPr sz="3600"/>
            </a:lvl9pPr>
          </a:lstStyle>
          <a:p>
            <a:endParaRPr/>
          </a:p>
        </p:txBody>
      </p:sp>
      <p:sp>
        <p:nvSpPr>
          <p:cNvPr id="19" name="Shape 19"/>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311700" y="593366"/>
            <a:ext cx="8520600" cy="7635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2" name="Shape 22"/>
          <p:cNvSpPr txBox="1">
            <a:spLocks noGrp="1"/>
          </p:cNvSpPr>
          <p:nvPr>
            <p:ph type="body" idx="1"/>
          </p:nvPr>
        </p:nvSpPr>
        <p:spPr>
          <a:xfrm>
            <a:off x="311700" y="1536633"/>
            <a:ext cx="8520600" cy="45552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3" name="Shape 23"/>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24"/>
        <p:cNvGrpSpPr/>
        <p:nvPr/>
      </p:nvGrpSpPr>
      <p:grpSpPr>
        <a:xfrm>
          <a:off x="0" y="0"/>
          <a:ext cx="0" cy="0"/>
          <a:chOff x="0" y="0"/>
          <a:chExt cx="0" cy="0"/>
        </a:xfrm>
      </p:grpSpPr>
      <p:sp>
        <p:nvSpPr>
          <p:cNvPr id="25" name="Shape 25"/>
          <p:cNvSpPr txBox="1">
            <a:spLocks noGrp="1"/>
          </p:cNvSpPr>
          <p:nvPr>
            <p:ph type="title"/>
          </p:nvPr>
        </p:nvSpPr>
        <p:spPr>
          <a:xfrm>
            <a:off x="311700" y="593366"/>
            <a:ext cx="8520600" cy="7635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6" name="Shape 26"/>
          <p:cNvSpPr txBox="1">
            <a:spLocks noGrp="1"/>
          </p:cNvSpPr>
          <p:nvPr>
            <p:ph type="body" idx="1"/>
          </p:nvPr>
        </p:nvSpPr>
        <p:spPr>
          <a:xfrm>
            <a:off x="311700" y="1536633"/>
            <a:ext cx="3999900" cy="4555200"/>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7" name="Shape 27"/>
          <p:cNvSpPr txBox="1">
            <a:spLocks noGrp="1"/>
          </p:cNvSpPr>
          <p:nvPr>
            <p:ph type="body" idx="2"/>
          </p:nvPr>
        </p:nvSpPr>
        <p:spPr>
          <a:xfrm>
            <a:off x="4832400" y="1536633"/>
            <a:ext cx="3999900" cy="4555200"/>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8" name="Shape 28"/>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29"/>
        <p:cNvGrpSpPr/>
        <p:nvPr/>
      </p:nvGrpSpPr>
      <p:grpSpPr>
        <a:xfrm>
          <a:off x="0" y="0"/>
          <a:ext cx="0" cy="0"/>
          <a:chOff x="0" y="0"/>
          <a:chExt cx="0" cy="0"/>
        </a:xfrm>
      </p:grpSpPr>
      <p:sp>
        <p:nvSpPr>
          <p:cNvPr id="30" name="Shape 30"/>
          <p:cNvSpPr txBox="1">
            <a:spLocks noGrp="1"/>
          </p:cNvSpPr>
          <p:nvPr>
            <p:ph type="title"/>
          </p:nvPr>
        </p:nvSpPr>
        <p:spPr>
          <a:xfrm>
            <a:off x="311700" y="593366"/>
            <a:ext cx="8520600" cy="7635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31" name="Shape 31"/>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One column tex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311700" y="740800"/>
            <a:ext cx="2808000" cy="1007700"/>
          </a:xfrm>
          <a:prstGeom prst="rect">
            <a:avLst/>
          </a:prstGeom>
        </p:spPr>
        <p:txBody>
          <a:bodyPr lIns="91425" tIns="91425" rIns="91425" bIns="91425" anchor="b" anchorCtr="0"/>
          <a:lstStyle>
            <a:lvl1pPr lvl="0">
              <a:spcBef>
                <a:spcPts val="0"/>
              </a:spcBef>
              <a:buSzPct val="100000"/>
              <a:defRPr sz="2400"/>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a:endParaRPr/>
          </a:p>
        </p:txBody>
      </p:sp>
      <p:sp>
        <p:nvSpPr>
          <p:cNvPr id="34" name="Shape 34"/>
          <p:cNvSpPr txBox="1">
            <a:spLocks noGrp="1"/>
          </p:cNvSpPr>
          <p:nvPr>
            <p:ph type="body" idx="1"/>
          </p:nvPr>
        </p:nvSpPr>
        <p:spPr>
          <a:xfrm>
            <a:off x="311700" y="1852800"/>
            <a:ext cx="2808000" cy="4239300"/>
          </a:xfrm>
          <a:prstGeom prst="rect">
            <a:avLst/>
          </a:prstGeom>
        </p:spPr>
        <p:txBody>
          <a:bodyPr lIns="91425" tIns="91425" rIns="91425" bIns="91425" anchor="t" anchorCtr="0"/>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35" name="Shape 35"/>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Main point">
    <p:spTree>
      <p:nvGrpSpPr>
        <p:cNvPr id="1" name="Shape 36"/>
        <p:cNvGrpSpPr/>
        <p:nvPr/>
      </p:nvGrpSpPr>
      <p:grpSpPr>
        <a:xfrm>
          <a:off x="0" y="0"/>
          <a:ext cx="0" cy="0"/>
          <a:chOff x="0" y="0"/>
          <a:chExt cx="0" cy="0"/>
        </a:xfrm>
      </p:grpSpPr>
      <p:sp>
        <p:nvSpPr>
          <p:cNvPr id="37" name="Shape 37"/>
          <p:cNvSpPr txBox="1">
            <a:spLocks noGrp="1"/>
          </p:cNvSpPr>
          <p:nvPr>
            <p:ph type="title"/>
          </p:nvPr>
        </p:nvSpPr>
        <p:spPr>
          <a:xfrm>
            <a:off x="490250" y="600200"/>
            <a:ext cx="6367800" cy="5454300"/>
          </a:xfrm>
          <a:prstGeom prst="rect">
            <a:avLst/>
          </a:prstGeom>
        </p:spPr>
        <p:txBody>
          <a:bodyPr lIns="91425" tIns="91425" rIns="91425" bIns="91425" anchor="ctr" anchorCtr="0"/>
          <a:lstStyle>
            <a:lvl1pPr lvl="0">
              <a:spcBef>
                <a:spcPts val="0"/>
              </a:spcBef>
              <a:buSzPct val="100000"/>
              <a:defRPr sz="4800"/>
            </a:lvl1pPr>
            <a:lvl2pPr lvl="1">
              <a:spcBef>
                <a:spcPts val="0"/>
              </a:spcBef>
              <a:buSzPct val="100000"/>
              <a:defRPr sz="4800"/>
            </a:lvl2pPr>
            <a:lvl3pPr lvl="2">
              <a:spcBef>
                <a:spcPts val="0"/>
              </a:spcBef>
              <a:buSzPct val="100000"/>
              <a:defRPr sz="4800"/>
            </a:lvl3pPr>
            <a:lvl4pPr lvl="3">
              <a:spcBef>
                <a:spcPts val="0"/>
              </a:spcBef>
              <a:buSzPct val="100000"/>
              <a:defRPr sz="4800"/>
            </a:lvl4pPr>
            <a:lvl5pPr lvl="4">
              <a:spcBef>
                <a:spcPts val="0"/>
              </a:spcBef>
              <a:buSzPct val="100000"/>
              <a:defRPr sz="4800"/>
            </a:lvl5pPr>
            <a:lvl6pPr lvl="5">
              <a:spcBef>
                <a:spcPts val="0"/>
              </a:spcBef>
              <a:buSzPct val="100000"/>
              <a:defRPr sz="4800"/>
            </a:lvl6pPr>
            <a:lvl7pPr lvl="6">
              <a:spcBef>
                <a:spcPts val="0"/>
              </a:spcBef>
              <a:buSzPct val="100000"/>
              <a:defRPr sz="4800"/>
            </a:lvl7pPr>
            <a:lvl8pPr lvl="7">
              <a:spcBef>
                <a:spcPts val="0"/>
              </a:spcBef>
              <a:buSzPct val="100000"/>
              <a:defRPr sz="4800"/>
            </a:lvl8pPr>
            <a:lvl9pPr lvl="8">
              <a:spcBef>
                <a:spcPts val="0"/>
              </a:spcBef>
              <a:buSzPct val="100000"/>
              <a:defRPr sz="4800"/>
            </a:lvl9pPr>
          </a:lstStyle>
          <a:p>
            <a:endParaRPr/>
          </a:p>
        </p:txBody>
      </p:sp>
      <p:sp>
        <p:nvSpPr>
          <p:cNvPr id="38" name="Shape 38"/>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Section title and description">
    <p:spTree>
      <p:nvGrpSpPr>
        <p:cNvPr id="1" name="Shape 39"/>
        <p:cNvGrpSpPr/>
        <p:nvPr/>
      </p:nvGrpSpPr>
      <p:grpSpPr>
        <a:xfrm>
          <a:off x="0" y="0"/>
          <a:ext cx="0" cy="0"/>
          <a:chOff x="0" y="0"/>
          <a:chExt cx="0" cy="0"/>
        </a:xfrm>
      </p:grpSpPr>
      <p:sp>
        <p:nvSpPr>
          <p:cNvPr id="40" name="Shape 40"/>
          <p:cNvSpPr/>
          <p:nvPr/>
        </p:nvSpPr>
        <p:spPr>
          <a:xfrm>
            <a:off x="4572000" y="33"/>
            <a:ext cx="4572000" cy="6858000"/>
          </a:xfrm>
          <a:prstGeom prst="rect">
            <a:avLst/>
          </a:prstGeom>
          <a:solidFill>
            <a:schemeClr val="dk2"/>
          </a:solidFill>
          <a:ln>
            <a:noFill/>
          </a:ln>
        </p:spPr>
        <p:txBody>
          <a:bodyPr lIns="91425" tIns="91425" rIns="91425" bIns="91425" anchor="ctr" anchorCtr="0">
            <a:noAutofit/>
          </a:bodyPr>
          <a:lstStyle/>
          <a:p>
            <a:pPr lvl="0">
              <a:spcBef>
                <a:spcPts val="0"/>
              </a:spcBef>
              <a:buNone/>
            </a:pPr>
            <a:endParaRPr/>
          </a:p>
        </p:txBody>
      </p:sp>
      <p:sp>
        <p:nvSpPr>
          <p:cNvPr id="41" name="Shape 41"/>
          <p:cNvSpPr txBox="1">
            <a:spLocks noGrp="1"/>
          </p:cNvSpPr>
          <p:nvPr>
            <p:ph type="title"/>
          </p:nvPr>
        </p:nvSpPr>
        <p:spPr>
          <a:xfrm>
            <a:off x="265500" y="1644233"/>
            <a:ext cx="4045200" cy="1976400"/>
          </a:xfrm>
          <a:prstGeom prst="rect">
            <a:avLst/>
          </a:prstGeom>
        </p:spPr>
        <p:txBody>
          <a:bodyPr lIns="91425" tIns="91425" rIns="91425" bIns="91425" anchor="b" anchorCtr="0"/>
          <a:lstStyle>
            <a:lvl1pPr lvl="0" algn="ctr">
              <a:spcBef>
                <a:spcPts val="0"/>
              </a:spcBef>
              <a:buSzPct val="100000"/>
              <a:defRPr sz="4200"/>
            </a:lvl1pPr>
            <a:lvl2pPr lvl="1" algn="ctr">
              <a:spcBef>
                <a:spcPts val="0"/>
              </a:spcBef>
              <a:buSzPct val="100000"/>
              <a:defRPr sz="4200"/>
            </a:lvl2pPr>
            <a:lvl3pPr lvl="2" algn="ctr">
              <a:spcBef>
                <a:spcPts val="0"/>
              </a:spcBef>
              <a:buSzPct val="100000"/>
              <a:defRPr sz="4200"/>
            </a:lvl3pPr>
            <a:lvl4pPr lvl="3" algn="ctr">
              <a:spcBef>
                <a:spcPts val="0"/>
              </a:spcBef>
              <a:buSzPct val="100000"/>
              <a:defRPr sz="4200"/>
            </a:lvl4pPr>
            <a:lvl5pPr lvl="4" algn="ctr">
              <a:spcBef>
                <a:spcPts val="0"/>
              </a:spcBef>
              <a:buSzPct val="100000"/>
              <a:defRPr sz="4200"/>
            </a:lvl5pPr>
            <a:lvl6pPr lvl="5" algn="ctr">
              <a:spcBef>
                <a:spcPts val="0"/>
              </a:spcBef>
              <a:buSzPct val="100000"/>
              <a:defRPr sz="4200"/>
            </a:lvl6pPr>
            <a:lvl7pPr lvl="6" algn="ctr">
              <a:spcBef>
                <a:spcPts val="0"/>
              </a:spcBef>
              <a:buSzPct val="100000"/>
              <a:defRPr sz="4200"/>
            </a:lvl7pPr>
            <a:lvl8pPr lvl="7" algn="ctr">
              <a:spcBef>
                <a:spcPts val="0"/>
              </a:spcBef>
              <a:buSzPct val="100000"/>
              <a:defRPr sz="4200"/>
            </a:lvl8pPr>
            <a:lvl9pPr lvl="8" algn="ctr">
              <a:spcBef>
                <a:spcPts val="0"/>
              </a:spcBef>
              <a:buSzPct val="100000"/>
              <a:defRPr sz="4200"/>
            </a:lvl9pPr>
          </a:lstStyle>
          <a:p>
            <a:endParaRPr/>
          </a:p>
        </p:txBody>
      </p:sp>
      <p:sp>
        <p:nvSpPr>
          <p:cNvPr id="42" name="Shape 42"/>
          <p:cNvSpPr txBox="1">
            <a:spLocks noGrp="1"/>
          </p:cNvSpPr>
          <p:nvPr>
            <p:ph type="subTitle" idx="1"/>
          </p:nvPr>
        </p:nvSpPr>
        <p:spPr>
          <a:xfrm>
            <a:off x="265500" y="3737433"/>
            <a:ext cx="4045200" cy="1646700"/>
          </a:xfrm>
          <a:prstGeom prst="rect">
            <a:avLst/>
          </a:prstGeom>
        </p:spPr>
        <p:txBody>
          <a:bodyPr lIns="91425" tIns="91425" rIns="91425" bIns="91425" anchor="t" anchorCtr="0"/>
          <a:lstStyle>
            <a:lvl1pPr lvl="0" algn="ctr">
              <a:lnSpc>
                <a:spcPct val="100000"/>
              </a:lnSpc>
              <a:spcBef>
                <a:spcPts val="0"/>
              </a:spcBef>
              <a:spcAft>
                <a:spcPts val="0"/>
              </a:spcAft>
              <a:buSzPct val="100000"/>
              <a:buNone/>
              <a:defRPr sz="2100"/>
            </a:lvl1pPr>
            <a:lvl2pPr lvl="1" algn="ctr">
              <a:lnSpc>
                <a:spcPct val="100000"/>
              </a:lnSpc>
              <a:spcBef>
                <a:spcPts val="0"/>
              </a:spcBef>
              <a:spcAft>
                <a:spcPts val="0"/>
              </a:spcAft>
              <a:buSzPct val="100000"/>
              <a:buNone/>
              <a:defRPr sz="2100"/>
            </a:lvl2pPr>
            <a:lvl3pPr lvl="2" algn="ctr">
              <a:lnSpc>
                <a:spcPct val="100000"/>
              </a:lnSpc>
              <a:spcBef>
                <a:spcPts val="0"/>
              </a:spcBef>
              <a:spcAft>
                <a:spcPts val="0"/>
              </a:spcAft>
              <a:buSzPct val="100000"/>
              <a:buNone/>
              <a:defRPr sz="2100"/>
            </a:lvl3pPr>
            <a:lvl4pPr lvl="3" algn="ctr">
              <a:lnSpc>
                <a:spcPct val="100000"/>
              </a:lnSpc>
              <a:spcBef>
                <a:spcPts val="0"/>
              </a:spcBef>
              <a:spcAft>
                <a:spcPts val="0"/>
              </a:spcAft>
              <a:buSzPct val="100000"/>
              <a:buNone/>
              <a:defRPr sz="2100"/>
            </a:lvl4pPr>
            <a:lvl5pPr lvl="4" algn="ctr">
              <a:lnSpc>
                <a:spcPct val="100000"/>
              </a:lnSpc>
              <a:spcBef>
                <a:spcPts val="0"/>
              </a:spcBef>
              <a:spcAft>
                <a:spcPts val="0"/>
              </a:spcAft>
              <a:buSzPct val="100000"/>
              <a:buNone/>
              <a:defRPr sz="2100"/>
            </a:lvl5pPr>
            <a:lvl6pPr lvl="5" algn="ctr">
              <a:lnSpc>
                <a:spcPct val="100000"/>
              </a:lnSpc>
              <a:spcBef>
                <a:spcPts val="0"/>
              </a:spcBef>
              <a:spcAft>
                <a:spcPts val="0"/>
              </a:spcAft>
              <a:buSzPct val="100000"/>
              <a:buNone/>
              <a:defRPr sz="2100"/>
            </a:lvl6pPr>
            <a:lvl7pPr lvl="6" algn="ctr">
              <a:lnSpc>
                <a:spcPct val="100000"/>
              </a:lnSpc>
              <a:spcBef>
                <a:spcPts val="0"/>
              </a:spcBef>
              <a:spcAft>
                <a:spcPts val="0"/>
              </a:spcAft>
              <a:buSzPct val="100000"/>
              <a:buNone/>
              <a:defRPr sz="2100"/>
            </a:lvl7pPr>
            <a:lvl8pPr lvl="7" algn="ctr">
              <a:lnSpc>
                <a:spcPct val="100000"/>
              </a:lnSpc>
              <a:spcBef>
                <a:spcPts val="0"/>
              </a:spcBef>
              <a:spcAft>
                <a:spcPts val="0"/>
              </a:spcAft>
              <a:buSzPct val="100000"/>
              <a:buNone/>
              <a:defRPr sz="2100"/>
            </a:lvl8pPr>
            <a:lvl9pPr lvl="8" algn="ctr">
              <a:lnSpc>
                <a:spcPct val="100000"/>
              </a:lnSpc>
              <a:spcBef>
                <a:spcPts val="0"/>
              </a:spcBef>
              <a:spcAft>
                <a:spcPts val="0"/>
              </a:spcAft>
              <a:buSzPct val="100000"/>
              <a:buNone/>
              <a:defRPr sz="2100"/>
            </a:lvl9pPr>
          </a:lstStyle>
          <a:p>
            <a:endParaRPr/>
          </a:p>
        </p:txBody>
      </p:sp>
      <p:sp>
        <p:nvSpPr>
          <p:cNvPr id="43" name="Shape 43"/>
          <p:cNvSpPr txBox="1">
            <a:spLocks noGrp="1"/>
          </p:cNvSpPr>
          <p:nvPr>
            <p:ph type="body" idx="2"/>
          </p:nvPr>
        </p:nvSpPr>
        <p:spPr>
          <a:xfrm>
            <a:off x="4939500" y="965600"/>
            <a:ext cx="3837000" cy="4926900"/>
          </a:xfrm>
          <a:prstGeom prst="rect">
            <a:avLst/>
          </a:prstGeom>
        </p:spPr>
        <p:txBody>
          <a:bodyPr lIns="91425" tIns="91425" rIns="91425" bIns="91425" anchor="ctr" anchorCtr="0"/>
          <a:lstStyle>
            <a:lvl1pPr lvl="0">
              <a:spcBef>
                <a:spcPts val="0"/>
              </a:spcBef>
              <a:buClr>
                <a:schemeClr val="dk1"/>
              </a:buClr>
              <a:defRPr>
                <a:solidFill>
                  <a:schemeClr val="dk1"/>
                </a:solidFill>
              </a:defRPr>
            </a:lvl1pPr>
            <a:lvl2pPr lvl="1">
              <a:spcBef>
                <a:spcPts val="0"/>
              </a:spcBef>
              <a:buClr>
                <a:schemeClr val="dk1"/>
              </a:buClr>
              <a:defRPr>
                <a:solidFill>
                  <a:schemeClr val="dk1"/>
                </a:solidFill>
              </a:defRPr>
            </a:lvl2pPr>
            <a:lvl3pPr lvl="2">
              <a:spcBef>
                <a:spcPts val="0"/>
              </a:spcBef>
              <a:buClr>
                <a:schemeClr val="dk1"/>
              </a:buClr>
              <a:defRPr>
                <a:solidFill>
                  <a:schemeClr val="dk1"/>
                </a:solidFill>
              </a:defRPr>
            </a:lvl3pPr>
            <a:lvl4pPr lvl="3">
              <a:spcBef>
                <a:spcPts val="0"/>
              </a:spcBef>
              <a:buClr>
                <a:schemeClr val="dk1"/>
              </a:buClr>
              <a:defRPr>
                <a:solidFill>
                  <a:schemeClr val="dk1"/>
                </a:solidFill>
              </a:defRPr>
            </a:lvl4pPr>
            <a:lvl5pPr lvl="4">
              <a:spcBef>
                <a:spcPts val="0"/>
              </a:spcBef>
              <a:buClr>
                <a:schemeClr val="dk1"/>
              </a:buClr>
              <a:defRPr>
                <a:solidFill>
                  <a:schemeClr val="dk1"/>
                </a:solidFill>
              </a:defRPr>
            </a:lvl5pPr>
            <a:lvl6pPr lvl="5">
              <a:spcBef>
                <a:spcPts val="0"/>
              </a:spcBef>
              <a:buClr>
                <a:schemeClr val="dk1"/>
              </a:buClr>
              <a:defRPr>
                <a:solidFill>
                  <a:schemeClr val="dk1"/>
                </a:solidFill>
              </a:defRPr>
            </a:lvl6pPr>
            <a:lvl7pPr lvl="6">
              <a:spcBef>
                <a:spcPts val="0"/>
              </a:spcBef>
              <a:buClr>
                <a:schemeClr val="dk1"/>
              </a:buClr>
              <a:defRPr>
                <a:solidFill>
                  <a:schemeClr val="dk1"/>
                </a:solidFill>
              </a:defRPr>
            </a:lvl7pPr>
            <a:lvl8pPr lvl="7">
              <a:spcBef>
                <a:spcPts val="0"/>
              </a:spcBef>
              <a:buClr>
                <a:schemeClr val="dk1"/>
              </a:buClr>
              <a:defRPr>
                <a:solidFill>
                  <a:schemeClr val="dk1"/>
                </a:solidFill>
              </a:defRPr>
            </a:lvl8pPr>
            <a:lvl9pPr lvl="8">
              <a:spcBef>
                <a:spcPts val="0"/>
              </a:spcBef>
              <a:buClr>
                <a:schemeClr val="dk1"/>
              </a:buClr>
              <a:defRPr>
                <a:solidFill>
                  <a:schemeClr val="dk1"/>
                </a:solidFill>
              </a:defRPr>
            </a:lvl9pPr>
          </a:lstStyle>
          <a:p>
            <a:endParaRPr/>
          </a:p>
        </p:txBody>
      </p:sp>
      <p:sp>
        <p:nvSpPr>
          <p:cNvPr id="44" name="Shape 44"/>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Caption">
    <p:spTree>
      <p:nvGrpSpPr>
        <p:cNvPr id="1" name="Shape 45"/>
        <p:cNvGrpSpPr/>
        <p:nvPr/>
      </p:nvGrpSpPr>
      <p:grpSpPr>
        <a:xfrm>
          <a:off x="0" y="0"/>
          <a:ext cx="0" cy="0"/>
          <a:chOff x="0" y="0"/>
          <a:chExt cx="0" cy="0"/>
        </a:xfrm>
      </p:grpSpPr>
      <p:sp>
        <p:nvSpPr>
          <p:cNvPr id="46" name="Shape 46"/>
          <p:cNvSpPr txBox="1">
            <a:spLocks noGrp="1"/>
          </p:cNvSpPr>
          <p:nvPr>
            <p:ph type="body" idx="1"/>
          </p:nvPr>
        </p:nvSpPr>
        <p:spPr>
          <a:xfrm>
            <a:off x="311700" y="5640766"/>
            <a:ext cx="5998800" cy="806700"/>
          </a:xfrm>
          <a:prstGeom prst="rect">
            <a:avLst/>
          </a:prstGeom>
        </p:spPr>
        <p:txBody>
          <a:bodyPr lIns="91425" tIns="91425" rIns="91425" bIns="91425" anchor="ctr" anchorCtr="0"/>
          <a:lstStyle>
            <a:lvl1pPr lvl="0">
              <a:lnSpc>
                <a:spcPct val="100000"/>
              </a:lnSpc>
              <a:spcBef>
                <a:spcPts val="0"/>
              </a:spcBef>
              <a:spcAft>
                <a:spcPts val="0"/>
              </a:spcAft>
              <a:buNone/>
              <a:defRPr/>
            </a:lvl1pPr>
          </a:lstStyle>
          <a:p>
            <a:endParaRPr/>
          </a:p>
        </p:txBody>
      </p:sp>
      <p:sp>
        <p:nvSpPr>
          <p:cNvPr id="47" name="Shape 47"/>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311700" y="593366"/>
            <a:ext cx="8520600" cy="763500"/>
          </a:xfrm>
          <a:prstGeom prst="rect">
            <a:avLst/>
          </a:prstGeom>
          <a:noFill/>
          <a:ln>
            <a:noFill/>
          </a:ln>
        </p:spPr>
        <p:txBody>
          <a:bodyPr lIns="91425" tIns="91425" rIns="91425" bIns="91425" anchor="t" anchorCtr="0"/>
          <a:lstStyle>
            <a:lvl1pPr lvl="0">
              <a:spcBef>
                <a:spcPts val="0"/>
              </a:spcBef>
              <a:buClr>
                <a:schemeClr val="dk1"/>
              </a:buClr>
              <a:buSzPct val="100000"/>
              <a:buNone/>
              <a:defRPr sz="2800">
                <a:solidFill>
                  <a:schemeClr val="dk1"/>
                </a:solidFill>
              </a:defRPr>
            </a:lvl1pPr>
            <a:lvl2pPr lvl="1">
              <a:spcBef>
                <a:spcPts val="0"/>
              </a:spcBef>
              <a:buClr>
                <a:schemeClr val="dk1"/>
              </a:buClr>
              <a:buSzPct val="100000"/>
              <a:buNone/>
              <a:defRPr sz="2800">
                <a:solidFill>
                  <a:schemeClr val="dk1"/>
                </a:solidFill>
              </a:defRPr>
            </a:lvl2pPr>
            <a:lvl3pPr lvl="2">
              <a:spcBef>
                <a:spcPts val="0"/>
              </a:spcBef>
              <a:buClr>
                <a:schemeClr val="dk1"/>
              </a:buClr>
              <a:buSzPct val="100000"/>
              <a:buNone/>
              <a:defRPr sz="2800">
                <a:solidFill>
                  <a:schemeClr val="dk1"/>
                </a:solidFill>
              </a:defRPr>
            </a:lvl3pPr>
            <a:lvl4pPr lvl="3">
              <a:spcBef>
                <a:spcPts val="0"/>
              </a:spcBef>
              <a:buClr>
                <a:schemeClr val="dk1"/>
              </a:buClr>
              <a:buSzPct val="100000"/>
              <a:buNone/>
              <a:defRPr sz="2800">
                <a:solidFill>
                  <a:schemeClr val="dk1"/>
                </a:solidFill>
              </a:defRPr>
            </a:lvl4pPr>
            <a:lvl5pPr lvl="4">
              <a:spcBef>
                <a:spcPts val="0"/>
              </a:spcBef>
              <a:buClr>
                <a:schemeClr val="dk1"/>
              </a:buClr>
              <a:buSzPct val="100000"/>
              <a:buNone/>
              <a:defRPr sz="2800">
                <a:solidFill>
                  <a:schemeClr val="dk1"/>
                </a:solidFill>
              </a:defRPr>
            </a:lvl5pPr>
            <a:lvl6pPr lvl="5">
              <a:spcBef>
                <a:spcPts val="0"/>
              </a:spcBef>
              <a:buClr>
                <a:schemeClr val="dk1"/>
              </a:buClr>
              <a:buSzPct val="100000"/>
              <a:buNone/>
              <a:defRPr sz="2800">
                <a:solidFill>
                  <a:schemeClr val="dk1"/>
                </a:solidFill>
              </a:defRPr>
            </a:lvl6pPr>
            <a:lvl7pPr lvl="6">
              <a:spcBef>
                <a:spcPts val="0"/>
              </a:spcBef>
              <a:buClr>
                <a:schemeClr val="dk1"/>
              </a:buClr>
              <a:buSzPct val="100000"/>
              <a:buNone/>
              <a:defRPr sz="2800">
                <a:solidFill>
                  <a:schemeClr val="dk1"/>
                </a:solidFill>
              </a:defRPr>
            </a:lvl7pPr>
            <a:lvl8pPr lvl="7">
              <a:spcBef>
                <a:spcPts val="0"/>
              </a:spcBef>
              <a:buClr>
                <a:schemeClr val="dk1"/>
              </a:buClr>
              <a:buSzPct val="100000"/>
              <a:buNone/>
              <a:defRPr sz="2800">
                <a:solidFill>
                  <a:schemeClr val="dk1"/>
                </a:solidFill>
              </a:defRPr>
            </a:lvl8pPr>
            <a:lvl9pPr lvl="8">
              <a:spcBef>
                <a:spcPts val="0"/>
              </a:spcBef>
              <a:buClr>
                <a:schemeClr val="dk1"/>
              </a:buClr>
              <a:buSzPct val="100000"/>
              <a:buNone/>
              <a:defRPr sz="2800">
                <a:solidFill>
                  <a:schemeClr val="dk1"/>
                </a:solidFill>
              </a:defRPr>
            </a:lvl9pPr>
          </a:lstStyle>
          <a:p>
            <a:endParaRPr/>
          </a:p>
        </p:txBody>
      </p:sp>
      <p:sp>
        <p:nvSpPr>
          <p:cNvPr id="11" name="Shape 11"/>
          <p:cNvSpPr txBox="1">
            <a:spLocks noGrp="1"/>
          </p:cNvSpPr>
          <p:nvPr>
            <p:ph type="body" idx="1"/>
          </p:nvPr>
        </p:nvSpPr>
        <p:spPr>
          <a:xfrm>
            <a:off x="311700" y="1536633"/>
            <a:ext cx="8520600" cy="4555200"/>
          </a:xfrm>
          <a:prstGeom prst="rect">
            <a:avLst/>
          </a:prstGeom>
          <a:noFill/>
          <a:ln>
            <a:noFill/>
          </a:ln>
        </p:spPr>
        <p:txBody>
          <a:bodyPr lIns="91425" tIns="91425" rIns="91425" bIns="91425" anchor="t" anchorCtr="0"/>
          <a:lstStyle>
            <a:lvl1pPr lvl="0">
              <a:lnSpc>
                <a:spcPct val="115000"/>
              </a:lnSpc>
              <a:spcBef>
                <a:spcPts val="0"/>
              </a:spcBef>
              <a:spcAft>
                <a:spcPts val="1600"/>
              </a:spcAft>
              <a:buClr>
                <a:schemeClr val="lt2"/>
              </a:buClr>
              <a:buSzPct val="100000"/>
              <a:defRPr sz="1800">
                <a:solidFill>
                  <a:schemeClr val="lt2"/>
                </a:solidFill>
              </a:defRPr>
            </a:lvl1pPr>
            <a:lvl2pPr lvl="1">
              <a:lnSpc>
                <a:spcPct val="115000"/>
              </a:lnSpc>
              <a:spcBef>
                <a:spcPts val="0"/>
              </a:spcBef>
              <a:spcAft>
                <a:spcPts val="1600"/>
              </a:spcAft>
              <a:buClr>
                <a:schemeClr val="lt2"/>
              </a:buClr>
              <a:defRPr>
                <a:solidFill>
                  <a:schemeClr val="lt2"/>
                </a:solidFill>
              </a:defRPr>
            </a:lvl2pPr>
            <a:lvl3pPr lvl="2">
              <a:lnSpc>
                <a:spcPct val="115000"/>
              </a:lnSpc>
              <a:spcBef>
                <a:spcPts val="0"/>
              </a:spcBef>
              <a:spcAft>
                <a:spcPts val="1600"/>
              </a:spcAft>
              <a:buClr>
                <a:schemeClr val="lt2"/>
              </a:buClr>
              <a:defRPr>
                <a:solidFill>
                  <a:schemeClr val="lt2"/>
                </a:solidFill>
              </a:defRPr>
            </a:lvl3pPr>
            <a:lvl4pPr lvl="3">
              <a:lnSpc>
                <a:spcPct val="115000"/>
              </a:lnSpc>
              <a:spcBef>
                <a:spcPts val="0"/>
              </a:spcBef>
              <a:spcAft>
                <a:spcPts val="1600"/>
              </a:spcAft>
              <a:buClr>
                <a:schemeClr val="lt2"/>
              </a:buClr>
              <a:defRPr>
                <a:solidFill>
                  <a:schemeClr val="lt2"/>
                </a:solidFill>
              </a:defRPr>
            </a:lvl4pPr>
            <a:lvl5pPr lvl="4">
              <a:lnSpc>
                <a:spcPct val="115000"/>
              </a:lnSpc>
              <a:spcBef>
                <a:spcPts val="0"/>
              </a:spcBef>
              <a:spcAft>
                <a:spcPts val="1600"/>
              </a:spcAft>
              <a:buClr>
                <a:schemeClr val="lt2"/>
              </a:buClr>
              <a:defRPr>
                <a:solidFill>
                  <a:schemeClr val="lt2"/>
                </a:solidFill>
              </a:defRPr>
            </a:lvl5pPr>
            <a:lvl6pPr lvl="5">
              <a:lnSpc>
                <a:spcPct val="115000"/>
              </a:lnSpc>
              <a:spcBef>
                <a:spcPts val="0"/>
              </a:spcBef>
              <a:spcAft>
                <a:spcPts val="1600"/>
              </a:spcAft>
              <a:buClr>
                <a:schemeClr val="lt2"/>
              </a:buClr>
              <a:defRPr>
                <a:solidFill>
                  <a:schemeClr val="lt2"/>
                </a:solidFill>
              </a:defRPr>
            </a:lvl6pPr>
            <a:lvl7pPr lvl="6">
              <a:lnSpc>
                <a:spcPct val="115000"/>
              </a:lnSpc>
              <a:spcBef>
                <a:spcPts val="0"/>
              </a:spcBef>
              <a:spcAft>
                <a:spcPts val="1600"/>
              </a:spcAft>
              <a:buClr>
                <a:schemeClr val="lt2"/>
              </a:buClr>
              <a:defRPr>
                <a:solidFill>
                  <a:schemeClr val="lt2"/>
                </a:solidFill>
              </a:defRPr>
            </a:lvl7pPr>
            <a:lvl8pPr lvl="7">
              <a:lnSpc>
                <a:spcPct val="115000"/>
              </a:lnSpc>
              <a:spcBef>
                <a:spcPts val="0"/>
              </a:spcBef>
              <a:spcAft>
                <a:spcPts val="1600"/>
              </a:spcAft>
              <a:buClr>
                <a:schemeClr val="lt2"/>
              </a:buClr>
              <a:defRPr>
                <a:solidFill>
                  <a:schemeClr val="lt2"/>
                </a:solidFill>
              </a:defRPr>
            </a:lvl8pPr>
            <a:lvl9pPr lvl="8">
              <a:lnSpc>
                <a:spcPct val="115000"/>
              </a:lnSpc>
              <a:spcBef>
                <a:spcPts val="0"/>
              </a:spcBef>
              <a:spcAft>
                <a:spcPts val="1600"/>
              </a:spcAft>
              <a:buClr>
                <a:schemeClr val="lt2"/>
              </a:buClr>
              <a:defRPr>
                <a:solidFill>
                  <a:schemeClr val="lt2"/>
                </a:solidFill>
              </a:defRPr>
            </a:lvl9pPr>
          </a:lstStyle>
          <a:p>
            <a:endParaRPr/>
          </a:p>
        </p:txBody>
      </p:sp>
      <p:sp>
        <p:nvSpPr>
          <p:cNvPr id="12" name="Shape 12"/>
          <p:cNvSpPr txBox="1">
            <a:spLocks noGrp="1"/>
          </p:cNvSpPr>
          <p:nvPr>
            <p:ph type="sldNum" idx="12"/>
          </p:nvPr>
        </p:nvSpPr>
        <p:spPr>
          <a:xfrm>
            <a:off x="8472457" y="6217622"/>
            <a:ext cx="548700" cy="524700"/>
          </a:xfrm>
          <a:prstGeom prst="rect">
            <a:avLst/>
          </a:prstGeom>
          <a:noFill/>
          <a:ln>
            <a:noFill/>
          </a:ln>
        </p:spPr>
        <p:txBody>
          <a:bodyPr lIns="91425" tIns="91425" rIns="91425" bIns="91425" anchor="ctr" anchorCtr="0">
            <a:noAutofit/>
          </a:bodyPr>
          <a:lstStyle/>
          <a:p>
            <a:pPr lvl="0" algn="r">
              <a:spcBef>
                <a:spcPts val="0"/>
              </a:spcBef>
              <a:buNone/>
            </a:pPr>
            <a:fld id="{00000000-1234-1234-1234-123412341234}" type="slidenum">
              <a:rPr lang="en-US" sz="1000">
                <a:solidFill>
                  <a:schemeClr val="lt2"/>
                </a:solidFill>
              </a:rPr>
              <a:t>‹#›</a:t>
            </a:fld>
            <a:endParaRPr lang="en-US" sz="1000">
              <a:solidFill>
                <a:schemeClr val="lt2"/>
              </a:solidFil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2" name="Shape 72"/>
          <p:cNvSpPr txBox="1">
            <a:spLocks noGrp="1"/>
          </p:cNvSpPr>
          <p:nvPr>
            <p:ph type="ctrTitle"/>
          </p:nvPr>
        </p:nvSpPr>
        <p:spPr>
          <a:xfrm>
            <a:off x="228600" y="2667000"/>
            <a:ext cx="8686800" cy="2895600"/>
          </a:xfrm>
          <a:prstGeom prst="rect">
            <a:avLst/>
          </a:prstGeom>
          <a:noFill/>
          <a:ln>
            <a:noFill/>
          </a:ln>
        </p:spPr>
        <p:txBody>
          <a:bodyPr lIns="91425" tIns="45700" rIns="91425" bIns="45700" anchor="b" anchorCtr="0">
            <a:noAutofit/>
          </a:bodyPr>
          <a:lstStyle/>
          <a:p>
            <a:pPr marL="0" marR="0" lvl="0" indent="0" algn="ctr" rtl="0">
              <a:lnSpc>
                <a:spcPct val="90000"/>
              </a:lnSpc>
              <a:spcBef>
                <a:spcPts val="0"/>
              </a:spcBef>
              <a:buClr>
                <a:srgbClr val="BF9000"/>
              </a:buClr>
              <a:buSzPct val="25000"/>
              <a:buFont typeface="Calibri"/>
              <a:buNone/>
            </a:pPr>
            <a:r>
              <a:rPr lang="en-US" sz="4050" b="0" i="0" u="none" strike="noStrike" cap="none">
                <a:solidFill>
                  <a:srgbClr val="FFFFFF"/>
                </a:solidFill>
                <a:latin typeface="Calibri"/>
                <a:ea typeface="Calibri"/>
                <a:cs typeface="Calibri"/>
                <a:sym typeface="Calibri"/>
              </a:rPr>
              <a:t>SkillCourt 4.0</a:t>
            </a:r>
            <a:br>
              <a:rPr lang="en-US" sz="4050" b="0" i="0" u="none" strike="noStrike" cap="none">
                <a:solidFill>
                  <a:srgbClr val="FFFFFF"/>
                </a:solidFill>
                <a:latin typeface="Calibri"/>
                <a:ea typeface="Calibri"/>
                <a:cs typeface="Calibri"/>
                <a:sym typeface="Calibri"/>
              </a:rPr>
            </a:br>
            <a:r>
              <a:rPr lang="en-US" sz="2520" b="0" i="0" u="none" strike="noStrike" cap="none">
                <a:solidFill>
                  <a:srgbClr val="FFFFFF"/>
                </a:solidFill>
                <a:latin typeface="Calibri"/>
                <a:ea typeface="Calibri"/>
                <a:cs typeface="Calibri"/>
                <a:sym typeface="Calibri"/>
              </a:rPr>
              <a:t>Team Member(s): Sebastien Dolce</a:t>
            </a:r>
            <a:br>
              <a:rPr lang="en-US" sz="2520" b="0" i="0" u="none" strike="noStrike" cap="none">
                <a:solidFill>
                  <a:srgbClr val="FFFFFF"/>
                </a:solidFill>
                <a:latin typeface="Calibri"/>
                <a:ea typeface="Calibri"/>
                <a:cs typeface="Calibri"/>
                <a:sym typeface="Calibri"/>
              </a:rPr>
            </a:br>
            <a:r>
              <a:rPr lang="en-US" sz="2520" b="0" i="0" u="none" strike="noStrike" cap="none">
                <a:solidFill>
                  <a:srgbClr val="FFFFFF"/>
                </a:solidFill>
                <a:latin typeface="Calibri"/>
                <a:ea typeface="Calibri"/>
                <a:cs typeface="Calibri"/>
                <a:sym typeface="Calibri"/>
              </a:rPr>
              <a:t>		  Luis Puche</a:t>
            </a:r>
            <a:br>
              <a:rPr lang="en-US" sz="2520" b="0" i="0" u="none" strike="noStrike" cap="none">
                <a:solidFill>
                  <a:srgbClr val="FFFFFF"/>
                </a:solidFill>
                <a:latin typeface="Calibri"/>
                <a:ea typeface="Calibri"/>
                <a:cs typeface="Calibri"/>
                <a:sym typeface="Calibri"/>
              </a:rPr>
            </a:br>
            <a:r>
              <a:rPr lang="en-US" sz="2520" b="0" i="0" u="none" strike="noStrike" cap="none">
                <a:solidFill>
                  <a:srgbClr val="FFFFFF"/>
                </a:solidFill>
                <a:latin typeface="Calibri"/>
                <a:ea typeface="Calibri"/>
                <a:cs typeface="Calibri"/>
                <a:sym typeface="Calibri"/>
              </a:rPr>
              <a:t>Product Owner(s): Gummi Traustason</a:t>
            </a:r>
            <a:br>
              <a:rPr lang="en-US" sz="2520" b="0" i="0" u="none" strike="noStrike" cap="none">
                <a:solidFill>
                  <a:srgbClr val="FFFFFF"/>
                </a:solidFill>
                <a:latin typeface="Calibri"/>
                <a:ea typeface="Calibri"/>
                <a:cs typeface="Calibri"/>
                <a:sym typeface="Calibri"/>
              </a:rPr>
            </a:br>
            <a:r>
              <a:rPr lang="en-US" sz="2520" b="0" i="0" u="none" strike="noStrike" cap="none">
                <a:solidFill>
                  <a:srgbClr val="FFFFFF"/>
                </a:solidFill>
                <a:latin typeface="Calibri"/>
                <a:ea typeface="Calibri"/>
                <a:cs typeface="Calibri"/>
                <a:sym typeface="Calibri"/>
              </a:rPr>
              <a:t>                    Jaime Borras</a:t>
            </a:r>
            <a:br>
              <a:rPr lang="en-US" sz="2520" b="0" i="0" u="none" strike="noStrike" cap="none">
                <a:solidFill>
                  <a:srgbClr val="FFFFFF"/>
                </a:solidFill>
                <a:latin typeface="Calibri"/>
                <a:ea typeface="Calibri"/>
                <a:cs typeface="Calibri"/>
                <a:sym typeface="Calibri"/>
              </a:rPr>
            </a:br>
            <a:r>
              <a:rPr lang="en-US" sz="2520" b="0" i="0" u="none" strike="noStrike" cap="none">
                <a:solidFill>
                  <a:srgbClr val="FFFFFF"/>
                </a:solidFill>
                <a:latin typeface="Calibri"/>
                <a:ea typeface="Calibri"/>
                <a:cs typeface="Calibri"/>
                <a:sym typeface="Calibri"/>
              </a:rPr>
              <a:t>Instructor: Masoud Sadjadi</a:t>
            </a:r>
            <a:br>
              <a:rPr lang="en-US" sz="2520" b="0" i="0" u="none" strike="noStrike" cap="none">
                <a:solidFill>
                  <a:srgbClr val="FFFFFF"/>
                </a:solidFill>
                <a:latin typeface="Calibri"/>
                <a:ea typeface="Calibri"/>
                <a:cs typeface="Calibri"/>
                <a:sym typeface="Calibri"/>
              </a:rPr>
            </a:br>
            <a:r>
              <a:rPr lang="en-US" sz="4050" b="0" i="0" u="none" strike="noStrike" cap="none">
                <a:solidFill>
                  <a:srgbClr val="FFFFFF"/>
                </a:solidFill>
                <a:latin typeface="Calibri"/>
                <a:ea typeface="Calibri"/>
                <a:cs typeface="Calibri"/>
                <a:sym typeface="Calibri"/>
              </a:rPr>
              <a:t/>
            </a:r>
            <a:br>
              <a:rPr lang="en-US" sz="4050" b="0" i="0" u="none" strike="noStrike" cap="none">
                <a:solidFill>
                  <a:srgbClr val="FFFFFF"/>
                </a:solidFill>
                <a:latin typeface="Calibri"/>
                <a:ea typeface="Calibri"/>
                <a:cs typeface="Calibri"/>
                <a:sym typeface="Calibri"/>
              </a:rPr>
            </a:br>
            <a:r>
              <a:rPr lang="en-US" sz="1620" b="0" i="0" u="none" strike="noStrike" cap="none">
                <a:solidFill>
                  <a:srgbClr val="FFFFFF"/>
                </a:solidFill>
                <a:latin typeface="Calibri"/>
                <a:ea typeface="Calibri"/>
                <a:cs typeface="Calibri"/>
                <a:sym typeface="Calibri"/>
              </a:rPr>
              <a:t>School of Computing and Information Sciences</a:t>
            </a:r>
            <a:br>
              <a:rPr lang="en-US" sz="1620" b="0" i="0" u="none" strike="noStrike" cap="none">
                <a:solidFill>
                  <a:srgbClr val="FFFFFF"/>
                </a:solidFill>
                <a:latin typeface="Calibri"/>
                <a:ea typeface="Calibri"/>
                <a:cs typeface="Calibri"/>
                <a:sym typeface="Calibri"/>
              </a:rPr>
            </a:br>
            <a:r>
              <a:rPr lang="en-US" sz="1620" b="0" i="0" u="none" strike="noStrike" cap="none">
                <a:solidFill>
                  <a:srgbClr val="FFFFFF"/>
                </a:solidFill>
                <a:latin typeface="Calibri"/>
                <a:ea typeface="Calibri"/>
                <a:cs typeface="Calibri"/>
                <a:sym typeface="Calibri"/>
              </a:rPr>
              <a:t>Florida International University</a:t>
            </a:r>
          </a:p>
        </p:txBody>
      </p:sp>
      <p:sp>
        <p:nvSpPr>
          <p:cNvPr id="73" name="Shape 73"/>
          <p:cNvSpPr txBox="1">
            <a:spLocks noGrp="1"/>
          </p:cNvSpPr>
          <p:nvPr>
            <p:ph type="subTitle" idx="1"/>
          </p:nvPr>
        </p:nvSpPr>
        <p:spPr>
          <a:xfrm>
            <a:off x="228600" y="5643562"/>
            <a:ext cx="8686800" cy="1219199"/>
          </a:xfrm>
          <a:prstGeom prst="rect">
            <a:avLst/>
          </a:prstGeom>
          <a:noFill/>
          <a:ln>
            <a:noFill/>
          </a:ln>
        </p:spPr>
        <p:txBody>
          <a:bodyPr lIns="91425" tIns="45700" rIns="91425" bIns="45700" anchor="t" anchorCtr="0">
            <a:noAutofit/>
          </a:bodyPr>
          <a:lstStyle/>
          <a:p>
            <a:pPr marL="0" marR="0" lvl="0" indent="0" algn="ctr" rtl="0">
              <a:lnSpc>
                <a:spcPct val="90000"/>
              </a:lnSpc>
              <a:spcBef>
                <a:spcPts val="0"/>
              </a:spcBef>
              <a:buClr>
                <a:srgbClr val="BF9000"/>
              </a:buClr>
              <a:buSzPct val="25000"/>
              <a:buFont typeface="Arial"/>
              <a:buNone/>
            </a:pPr>
            <a:r>
              <a:rPr lang="en-US" sz="1800" b="0" i="0" u="none" strike="noStrike" cap="none">
                <a:solidFill>
                  <a:srgbClr val="FFFFFF"/>
                </a:solidFill>
                <a:latin typeface="Calibri"/>
                <a:ea typeface="Calibri"/>
                <a:cs typeface="Calibri"/>
                <a:sym typeface="Calibri"/>
              </a:rPr>
              <a:t>03/07/2016</a:t>
            </a:r>
          </a:p>
        </p:txBody>
      </p:sp>
      <p:sp>
        <p:nvSpPr>
          <p:cNvPr id="74" name="Shape 74"/>
          <p:cNvSpPr txBox="1"/>
          <p:nvPr/>
        </p:nvSpPr>
        <p:spPr>
          <a:xfrm>
            <a:off x="228600" y="228600"/>
            <a:ext cx="8686800" cy="1219200"/>
          </a:xfrm>
          <a:prstGeom prst="rect">
            <a:avLst/>
          </a:prstGeom>
          <a:solidFill>
            <a:srgbClr val="000000">
              <a:alpha val="0"/>
            </a:srgbClr>
          </a:solidFill>
          <a:ln w="9525" cap="flat" cmpd="sng">
            <a:solidFill>
              <a:schemeClr val="dk1">
                <a:alpha val="0"/>
              </a:schemeClr>
            </a:solidFill>
            <a:prstDash val="solid"/>
            <a:round/>
            <a:headEnd type="none" w="med" len="med"/>
            <a:tailEnd type="none" w="med" len="med"/>
          </a:ln>
        </p:spPr>
        <p:txBody>
          <a:bodyPr lIns="91425" tIns="45700" rIns="91425" bIns="45700" anchor="b" anchorCtr="0">
            <a:noAutofit/>
          </a:bodyPr>
          <a:lstStyle/>
          <a:p>
            <a:pPr marL="0" marR="0" lvl="0" indent="0" algn="ctr" rtl="0">
              <a:spcBef>
                <a:spcPts val="0"/>
              </a:spcBef>
              <a:spcAft>
                <a:spcPts val="0"/>
              </a:spcAft>
              <a:buSzPct val="25000"/>
              <a:buNone/>
            </a:pPr>
            <a:r>
              <a:rPr lang="en-US" sz="3600" b="0" i="0" u="none" strike="noStrike" cap="none">
                <a:solidFill>
                  <a:srgbClr val="FFFFFF"/>
                </a:solidFill>
                <a:latin typeface="Calibri"/>
                <a:ea typeface="Calibri"/>
                <a:cs typeface="Calibri"/>
                <a:sym typeface="Calibri"/>
              </a:rPr>
              <a:t>Senior Project Final Presentation</a:t>
            </a:r>
            <a:r>
              <a:rPr lang="en-US" sz="4400" b="0" i="0" u="none" strike="noStrike" cap="none">
                <a:solidFill>
                  <a:srgbClr val="FFFFFF"/>
                </a:solidFill>
                <a:latin typeface="Calibri"/>
                <a:ea typeface="Calibri"/>
                <a:cs typeface="Calibri"/>
                <a:sym typeface="Calibri"/>
              </a:rPr>
              <a:t/>
            </a:r>
            <a:br>
              <a:rPr lang="en-US" sz="4400" b="0" i="0" u="none" strike="noStrike" cap="none">
                <a:solidFill>
                  <a:srgbClr val="FFFFFF"/>
                </a:solidFill>
                <a:latin typeface="Calibri"/>
                <a:ea typeface="Calibri"/>
                <a:cs typeface="Calibri"/>
                <a:sym typeface="Calibri"/>
              </a:rPr>
            </a:br>
            <a:r>
              <a:rPr lang="en-US" sz="2800" b="0" i="0" u="none" strike="noStrike" cap="none">
                <a:solidFill>
                  <a:srgbClr val="FFFFFF"/>
                </a:solidFill>
                <a:latin typeface="Calibri"/>
                <a:ea typeface="Calibri"/>
                <a:cs typeface="Calibri"/>
                <a:sym typeface="Calibri"/>
              </a:rPr>
              <a:t>Spring 2016</a:t>
            </a:r>
          </a:p>
        </p:txBody>
      </p:sp>
    </p:spTree>
  </p:cSld>
  <p:clrMapOvr>
    <a:masterClrMapping/>
  </p:clrMapOvr>
  <p:transition spd="slow">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Shape 139"/>
          <p:cNvSpPr txBox="1">
            <a:spLocks noGrp="1"/>
          </p:cNvSpPr>
          <p:nvPr>
            <p:ph type="title"/>
          </p:nvPr>
        </p:nvSpPr>
        <p:spPr>
          <a:xfrm>
            <a:off x="701750" y="350500"/>
            <a:ext cx="7886700" cy="1325700"/>
          </a:xfrm>
          <a:prstGeom prst="rect">
            <a:avLst/>
          </a:prstGeom>
          <a:noFill/>
          <a:ln>
            <a:noFill/>
          </a:ln>
        </p:spPr>
        <p:txBody>
          <a:bodyPr lIns="91425" tIns="45700" rIns="91425" bIns="45700" anchor="ctr" anchorCtr="0">
            <a:noAutofit/>
          </a:bodyPr>
          <a:lstStyle/>
          <a:p>
            <a:pPr marL="0" marR="0" lvl="0" indent="0" algn="l" rtl="0">
              <a:lnSpc>
                <a:spcPct val="90000"/>
              </a:lnSpc>
              <a:spcBef>
                <a:spcPts val="0"/>
              </a:spcBef>
              <a:buClr>
                <a:srgbClr val="BF9000"/>
              </a:buClr>
              <a:buSzPct val="25000"/>
              <a:buFont typeface="Calibri"/>
              <a:buNone/>
            </a:pPr>
            <a:r>
              <a:rPr lang="en-US" sz="3300" b="0" i="0" u="none" strike="noStrike" cap="none">
                <a:solidFill>
                  <a:srgbClr val="FFFFFF"/>
                </a:solidFill>
                <a:latin typeface="Calibri"/>
                <a:ea typeface="Calibri"/>
                <a:cs typeface="Calibri"/>
                <a:sym typeface="Calibri"/>
              </a:rPr>
              <a:t>System Design</a:t>
            </a:r>
          </a:p>
        </p:txBody>
      </p:sp>
      <p:sp>
        <p:nvSpPr>
          <p:cNvPr id="140" name="Shape 140"/>
          <p:cNvSpPr txBox="1">
            <a:spLocks noGrp="1"/>
          </p:cNvSpPr>
          <p:nvPr>
            <p:ph type="body" idx="1"/>
          </p:nvPr>
        </p:nvSpPr>
        <p:spPr>
          <a:xfrm>
            <a:off x="701750" y="1811000"/>
            <a:ext cx="7886700" cy="4351200"/>
          </a:xfrm>
          <a:prstGeom prst="rect">
            <a:avLst/>
          </a:prstGeom>
          <a:noFill/>
          <a:ln>
            <a:noFill/>
          </a:ln>
        </p:spPr>
        <p:txBody>
          <a:bodyPr lIns="91425" tIns="45700" rIns="91425" bIns="45700" anchor="t" anchorCtr="0">
            <a:noAutofit/>
          </a:bodyPr>
          <a:lstStyle/>
          <a:p>
            <a:pPr marL="171450" marR="0" lvl="0" indent="-171450" algn="l" rtl="0">
              <a:lnSpc>
                <a:spcPct val="90000"/>
              </a:lnSpc>
              <a:spcBef>
                <a:spcPts val="0"/>
              </a:spcBef>
              <a:buClr>
                <a:srgbClr val="FFFFFF"/>
              </a:buClr>
              <a:buSzPct val="100000"/>
              <a:buFont typeface="Arial"/>
              <a:buChar char="•"/>
            </a:pPr>
            <a:r>
              <a:rPr lang="en-US" sz="2100" b="0" i="0" u="none" strike="noStrike" cap="none">
                <a:solidFill>
                  <a:srgbClr val="FFFFFF"/>
                </a:solidFill>
                <a:latin typeface="Calibri"/>
                <a:ea typeface="Calibri"/>
                <a:cs typeface="Calibri"/>
                <a:sym typeface="Calibri"/>
              </a:rPr>
              <a:t>Persistent data design</a:t>
            </a:r>
          </a:p>
        </p:txBody>
      </p:sp>
      <p:pic>
        <p:nvPicPr>
          <p:cNvPr id="141" name="Shape 141"/>
          <p:cNvPicPr preferRelativeResize="0"/>
          <p:nvPr/>
        </p:nvPicPr>
        <p:blipFill rotWithShape="1">
          <a:blip r:embed="rId3">
            <a:alphaModFix/>
          </a:blip>
          <a:srcRect/>
          <a:stretch/>
        </p:blipFill>
        <p:spPr>
          <a:xfrm>
            <a:off x="911300" y="2227717"/>
            <a:ext cx="5029200" cy="3651000"/>
          </a:xfrm>
          <a:prstGeom prst="rect">
            <a:avLst/>
          </a:prstGeom>
          <a:noFill/>
          <a:ln>
            <a:noFill/>
          </a:ln>
        </p:spPr>
      </p:pic>
    </p:spTree>
  </p:cSld>
  <p:clrMapOvr>
    <a:masterClrMapping/>
  </p:clrMapOvr>
  <p:transition spd="slow">
    <p:cu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Shape 146"/>
          <p:cNvSpPr txBox="1">
            <a:spLocks noGrp="1"/>
          </p:cNvSpPr>
          <p:nvPr>
            <p:ph type="title"/>
          </p:nvPr>
        </p:nvSpPr>
        <p:spPr>
          <a:xfrm>
            <a:off x="628650" y="365126"/>
            <a:ext cx="7886700" cy="1325562"/>
          </a:xfrm>
          <a:prstGeom prst="rect">
            <a:avLst/>
          </a:prstGeom>
          <a:noFill/>
          <a:ln>
            <a:noFill/>
          </a:ln>
        </p:spPr>
        <p:txBody>
          <a:bodyPr lIns="91425" tIns="45700" rIns="91425" bIns="45700" anchor="ctr" anchorCtr="0">
            <a:noAutofit/>
          </a:bodyPr>
          <a:lstStyle/>
          <a:p>
            <a:pPr marL="0" marR="0" lvl="0" indent="0" algn="l" rtl="0">
              <a:lnSpc>
                <a:spcPct val="90000"/>
              </a:lnSpc>
              <a:spcBef>
                <a:spcPts val="0"/>
              </a:spcBef>
              <a:buClr>
                <a:srgbClr val="BF9000"/>
              </a:buClr>
              <a:buSzPct val="25000"/>
              <a:buFont typeface="Calibri"/>
              <a:buNone/>
            </a:pPr>
            <a:r>
              <a:rPr lang="en-US" sz="3300" b="0" i="0" u="none" strike="noStrike" cap="none">
                <a:solidFill>
                  <a:srgbClr val="FFFFFF"/>
                </a:solidFill>
                <a:latin typeface="Calibri"/>
                <a:ea typeface="Calibri"/>
                <a:cs typeface="Calibri"/>
                <a:sym typeface="Calibri"/>
              </a:rPr>
              <a:t>System Design</a:t>
            </a:r>
          </a:p>
        </p:txBody>
      </p:sp>
      <p:sp>
        <p:nvSpPr>
          <p:cNvPr id="147" name="Shape 147"/>
          <p:cNvSpPr txBox="1">
            <a:spLocks noGrp="1"/>
          </p:cNvSpPr>
          <p:nvPr>
            <p:ph type="body" idx="1"/>
          </p:nvPr>
        </p:nvSpPr>
        <p:spPr>
          <a:xfrm>
            <a:off x="628650" y="1825625"/>
            <a:ext cx="7886700" cy="4351338"/>
          </a:xfrm>
          <a:prstGeom prst="rect">
            <a:avLst/>
          </a:prstGeom>
          <a:noFill/>
          <a:ln>
            <a:noFill/>
          </a:ln>
        </p:spPr>
        <p:txBody>
          <a:bodyPr lIns="91425" tIns="45700" rIns="91425" bIns="45700" anchor="t" anchorCtr="0">
            <a:noAutofit/>
          </a:bodyPr>
          <a:lstStyle/>
          <a:p>
            <a:pPr marL="171450" marR="0" lvl="0" indent="-171450" algn="l" rtl="0">
              <a:lnSpc>
                <a:spcPct val="90000"/>
              </a:lnSpc>
              <a:spcBef>
                <a:spcPts val="0"/>
              </a:spcBef>
              <a:spcAft>
                <a:spcPts val="0"/>
              </a:spcAft>
              <a:buClr>
                <a:srgbClr val="FFFFFF"/>
              </a:buClr>
              <a:buSzPct val="100000"/>
              <a:buFont typeface="Arial"/>
              <a:buChar char="•"/>
            </a:pPr>
            <a:r>
              <a:rPr lang="en-US" sz="2800" b="0" i="0" u="none" strike="noStrike" cap="none">
                <a:solidFill>
                  <a:srgbClr val="FFFFFF"/>
                </a:solidFill>
                <a:latin typeface="Calibri"/>
                <a:ea typeface="Calibri"/>
                <a:cs typeface="Calibri"/>
                <a:sym typeface="Calibri"/>
              </a:rPr>
              <a:t>Security/Privacy</a:t>
            </a:r>
          </a:p>
          <a:p>
            <a:pPr marL="171450" marR="0" lvl="0" indent="-171450" algn="l" rtl="0">
              <a:lnSpc>
                <a:spcPct val="90000"/>
              </a:lnSpc>
              <a:spcBef>
                <a:spcPts val="750"/>
              </a:spcBef>
              <a:spcAft>
                <a:spcPts val="0"/>
              </a:spcAft>
              <a:buClr>
                <a:srgbClr val="FFFFFF"/>
              </a:buClr>
              <a:buSzPct val="100000"/>
              <a:buFont typeface="Arial"/>
              <a:buChar char="•"/>
            </a:pPr>
            <a:r>
              <a:rPr lang="en-US" sz="2800" b="0" i="0" u="none" strike="noStrike" cap="none">
                <a:solidFill>
                  <a:srgbClr val="FFFFFF"/>
                </a:solidFill>
                <a:latin typeface="Calibri"/>
                <a:ea typeface="Calibri"/>
                <a:cs typeface="Calibri"/>
                <a:sym typeface="Calibri"/>
              </a:rPr>
              <a:t>Since iOS 5, Core Data persistent stores have used Data Protection to encrypt data by default. From the iOS 5.0 release notes:</a:t>
            </a:r>
          </a:p>
          <a:p>
            <a:pPr marL="514350" marR="0" lvl="1" indent="-171450" algn="l" rtl="0">
              <a:lnSpc>
                <a:spcPct val="90000"/>
              </a:lnSpc>
              <a:spcBef>
                <a:spcPts val="375"/>
              </a:spcBef>
              <a:spcAft>
                <a:spcPts val="0"/>
              </a:spcAft>
              <a:buClr>
                <a:srgbClr val="FFFFFF"/>
              </a:buClr>
              <a:buSzPct val="100000"/>
              <a:buFont typeface="Arial"/>
              <a:buChar char="•"/>
            </a:pPr>
            <a:r>
              <a:rPr lang="en-US" sz="2800" b="0" i="0" u="none" strike="noStrike" cap="none">
                <a:solidFill>
                  <a:srgbClr val="FFFFFF"/>
                </a:solidFill>
                <a:latin typeface="Calibri"/>
                <a:ea typeface="Calibri"/>
                <a:cs typeface="Calibri"/>
                <a:sym typeface="Calibri"/>
              </a:rPr>
              <a:t>For apps built for iOS 5.0 or later, persistent stores now store data by default in an encrypted format on disk. You can change the protection level by assigning a custom value to the NSPersistentStoreFileProtectionKey key when configuring your persistent stores. </a:t>
            </a:r>
          </a:p>
          <a:p>
            <a:pPr marL="171450" marR="0" lvl="0" indent="-171450" algn="l" rtl="0">
              <a:lnSpc>
                <a:spcPct val="90000"/>
              </a:lnSpc>
              <a:spcBef>
                <a:spcPts val="750"/>
              </a:spcBef>
              <a:buClr>
                <a:schemeClr val="dk1"/>
              </a:buClr>
              <a:buSzPct val="100000"/>
              <a:buFont typeface="Arial"/>
              <a:buNone/>
            </a:pPr>
            <a:endParaRPr sz="2100" b="0" i="0" u="none" strike="noStrike" cap="none">
              <a:solidFill>
                <a:srgbClr val="FFFFFF"/>
              </a:solidFill>
              <a:latin typeface="Calibri"/>
              <a:ea typeface="Calibri"/>
              <a:cs typeface="Calibri"/>
              <a:sym typeface="Calibri"/>
            </a:endParaRPr>
          </a:p>
        </p:txBody>
      </p:sp>
    </p:spTree>
  </p:cSld>
  <p:clrMapOvr>
    <a:masterClrMapping/>
  </p:clrMapOvr>
  <p:transition spd="slow">
    <p:cu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Shape 153"/>
          <p:cNvSpPr txBox="1">
            <a:spLocks noGrp="1"/>
          </p:cNvSpPr>
          <p:nvPr>
            <p:ph type="title"/>
          </p:nvPr>
        </p:nvSpPr>
        <p:spPr>
          <a:xfrm>
            <a:off x="628650" y="365126"/>
            <a:ext cx="7886700" cy="1325562"/>
          </a:xfrm>
          <a:prstGeom prst="rect">
            <a:avLst/>
          </a:prstGeom>
          <a:noFill/>
          <a:ln>
            <a:noFill/>
          </a:ln>
        </p:spPr>
        <p:txBody>
          <a:bodyPr lIns="91425" tIns="45700" rIns="91425" bIns="45700" anchor="ctr" anchorCtr="0">
            <a:noAutofit/>
          </a:bodyPr>
          <a:lstStyle/>
          <a:p>
            <a:pPr marL="0" marR="0" lvl="0" indent="0" algn="l" rtl="0">
              <a:lnSpc>
                <a:spcPct val="90000"/>
              </a:lnSpc>
              <a:spcBef>
                <a:spcPts val="0"/>
              </a:spcBef>
              <a:buClr>
                <a:srgbClr val="BF9000"/>
              </a:buClr>
              <a:buSzPct val="25000"/>
              <a:buFont typeface="Calibri"/>
              <a:buNone/>
            </a:pPr>
            <a:r>
              <a:rPr lang="en-US" sz="3300" b="0" i="0" u="none" strike="noStrike" cap="none">
                <a:solidFill>
                  <a:srgbClr val="FFFFFF"/>
                </a:solidFill>
                <a:latin typeface="Calibri"/>
                <a:ea typeface="Calibri"/>
                <a:cs typeface="Calibri"/>
                <a:sym typeface="Calibri"/>
              </a:rPr>
              <a:t>Minimal Class Diagram</a:t>
            </a:r>
          </a:p>
        </p:txBody>
      </p:sp>
      <p:sp>
        <p:nvSpPr>
          <p:cNvPr id="154" name="Shape 154"/>
          <p:cNvSpPr txBox="1">
            <a:spLocks noGrp="1"/>
          </p:cNvSpPr>
          <p:nvPr>
            <p:ph type="body" idx="1"/>
          </p:nvPr>
        </p:nvSpPr>
        <p:spPr>
          <a:xfrm>
            <a:off x="609600" y="1431017"/>
            <a:ext cx="7583486" cy="4208462"/>
          </a:xfrm>
          <a:prstGeom prst="rect">
            <a:avLst/>
          </a:prstGeom>
          <a:noFill/>
          <a:ln>
            <a:noFill/>
          </a:ln>
        </p:spPr>
        <p:txBody>
          <a:bodyPr lIns="91425" tIns="45700" rIns="91425" bIns="45700" anchor="t" anchorCtr="0">
            <a:noAutofit/>
          </a:bodyPr>
          <a:lstStyle/>
          <a:p>
            <a:pPr marL="514350" marR="0" lvl="1" indent="-171450" algn="l" rtl="0">
              <a:lnSpc>
                <a:spcPct val="90000"/>
              </a:lnSpc>
              <a:spcBef>
                <a:spcPts val="0"/>
              </a:spcBef>
              <a:buClr>
                <a:srgbClr val="FFFFFF"/>
              </a:buClr>
              <a:buSzPct val="100000"/>
              <a:buFont typeface="Arial"/>
              <a:buChar char="•"/>
            </a:pPr>
            <a:r>
              <a:rPr lang="en-US" sz="1800" b="0" i="0" u="none" strike="noStrike" cap="none">
                <a:solidFill>
                  <a:srgbClr val="FFFFFF"/>
                </a:solidFill>
                <a:latin typeface="Calibri"/>
                <a:ea typeface="Calibri"/>
                <a:cs typeface="Calibri"/>
                <a:sym typeface="Calibri"/>
              </a:rPr>
              <a:t>The iOS implementation uses a Model – View – Controller (MVC) design pattern</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37379" y="1977656"/>
            <a:ext cx="5408463" cy="4510899"/>
          </a:xfrm>
          <a:prstGeom prst="rect">
            <a:avLst/>
          </a:prstGeom>
        </p:spPr>
      </p:pic>
    </p:spTree>
  </p:cSld>
  <p:clrMapOvr>
    <a:masterClrMapping/>
  </p:clrMapOvr>
  <p:transition spd="slow">
    <p:cu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Shape 161"/>
          <p:cNvSpPr txBox="1">
            <a:spLocks noGrp="1"/>
          </p:cNvSpPr>
          <p:nvPr>
            <p:ph type="title"/>
          </p:nvPr>
        </p:nvSpPr>
        <p:spPr>
          <a:xfrm>
            <a:off x="779462" y="381000"/>
            <a:ext cx="8135936" cy="1044575"/>
          </a:xfrm>
          <a:prstGeom prst="rect">
            <a:avLst/>
          </a:prstGeom>
          <a:noFill/>
          <a:ln>
            <a:noFill/>
          </a:ln>
        </p:spPr>
        <p:txBody>
          <a:bodyPr lIns="91425" tIns="45700" rIns="91425" bIns="45700" anchor="ctr" anchorCtr="0">
            <a:noAutofit/>
          </a:bodyPr>
          <a:lstStyle/>
          <a:p>
            <a:pPr marL="0" marR="0" lvl="0" indent="0" algn="l" rtl="0">
              <a:lnSpc>
                <a:spcPct val="90000"/>
              </a:lnSpc>
              <a:spcBef>
                <a:spcPts val="0"/>
              </a:spcBef>
              <a:buClr>
                <a:srgbClr val="BF9000"/>
              </a:buClr>
              <a:buSzPct val="25000"/>
              <a:buFont typeface="Calibri"/>
              <a:buNone/>
            </a:pPr>
            <a:r>
              <a:rPr lang="en-US" sz="3300" b="0" i="0" u="none" strike="noStrike" cap="none">
                <a:solidFill>
                  <a:srgbClr val="FFFFFF"/>
                </a:solidFill>
                <a:latin typeface="Calibri"/>
                <a:ea typeface="Calibri"/>
                <a:cs typeface="Calibri"/>
                <a:sym typeface="Calibri"/>
              </a:rPr>
              <a:t>Main algorithm </a:t>
            </a:r>
          </a:p>
        </p:txBody>
      </p:sp>
      <p:sp>
        <p:nvSpPr>
          <p:cNvPr id="162" name="Shape 162"/>
          <p:cNvSpPr txBox="1">
            <a:spLocks noGrp="1"/>
          </p:cNvSpPr>
          <p:nvPr>
            <p:ph type="body" idx="1"/>
          </p:nvPr>
        </p:nvSpPr>
        <p:spPr>
          <a:xfrm>
            <a:off x="628650" y="1825625"/>
            <a:ext cx="7886700" cy="4351338"/>
          </a:xfrm>
          <a:prstGeom prst="rect">
            <a:avLst/>
          </a:prstGeom>
          <a:noFill/>
          <a:ln>
            <a:noFill/>
          </a:ln>
        </p:spPr>
        <p:txBody>
          <a:bodyPr lIns="91425" tIns="45700" rIns="91425" bIns="45700" anchor="t" anchorCtr="0">
            <a:noAutofit/>
          </a:bodyPr>
          <a:lstStyle/>
          <a:p>
            <a:pPr marL="171450" marR="0" lvl="0" indent="-171450" algn="l" rtl="0">
              <a:lnSpc>
                <a:spcPct val="90000"/>
              </a:lnSpc>
              <a:spcBef>
                <a:spcPts val="0"/>
              </a:spcBef>
              <a:spcAft>
                <a:spcPts val="0"/>
              </a:spcAft>
              <a:buClr>
                <a:srgbClr val="FFFFFF"/>
              </a:buClr>
              <a:buSzPct val="100000"/>
              <a:buFont typeface="Arial"/>
              <a:buChar char="•"/>
            </a:pPr>
            <a:r>
              <a:rPr lang="en-US" sz="2800" b="0" i="0" u="none" strike="noStrike" cap="none">
                <a:solidFill>
                  <a:srgbClr val="FFFFFF"/>
                </a:solidFill>
                <a:latin typeface="Calibri"/>
                <a:ea typeface="Calibri"/>
                <a:cs typeface="Calibri"/>
                <a:sym typeface="Calibri"/>
              </a:rPr>
              <a:t>Coredata uses a managed object context to help change data in your model.</a:t>
            </a:r>
          </a:p>
          <a:p>
            <a:pPr marL="171450" marR="0" lvl="0" indent="-171450" algn="l" rtl="0">
              <a:lnSpc>
                <a:spcPct val="90000"/>
              </a:lnSpc>
              <a:spcBef>
                <a:spcPts val="750"/>
              </a:spcBef>
              <a:spcAft>
                <a:spcPts val="0"/>
              </a:spcAft>
              <a:buClr>
                <a:srgbClr val="FFFFFF"/>
              </a:buClr>
              <a:buSzPct val="100000"/>
              <a:buFont typeface="Arial"/>
              <a:buChar char="•"/>
            </a:pPr>
            <a:r>
              <a:rPr lang="en-US" sz="2000" b="0" i="0" u="none" strike="noStrike" cap="none">
                <a:solidFill>
                  <a:srgbClr val="FFFFFF"/>
                </a:solidFill>
                <a:latin typeface="Calibri"/>
                <a:ea typeface="Calibri"/>
                <a:cs typeface="Calibri"/>
                <a:sym typeface="Calibri"/>
              </a:rPr>
              <a:t>return [(AppDelegate*)[[UIApplication sharedApplication] delegate] managedObjectContext];</a:t>
            </a:r>
          </a:p>
          <a:p>
            <a:pPr marL="171450" marR="0" lvl="0" indent="-171450" algn="l" rtl="0">
              <a:lnSpc>
                <a:spcPct val="90000"/>
              </a:lnSpc>
              <a:spcBef>
                <a:spcPts val="750"/>
              </a:spcBef>
              <a:spcAft>
                <a:spcPts val="0"/>
              </a:spcAft>
              <a:buClr>
                <a:srgbClr val="FFFFFF"/>
              </a:buClr>
              <a:buSzPct val="100000"/>
              <a:buFont typeface="Arial"/>
              <a:buChar char="•"/>
            </a:pPr>
            <a:r>
              <a:rPr lang="en-US" sz="2800" b="0" i="0" u="none" strike="noStrike" cap="none">
                <a:solidFill>
                  <a:srgbClr val="FFFFFF"/>
                </a:solidFill>
                <a:latin typeface="Calibri"/>
                <a:ea typeface="Calibri"/>
                <a:cs typeface="Calibri"/>
                <a:sym typeface="Calibri"/>
              </a:rPr>
              <a:t>using the UIApplication class to find the sharedApplication</a:t>
            </a:r>
          </a:p>
          <a:p>
            <a:pPr marL="171450" marR="0" lvl="0" indent="-171450" algn="l" rtl="0">
              <a:lnSpc>
                <a:spcPct val="90000"/>
              </a:lnSpc>
              <a:spcBef>
                <a:spcPts val="750"/>
              </a:spcBef>
              <a:spcAft>
                <a:spcPts val="0"/>
              </a:spcAft>
              <a:buClr>
                <a:srgbClr val="FFFFFF"/>
              </a:buClr>
              <a:buSzPct val="100000"/>
              <a:buFont typeface="Arial"/>
              <a:buChar char="•"/>
            </a:pPr>
            <a:r>
              <a:rPr lang="en-US" sz="2800" b="0" i="0" u="none" strike="noStrike" cap="none">
                <a:solidFill>
                  <a:srgbClr val="FFFFFF"/>
                </a:solidFill>
                <a:latin typeface="Calibri"/>
                <a:ea typeface="Calibri"/>
                <a:cs typeface="Calibri"/>
                <a:sym typeface="Calibri"/>
              </a:rPr>
              <a:t>ask for its delegate</a:t>
            </a:r>
          </a:p>
          <a:p>
            <a:pPr marL="171450" marR="0" lvl="0" indent="-171450" algn="l" rtl="0">
              <a:lnSpc>
                <a:spcPct val="90000"/>
              </a:lnSpc>
              <a:spcBef>
                <a:spcPts val="750"/>
              </a:spcBef>
              <a:spcAft>
                <a:spcPts val="0"/>
              </a:spcAft>
              <a:buClr>
                <a:srgbClr val="FFFFFF"/>
              </a:buClr>
              <a:buSzPct val="100000"/>
              <a:buFont typeface="Arial"/>
              <a:buChar char="•"/>
            </a:pPr>
            <a:r>
              <a:rPr lang="en-US" sz="2800" b="0" i="0" u="none" strike="noStrike" cap="none">
                <a:solidFill>
                  <a:srgbClr val="FFFFFF"/>
                </a:solidFill>
                <a:latin typeface="Calibri"/>
                <a:ea typeface="Calibri"/>
                <a:cs typeface="Calibri"/>
                <a:sym typeface="Calibri"/>
              </a:rPr>
              <a:t> cast it as AppDelegate</a:t>
            </a:r>
          </a:p>
          <a:p>
            <a:pPr marL="171450" marR="0" lvl="0" indent="-171450" algn="l" rtl="0">
              <a:lnSpc>
                <a:spcPct val="90000"/>
              </a:lnSpc>
              <a:spcBef>
                <a:spcPts val="750"/>
              </a:spcBef>
              <a:buClr>
                <a:srgbClr val="FFFFFF"/>
              </a:buClr>
              <a:buSzPct val="100000"/>
              <a:buFont typeface="Arial"/>
              <a:buChar char="•"/>
            </a:pPr>
            <a:r>
              <a:rPr lang="en-US" sz="2800" b="0" i="0" u="none" strike="noStrike" cap="none">
                <a:solidFill>
                  <a:srgbClr val="FFFFFF"/>
                </a:solidFill>
                <a:latin typeface="Calibri"/>
                <a:ea typeface="Calibri"/>
                <a:cs typeface="Calibri"/>
                <a:sym typeface="Calibri"/>
              </a:rPr>
              <a:t>call the managedObject context and return it</a:t>
            </a:r>
          </a:p>
        </p:txBody>
      </p:sp>
    </p:spTree>
  </p:cSld>
  <p:clrMapOvr>
    <a:masterClrMapping/>
  </p:clrMapOvr>
  <p:transition spd="slow">
    <p:cu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Shape 168"/>
          <p:cNvSpPr txBox="1">
            <a:spLocks noGrp="1"/>
          </p:cNvSpPr>
          <p:nvPr>
            <p:ph type="title"/>
          </p:nvPr>
        </p:nvSpPr>
        <p:spPr>
          <a:xfrm>
            <a:off x="628650" y="365126"/>
            <a:ext cx="7886700" cy="1325562"/>
          </a:xfrm>
          <a:prstGeom prst="rect">
            <a:avLst/>
          </a:prstGeom>
          <a:noFill/>
          <a:ln>
            <a:noFill/>
          </a:ln>
        </p:spPr>
        <p:txBody>
          <a:bodyPr lIns="91425" tIns="45700" rIns="91425" bIns="45700" anchor="ctr" anchorCtr="0">
            <a:noAutofit/>
          </a:bodyPr>
          <a:lstStyle/>
          <a:p>
            <a:pPr marL="0" marR="0" lvl="0" indent="0" algn="l" rtl="0">
              <a:lnSpc>
                <a:spcPct val="90000"/>
              </a:lnSpc>
              <a:spcBef>
                <a:spcPts val="0"/>
              </a:spcBef>
              <a:buClr>
                <a:srgbClr val="BF9000"/>
              </a:buClr>
              <a:buSzPct val="25000"/>
              <a:buFont typeface="Calibri"/>
              <a:buNone/>
            </a:pPr>
            <a:r>
              <a:rPr lang="en-US" sz="3300" b="0" i="0" u="none" strike="noStrike" cap="none">
                <a:solidFill>
                  <a:srgbClr val="FFFFFF"/>
                </a:solidFill>
                <a:latin typeface="Calibri"/>
                <a:ea typeface="Calibri"/>
                <a:cs typeface="Calibri"/>
                <a:sym typeface="Calibri"/>
              </a:rPr>
              <a:t>Test Suites and Test Cases</a:t>
            </a:r>
          </a:p>
        </p:txBody>
      </p:sp>
      <p:sp>
        <p:nvSpPr>
          <p:cNvPr id="169" name="Shape 169"/>
          <p:cNvSpPr txBox="1">
            <a:spLocks noGrp="1"/>
          </p:cNvSpPr>
          <p:nvPr>
            <p:ph type="body" idx="1"/>
          </p:nvPr>
        </p:nvSpPr>
        <p:spPr>
          <a:xfrm>
            <a:off x="628650" y="1825625"/>
            <a:ext cx="7886700" cy="4351338"/>
          </a:xfrm>
          <a:prstGeom prst="rect">
            <a:avLst/>
          </a:prstGeom>
          <a:noFill/>
          <a:ln>
            <a:noFill/>
          </a:ln>
        </p:spPr>
        <p:txBody>
          <a:bodyPr lIns="91425" tIns="45700" rIns="91425" bIns="45700" anchor="t" anchorCtr="0">
            <a:noAutofit/>
          </a:bodyPr>
          <a:lstStyle/>
          <a:p>
            <a:pPr marL="171450" marR="0" lvl="0" indent="-171450" algn="l" rtl="0">
              <a:lnSpc>
                <a:spcPct val="90000"/>
              </a:lnSpc>
              <a:spcBef>
                <a:spcPts val="0"/>
              </a:spcBef>
              <a:buClr>
                <a:schemeClr val="dk1"/>
              </a:buClr>
              <a:buSzPct val="100000"/>
              <a:buFont typeface="Arial"/>
              <a:buNone/>
            </a:pPr>
            <a:endParaRPr sz="2100" b="0" i="0" u="none" strike="noStrike" cap="none">
              <a:solidFill>
                <a:schemeClr val="dk1"/>
              </a:solidFill>
              <a:latin typeface="Calibri"/>
              <a:ea typeface="Calibri"/>
              <a:cs typeface="Calibri"/>
              <a:sym typeface="Calibri"/>
            </a:endParaRPr>
          </a:p>
        </p:txBody>
      </p:sp>
      <p:graphicFrame>
        <p:nvGraphicFramePr>
          <p:cNvPr id="170" name="Shape 170"/>
          <p:cNvGraphicFramePr/>
          <p:nvPr/>
        </p:nvGraphicFramePr>
        <p:xfrm>
          <a:off x="914400" y="1828800"/>
          <a:ext cx="3000000" cy="3000000"/>
        </p:xfrm>
        <a:graphic>
          <a:graphicData uri="http://schemas.openxmlformats.org/drawingml/2006/table">
            <a:tbl>
              <a:tblPr firstRow="1" firstCol="1" bandRow="1">
                <a:noFill/>
                <a:tableStyleId>{6D01F7AA-906E-49E5-918D-9B1196892492}</a:tableStyleId>
              </a:tblPr>
              <a:tblGrid>
                <a:gridCol w="1640925"/>
                <a:gridCol w="1876125"/>
                <a:gridCol w="1874575"/>
                <a:gridCol w="1771175"/>
              </a:tblGrid>
              <a:tr h="240850">
                <a:tc>
                  <a:txBody>
                    <a:bodyPr/>
                    <a:lstStyle/>
                    <a:p>
                      <a:pPr marL="0" marR="0" lvl="0" indent="0" algn="l" rtl="0">
                        <a:lnSpc>
                          <a:spcPct val="107000"/>
                        </a:lnSpc>
                        <a:spcBef>
                          <a:spcPts val="0"/>
                        </a:spcBef>
                        <a:spcAft>
                          <a:spcPts val="0"/>
                        </a:spcAft>
                        <a:buSzPct val="25000"/>
                        <a:buNone/>
                      </a:pPr>
                      <a:r>
                        <a:rPr lang="en-US" sz="1100" u="none" strike="noStrike" cap="none"/>
                        <a:t>Type</a:t>
                      </a:r>
                    </a:p>
                  </a:txBody>
                  <a:tcPr marL="68575" marR="68575" marT="0" marB="0"/>
                </a:tc>
                <a:tc>
                  <a:txBody>
                    <a:bodyPr/>
                    <a:lstStyle/>
                    <a:p>
                      <a:pPr marL="0" marR="0" lvl="0" indent="0" algn="l" rtl="0">
                        <a:lnSpc>
                          <a:spcPct val="107000"/>
                        </a:lnSpc>
                        <a:spcBef>
                          <a:spcPts val="0"/>
                        </a:spcBef>
                        <a:spcAft>
                          <a:spcPts val="0"/>
                        </a:spcAft>
                        <a:buSzPct val="25000"/>
                        <a:buNone/>
                      </a:pPr>
                      <a:r>
                        <a:rPr lang="en-US" sz="1100" u="none" strike="noStrike" cap="none"/>
                        <a:t>ID</a:t>
                      </a:r>
                    </a:p>
                  </a:txBody>
                  <a:tcPr marL="68575" marR="68575" marT="0" marB="0"/>
                </a:tc>
                <a:tc>
                  <a:txBody>
                    <a:bodyPr/>
                    <a:lstStyle/>
                    <a:p>
                      <a:pPr marL="0" marR="0" lvl="0" indent="0" algn="l" rtl="0">
                        <a:lnSpc>
                          <a:spcPct val="107000"/>
                        </a:lnSpc>
                        <a:spcBef>
                          <a:spcPts val="0"/>
                        </a:spcBef>
                        <a:spcAft>
                          <a:spcPts val="0"/>
                        </a:spcAft>
                        <a:buSzPct val="25000"/>
                        <a:buNone/>
                      </a:pPr>
                      <a:r>
                        <a:rPr lang="en-US" sz="1100" u="none" strike="noStrike" cap="none"/>
                        <a:t>Purpose</a:t>
                      </a:r>
                    </a:p>
                  </a:txBody>
                  <a:tcPr marL="68575" marR="68575" marT="0" marB="0"/>
                </a:tc>
                <a:tc>
                  <a:txBody>
                    <a:bodyPr/>
                    <a:lstStyle/>
                    <a:p>
                      <a:pPr marL="0" marR="0" lvl="0" indent="0" algn="l" rtl="0">
                        <a:lnSpc>
                          <a:spcPct val="107000"/>
                        </a:lnSpc>
                        <a:spcBef>
                          <a:spcPts val="0"/>
                        </a:spcBef>
                        <a:spcAft>
                          <a:spcPts val="0"/>
                        </a:spcAft>
                        <a:buSzPct val="25000"/>
                        <a:buNone/>
                      </a:pPr>
                      <a:r>
                        <a:rPr lang="en-US" sz="1100" u="none" strike="noStrike" cap="none"/>
                        <a:t>result</a:t>
                      </a:r>
                    </a:p>
                  </a:txBody>
                  <a:tcPr marL="68575" marR="68575" marT="0" marB="0"/>
                </a:tc>
              </a:tr>
              <a:tr h="494375">
                <a:tc>
                  <a:txBody>
                    <a:bodyPr/>
                    <a:lstStyle/>
                    <a:p>
                      <a:pPr marL="0" marR="0" lvl="0" indent="0" algn="l" rtl="0">
                        <a:lnSpc>
                          <a:spcPct val="107000"/>
                        </a:lnSpc>
                        <a:spcBef>
                          <a:spcPts val="0"/>
                        </a:spcBef>
                        <a:spcAft>
                          <a:spcPts val="0"/>
                        </a:spcAft>
                        <a:buSzPct val="25000"/>
                        <a:buNone/>
                      </a:pPr>
                      <a:r>
                        <a:rPr lang="en-US" sz="1100" u="none" strike="noStrike" cap="none"/>
                        <a:t>sunny</a:t>
                      </a:r>
                    </a:p>
                  </a:txBody>
                  <a:tcPr marL="68575" marR="68575" marT="0" marB="0"/>
                </a:tc>
                <a:tc>
                  <a:txBody>
                    <a:bodyPr/>
                    <a:lstStyle/>
                    <a:p>
                      <a:pPr marL="0" marR="0" lvl="0" indent="0" algn="l" rtl="0">
                        <a:lnSpc>
                          <a:spcPct val="107000"/>
                        </a:lnSpc>
                        <a:spcBef>
                          <a:spcPts val="0"/>
                        </a:spcBef>
                        <a:spcAft>
                          <a:spcPts val="0"/>
                        </a:spcAft>
                        <a:buSzPct val="25000"/>
                        <a:buNone/>
                      </a:pPr>
                      <a:r>
                        <a:rPr lang="en-US" sz="1100" u="none" strike="noStrike" cap="none">
                          <a:solidFill>
                            <a:srgbClr val="000000"/>
                          </a:solidFill>
                        </a:rPr>
                        <a:t>SkillCourt-unit-login-001</a:t>
                      </a:r>
                    </a:p>
                  </a:txBody>
                  <a:tcPr marL="68575" marR="68575" marT="0" marB="0"/>
                </a:tc>
                <a:tc>
                  <a:txBody>
                    <a:bodyPr/>
                    <a:lstStyle/>
                    <a:p>
                      <a:pPr marL="0" marR="0" lvl="0" indent="0" algn="l" rtl="0">
                        <a:lnSpc>
                          <a:spcPct val="107000"/>
                        </a:lnSpc>
                        <a:spcBef>
                          <a:spcPts val="0"/>
                        </a:spcBef>
                        <a:spcAft>
                          <a:spcPts val="0"/>
                        </a:spcAft>
                        <a:buSzPct val="25000"/>
                        <a:buNone/>
                      </a:pPr>
                      <a:r>
                        <a:rPr lang="en-US" sz="1100" u="none" strike="noStrike" cap="none">
                          <a:solidFill>
                            <a:srgbClr val="000000"/>
                          </a:solidFill>
                        </a:rPr>
                        <a:t>Test if login valid with correct info</a:t>
                      </a:r>
                    </a:p>
                  </a:txBody>
                  <a:tcPr marL="68575" marR="68575" marT="0" marB="0"/>
                </a:tc>
                <a:tc>
                  <a:txBody>
                    <a:bodyPr/>
                    <a:lstStyle/>
                    <a:p>
                      <a:pPr marL="0" marR="0" lvl="0" indent="0" algn="l" rtl="0">
                        <a:lnSpc>
                          <a:spcPct val="107000"/>
                        </a:lnSpc>
                        <a:spcBef>
                          <a:spcPts val="0"/>
                        </a:spcBef>
                        <a:spcAft>
                          <a:spcPts val="0"/>
                        </a:spcAft>
                        <a:buSzPct val="25000"/>
                        <a:buNone/>
                      </a:pPr>
                      <a:r>
                        <a:rPr lang="en-US" sz="1100" u="none" strike="noStrike" cap="none">
                          <a:solidFill>
                            <a:srgbClr val="000000"/>
                          </a:solidFill>
                        </a:rPr>
                        <a:t>pass</a:t>
                      </a:r>
                    </a:p>
                  </a:txBody>
                  <a:tcPr marL="68575" marR="68575" marT="0" marB="0"/>
                </a:tc>
              </a:tr>
              <a:tr h="494375">
                <a:tc>
                  <a:txBody>
                    <a:bodyPr/>
                    <a:lstStyle/>
                    <a:p>
                      <a:pPr marL="0" marR="0" lvl="0" indent="0" algn="l" rtl="0">
                        <a:lnSpc>
                          <a:spcPct val="107000"/>
                        </a:lnSpc>
                        <a:spcBef>
                          <a:spcPts val="0"/>
                        </a:spcBef>
                        <a:spcAft>
                          <a:spcPts val="0"/>
                        </a:spcAft>
                        <a:buSzPct val="25000"/>
                        <a:buNone/>
                      </a:pPr>
                      <a:r>
                        <a:rPr lang="en-US" sz="1100" u="none" strike="noStrike" cap="none"/>
                        <a:t>rainy</a:t>
                      </a:r>
                    </a:p>
                  </a:txBody>
                  <a:tcPr marL="68575" marR="68575" marT="0" marB="0"/>
                </a:tc>
                <a:tc>
                  <a:txBody>
                    <a:bodyPr/>
                    <a:lstStyle/>
                    <a:p>
                      <a:pPr marL="0" marR="0" lvl="0" indent="0" algn="l" rtl="0">
                        <a:lnSpc>
                          <a:spcPct val="107000"/>
                        </a:lnSpc>
                        <a:spcBef>
                          <a:spcPts val="0"/>
                        </a:spcBef>
                        <a:spcAft>
                          <a:spcPts val="0"/>
                        </a:spcAft>
                        <a:buSzPct val="25000"/>
                        <a:buNone/>
                      </a:pPr>
                      <a:r>
                        <a:rPr lang="en-US" sz="1100" u="none" strike="noStrike" cap="none">
                          <a:solidFill>
                            <a:srgbClr val="000000"/>
                          </a:solidFill>
                        </a:rPr>
                        <a:t>SkillCourt-unit-login-002</a:t>
                      </a:r>
                    </a:p>
                  </a:txBody>
                  <a:tcPr marL="68575" marR="68575" marT="0" marB="0"/>
                </a:tc>
                <a:tc>
                  <a:txBody>
                    <a:bodyPr/>
                    <a:lstStyle/>
                    <a:p>
                      <a:pPr marL="0" marR="0" lvl="0" indent="0" algn="l" rtl="0">
                        <a:lnSpc>
                          <a:spcPct val="107000"/>
                        </a:lnSpc>
                        <a:spcBef>
                          <a:spcPts val="0"/>
                        </a:spcBef>
                        <a:spcAft>
                          <a:spcPts val="0"/>
                        </a:spcAft>
                        <a:buSzPct val="25000"/>
                        <a:buNone/>
                      </a:pPr>
                      <a:r>
                        <a:rPr lang="en-US" sz="1100" u="none" strike="noStrike" cap="none">
                          <a:solidFill>
                            <a:srgbClr val="000000"/>
                          </a:solidFill>
                        </a:rPr>
                        <a:t>Test if login is invalid with incorrect info</a:t>
                      </a:r>
                    </a:p>
                  </a:txBody>
                  <a:tcPr marL="68575" marR="68575" marT="0" marB="0"/>
                </a:tc>
                <a:tc>
                  <a:txBody>
                    <a:bodyPr/>
                    <a:lstStyle/>
                    <a:p>
                      <a:pPr marL="0" marR="0" lvl="0" indent="0" algn="l" rtl="0">
                        <a:lnSpc>
                          <a:spcPct val="107000"/>
                        </a:lnSpc>
                        <a:spcBef>
                          <a:spcPts val="0"/>
                        </a:spcBef>
                        <a:spcAft>
                          <a:spcPts val="0"/>
                        </a:spcAft>
                        <a:buSzPct val="25000"/>
                        <a:buNone/>
                      </a:pPr>
                      <a:r>
                        <a:rPr lang="en-US" sz="1100" u="none" strike="noStrike" cap="none">
                          <a:solidFill>
                            <a:srgbClr val="000000"/>
                          </a:solidFill>
                        </a:rPr>
                        <a:t>pass</a:t>
                      </a:r>
                    </a:p>
                  </a:txBody>
                  <a:tcPr marL="68575" marR="68575" marT="0" marB="0"/>
                </a:tc>
              </a:tr>
              <a:tr h="599200">
                <a:tc>
                  <a:txBody>
                    <a:bodyPr/>
                    <a:lstStyle/>
                    <a:p>
                      <a:pPr marL="0" marR="0" lvl="0" indent="0" algn="l" rtl="0">
                        <a:lnSpc>
                          <a:spcPct val="107000"/>
                        </a:lnSpc>
                        <a:spcBef>
                          <a:spcPts val="0"/>
                        </a:spcBef>
                        <a:spcAft>
                          <a:spcPts val="0"/>
                        </a:spcAft>
                        <a:buSzPct val="25000"/>
                        <a:buNone/>
                      </a:pPr>
                      <a:r>
                        <a:rPr lang="en-US" sz="1100" u="none" strike="noStrike" cap="none"/>
                        <a:t>rainy</a:t>
                      </a:r>
                    </a:p>
                  </a:txBody>
                  <a:tcPr marL="68575" marR="68575" marT="0" marB="0"/>
                </a:tc>
                <a:tc>
                  <a:txBody>
                    <a:bodyPr/>
                    <a:lstStyle/>
                    <a:p>
                      <a:pPr marL="0" marR="0" lvl="0" indent="0" algn="l" rtl="0">
                        <a:lnSpc>
                          <a:spcPct val="107000"/>
                        </a:lnSpc>
                        <a:spcBef>
                          <a:spcPts val="0"/>
                        </a:spcBef>
                        <a:spcAft>
                          <a:spcPts val="0"/>
                        </a:spcAft>
                        <a:buSzPct val="25000"/>
                        <a:buNone/>
                      </a:pPr>
                      <a:r>
                        <a:rPr lang="en-US" sz="1100" u="none" strike="noStrike" cap="none">
                          <a:solidFill>
                            <a:srgbClr val="000000"/>
                          </a:solidFill>
                        </a:rPr>
                        <a:t>SkillCourt-unit-login-003</a:t>
                      </a:r>
                    </a:p>
                  </a:txBody>
                  <a:tcPr marL="68575" marR="68575" marT="0" marB="0"/>
                </a:tc>
                <a:tc>
                  <a:txBody>
                    <a:bodyPr/>
                    <a:lstStyle/>
                    <a:p>
                      <a:pPr marL="0" marR="0" lvl="0" indent="0" algn="l" rtl="0">
                        <a:lnSpc>
                          <a:spcPct val="107000"/>
                        </a:lnSpc>
                        <a:spcBef>
                          <a:spcPts val="0"/>
                        </a:spcBef>
                        <a:spcAft>
                          <a:spcPts val="0"/>
                        </a:spcAft>
                        <a:buSzPct val="25000"/>
                        <a:buNone/>
                      </a:pPr>
                      <a:r>
                        <a:rPr lang="en-US" sz="1100" u="none" strike="noStrike" cap="none">
                          <a:solidFill>
                            <a:srgbClr val="000000"/>
                          </a:solidFill>
                        </a:rPr>
                        <a:t>Test if login is invalid with blank info</a:t>
                      </a:r>
                    </a:p>
                  </a:txBody>
                  <a:tcPr marL="68575" marR="68575" marT="0" marB="0"/>
                </a:tc>
                <a:tc>
                  <a:txBody>
                    <a:bodyPr/>
                    <a:lstStyle/>
                    <a:p>
                      <a:pPr marL="0" marR="0" lvl="0" indent="0" algn="l" rtl="0">
                        <a:lnSpc>
                          <a:spcPct val="107000"/>
                        </a:lnSpc>
                        <a:spcBef>
                          <a:spcPts val="0"/>
                        </a:spcBef>
                        <a:spcAft>
                          <a:spcPts val="0"/>
                        </a:spcAft>
                        <a:buSzPct val="25000"/>
                        <a:buNone/>
                      </a:pPr>
                      <a:r>
                        <a:rPr lang="en-US" sz="1100" u="none" strike="noStrike" cap="none">
                          <a:solidFill>
                            <a:srgbClr val="000000"/>
                          </a:solidFill>
                        </a:rPr>
                        <a:t>pass</a:t>
                      </a:r>
                    </a:p>
                  </a:txBody>
                  <a:tcPr marL="68575" marR="68575" marT="0" marB="0"/>
                </a:tc>
              </a:tr>
              <a:tr h="494375">
                <a:tc>
                  <a:txBody>
                    <a:bodyPr/>
                    <a:lstStyle/>
                    <a:p>
                      <a:pPr marL="0" marR="0" lvl="0" indent="0" algn="l" rtl="0">
                        <a:lnSpc>
                          <a:spcPct val="107000"/>
                        </a:lnSpc>
                        <a:spcBef>
                          <a:spcPts val="0"/>
                        </a:spcBef>
                        <a:spcAft>
                          <a:spcPts val="0"/>
                        </a:spcAft>
                        <a:buSzPct val="25000"/>
                        <a:buNone/>
                      </a:pPr>
                      <a:r>
                        <a:rPr lang="en-US" sz="1100" u="none" strike="noStrike" cap="none"/>
                        <a:t>sunny</a:t>
                      </a:r>
                    </a:p>
                  </a:txBody>
                  <a:tcPr marL="68575" marR="68575" marT="0" marB="0"/>
                </a:tc>
                <a:tc>
                  <a:txBody>
                    <a:bodyPr/>
                    <a:lstStyle/>
                    <a:p>
                      <a:pPr marL="0" marR="0" lvl="0" indent="0" algn="l" rtl="0">
                        <a:lnSpc>
                          <a:spcPct val="107000"/>
                        </a:lnSpc>
                        <a:spcBef>
                          <a:spcPts val="0"/>
                        </a:spcBef>
                        <a:spcAft>
                          <a:spcPts val="0"/>
                        </a:spcAft>
                        <a:buSzPct val="25000"/>
                        <a:buNone/>
                      </a:pPr>
                      <a:r>
                        <a:rPr lang="en-US" sz="1100" u="none" strike="noStrike" cap="none">
                          <a:solidFill>
                            <a:srgbClr val="000000"/>
                          </a:solidFill>
                        </a:rPr>
                        <a:t>SkillCourt-unit-register-004</a:t>
                      </a:r>
                    </a:p>
                  </a:txBody>
                  <a:tcPr marL="68575" marR="68575" marT="0" marB="0"/>
                </a:tc>
                <a:tc>
                  <a:txBody>
                    <a:bodyPr/>
                    <a:lstStyle/>
                    <a:p>
                      <a:pPr marL="0" marR="0" lvl="0" indent="0" algn="l" rtl="0">
                        <a:lnSpc>
                          <a:spcPct val="107000"/>
                        </a:lnSpc>
                        <a:spcBef>
                          <a:spcPts val="0"/>
                        </a:spcBef>
                        <a:spcAft>
                          <a:spcPts val="0"/>
                        </a:spcAft>
                        <a:buSzPct val="25000"/>
                        <a:buNone/>
                      </a:pPr>
                      <a:r>
                        <a:rPr lang="en-US" sz="1100" u="none" strike="noStrike" cap="none">
                          <a:solidFill>
                            <a:srgbClr val="000000"/>
                          </a:solidFill>
                        </a:rPr>
                        <a:t>Test if registered user is saved to database</a:t>
                      </a:r>
                    </a:p>
                  </a:txBody>
                  <a:tcPr marL="68575" marR="68575" marT="0" marB="0"/>
                </a:tc>
                <a:tc>
                  <a:txBody>
                    <a:bodyPr/>
                    <a:lstStyle/>
                    <a:p>
                      <a:pPr marL="0" marR="0" lvl="0" indent="0" algn="l" rtl="0">
                        <a:lnSpc>
                          <a:spcPct val="107000"/>
                        </a:lnSpc>
                        <a:spcBef>
                          <a:spcPts val="0"/>
                        </a:spcBef>
                        <a:spcAft>
                          <a:spcPts val="0"/>
                        </a:spcAft>
                        <a:buSzPct val="25000"/>
                        <a:buNone/>
                      </a:pPr>
                      <a:r>
                        <a:rPr lang="en-US" sz="1100" u="none" strike="noStrike" cap="none">
                          <a:solidFill>
                            <a:srgbClr val="000000"/>
                          </a:solidFill>
                        </a:rPr>
                        <a:t>pass</a:t>
                      </a:r>
                    </a:p>
                  </a:txBody>
                  <a:tcPr marL="68575" marR="68575" marT="0" marB="0"/>
                </a:tc>
              </a:tr>
              <a:tr h="494375">
                <a:tc>
                  <a:txBody>
                    <a:bodyPr/>
                    <a:lstStyle/>
                    <a:p>
                      <a:pPr marL="0" marR="0" lvl="0" indent="0" algn="l" rtl="0">
                        <a:lnSpc>
                          <a:spcPct val="107000"/>
                        </a:lnSpc>
                        <a:spcBef>
                          <a:spcPts val="0"/>
                        </a:spcBef>
                        <a:spcAft>
                          <a:spcPts val="0"/>
                        </a:spcAft>
                        <a:buSzPct val="25000"/>
                        <a:buNone/>
                      </a:pPr>
                      <a:r>
                        <a:rPr lang="en-US" sz="1100" u="none" strike="noStrike" cap="none"/>
                        <a:t>sunny</a:t>
                      </a:r>
                    </a:p>
                  </a:txBody>
                  <a:tcPr marL="68575" marR="68575" marT="0" marB="0"/>
                </a:tc>
                <a:tc>
                  <a:txBody>
                    <a:bodyPr/>
                    <a:lstStyle/>
                    <a:p>
                      <a:pPr marL="0" marR="0" lvl="0" indent="0" algn="l" rtl="0">
                        <a:lnSpc>
                          <a:spcPct val="107000"/>
                        </a:lnSpc>
                        <a:spcBef>
                          <a:spcPts val="0"/>
                        </a:spcBef>
                        <a:spcAft>
                          <a:spcPts val="0"/>
                        </a:spcAft>
                        <a:buSzPct val="25000"/>
                        <a:buNone/>
                      </a:pPr>
                      <a:r>
                        <a:rPr lang="en-US" sz="1100" u="none" strike="noStrike" cap="none">
                          <a:solidFill>
                            <a:srgbClr val="000000"/>
                          </a:solidFill>
                        </a:rPr>
                        <a:t>SkillCourt-unit-register-005</a:t>
                      </a:r>
                    </a:p>
                  </a:txBody>
                  <a:tcPr marL="68575" marR="68575" marT="0" marB="0"/>
                </a:tc>
                <a:tc>
                  <a:txBody>
                    <a:bodyPr/>
                    <a:lstStyle/>
                    <a:p>
                      <a:pPr marL="0" marR="0" lvl="0" indent="0" algn="l" rtl="0">
                        <a:lnSpc>
                          <a:spcPct val="107000"/>
                        </a:lnSpc>
                        <a:spcBef>
                          <a:spcPts val="0"/>
                        </a:spcBef>
                        <a:spcAft>
                          <a:spcPts val="0"/>
                        </a:spcAft>
                        <a:buSzPct val="25000"/>
                        <a:buNone/>
                      </a:pPr>
                      <a:r>
                        <a:rPr lang="en-US" sz="1100" u="none" strike="noStrike" cap="none">
                          <a:solidFill>
                            <a:srgbClr val="000000"/>
                          </a:solidFill>
                        </a:rPr>
                        <a:t>Test if image is saved to database</a:t>
                      </a:r>
                    </a:p>
                  </a:txBody>
                  <a:tcPr marL="68575" marR="68575" marT="0" marB="0"/>
                </a:tc>
                <a:tc>
                  <a:txBody>
                    <a:bodyPr/>
                    <a:lstStyle/>
                    <a:p>
                      <a:pPr marL="0" marR="0" lvl="0" indent="0" algn="l" rtl="0">
                        <a:lnSpc>
                          <a:spcPct val="107000"/>
                        </a:lnSpc>
                        <a:spcBef>
                          <a:spcPts val="0"/>
                        </a:spcBef>
                        <a:spcAft>
                          <a:spcPts val="0"/>
                        </a:spcAft>
                        <a:buSzPct val="25000"/>
                        <a:buNone/>
                      </a:pPr>
                      <a:r>
                        <a:rPr lang="en-US" sz="1100" u="none" strike="noStrike" cap="none">
                          <a:solidFill>
                            <a:srgbClr val="000000"/>
                          </a:solidFill>
                        </a:rPr>
                        <a:t>pass</a:t>
                      </a:r>
                    </a:p>
                  </a:txBody>
                  <a:tcPr marL="68575" marR="68575" marT="0" marB="0"/>
                </a:tc>
              </a:tr>
              <a:tr h="747875">
                <a:tc>
                  <a:txBody>
                    <a:bodyPr/>
                    <a:lstStyle/>
                    <a:p>
                      <a:pPr marL="0" marR="0" lvl="0" indent="0" algn="l" rtl="0">
                        <a:lnSpc>
                          <a:spcPct val="107000"/>
                        </a:lnSpc>
                        <a:spcBef>
                          <a:spcPts val="0"/>
                        </a:spcBef>
                        <a:spcAft>
                          <a:spcPts val="0"/>
                        </a:spcAft>
                        <a:buSzPct val="25000"/>
                        <a:buNone/>
                      </a:pPr>
                      <a:r>
                        <a:rPr lang="en-US" sz="1100" u="none" strike="noStrike" cap="none"/>
                        <a:t>sunny</a:t>
                      </a:r>
                    </a:p>
                  </a:txBody>
                  <a:tcPr marL="68575" marR="68575" marT="0" marB="0"/>
                </a:tc>
                <a:tc>
                  <a:txBody>
                    <a:bodyPr/>
                    <a:lstStyle/>
                    <a:p>
                      <a:pPr marL="0" marR="0" lvl="0" indent="0" algn="l" rtl="0">
                        <a:lnSpc>
                          <a:spcPct val="107000"/>
                        </a:lnSpc>
                        <a:spcBef>
                          <a:spcPts val="0"/>
                        </a:spcBef>
                        <a:spcAft>
                          <a:spcPts val="0"/>
                        </a:spcAft>
                        <a:buSzPct val="25000"/>
                        <a:buNone/>
                      </a:pPr>
                      <a:r>
                        <a:rPr lang="en-US" sz="1100" u="none" strike="noStrike" cap="none">
                          <a:solidFill>
                            <a:srgbClr val="000000"/>
                          </a:solidFill>
                        </a:rPr>
                        <a:t>SkillCourt-unit-register-006</a:t>
                      </a:r>
                    </a:p>
                  </a:txBody>
                  <a:tcPr marL="68575" marR="68575" marT="0" marB="0"/>
                </a:tc>
                <a:tc>
                  <a:txBody>
                    <a:bodyPr/>
                    <a:lstStyle/>
                    <a:p>
                      <a:pPr marL="0" marR="0" lvl="0" indent="0" algn="l" rtl="0">
                        <a:lnSpc>
                          <a:spcPct val="107000"/>
                        </a:lnSpc>
                        <a:spcBef>
                          <a:spcPts val="0"/>
                        </a:spcBef>
                        <a:spcAft>
                          <a:spcPts val="0"/>
                        </a:spcAft>
                        <a:buSzPct val="25000"/>
                        <a:buNone/>
                      </a:pPr>
                      <a:r>
                        <a:rPr lang="en-US" sz="1100" u="none" strike="noStrike" cap="none">
                          <a:solidFill>
                            <a:srgbClr val="000000"/>
                          </a:solidFill>
                        </a:rPr>
                        <a:t>Test if current user is save as persistent data</a:t>
                      </a:r>
                    </a:p>
                  </a:txBody>
                  <a:tcPr marL="68575" marR="68575" marT="0" marB="0"/>
                </a:tc>
                <a:tc>
                  <a:txBody>
                    <a:bodyPr/>
                    <a:lstStyle/>
                    <a:p>
                      <a:pPr marL="0" marR="0" lvl="0" indent="0" algn="l" rtl="0">
                        <a:lnSpc>
                          <a:spcPct val="107000"/>
                        </a:lnSpc>
                        <a:spcBef>
                          <a:spcPts val="0"/>
                        </a:spcBef>
                        <a:spcAft>
                          <a:spcPts val="0"/>
                        </a:spcAft>
                        <a:buSzPct val="25000"/>
                        <a:buNone/>
                      </a:pPr>
                      <a:r>
                        <a:rPr lang="en-US" sz="1100" u="none" strike="noStrike" cap="none">
                          <a:solidFill>
                            <a:srgbClr val="000000"/>
                          </a:solidFill>
                        </a:rPr>
                        <a:t>pass</a:t>
                      </a:r>
                    </a:p>
                  </a:txBody>
                  <a:tcPr marL="68575" marR="68575" marT="0" marB="0"/>
                </a:tc>
              </a:tr>
              <a:tr h="747875">
                <a:tc>
                  <a:txBody>
                    <a:bodyPr/>
                    <a:lstStyle/>
                    <a:p>
                      <a:pPr marL="0" marR="0" lvl="0" indent="0" algn="l" rtl="0">
                        <a:lnSpc>
                          <a:spcPct val="107000"/>
                        </a:lnSpc>
                        <a:spcBef>
                          <a:spcPts val="0"/>
                        </a:spcBef>
                        <a:spcAft>
                          <a:spcPts val="0"/>
                        </a:spcAft>
                        <a:buSzPct val="25000"/>
                        <a:buNone/>
                      </a:pPr>
                      <a:r>
                        <a:rPr lang="en-US" sz="1100" u="none" strike="noStrike" cap="none"/>
                        <a:t>rainy</a:t>
                      </a:r>
                    </a:p>
                  </a:txBody>
                  <a:tcPr marL="68575" marR="68575" marT="0" marB="0"/>
                </a:tc>
                <a:tc>
                  <a:txBody>
                    <a:bodyPr/>
                    <a:lstStyle/>
                    <a:p>
                      <a:pPr marL="0" marR="0" lvl="0" indent="0" algn="l" rtl="0">
                        <a:lnSpc>
                          <a:spcPct val="107000"/>
                        </a:lnSpc>
                        <a:spcBef>
                          <a:spcPts val="0"/>
                        </a:spcBef>
                        <a:spcAft>
                          <a:spcPts val="0"/>
                        </a:spcAft>
                        <a:buSzPct val="25000"/>
                        <a:buNone/>
                      </a:pPr>
                      <a:r>
                        <a:rPr lang="en-US" sz="1100" u="none" strike="noStrike" cap="none">
                          <a:solidFill>
                            <a:srgbClr val="000000"/>
                          </a:solidFill>
                        </a:rPr>
                        <a:t>SkillCourt-unit-register-007</a:t>
                      </a:r>
                    </a:p>
                  </a:txBody>
                  <a:tcPr marL="68575" marR="68575" marT="0" marB="0"/>
                </a:tc>
                <a:tc>
                  <a:txBody>
                    <a:bodyPr/>
                    <a:lstStyle/>
                    <a:p>
                      <a:pPr marL="0" marR="0" lvl="0" indent="0" algn="l" rtl="0">
                        <a:lnSpc>
                          <a:spcPct val="107000"/>
                        </a:lnSpc>
                        <a:spcBef>
                          <a:spcPts val="0"/>
                        </a:spcBef>
                        <a:spcAft>
                          <a:spcPts val="0"/>
                        </a:spcAft>
                        <a:buSzPct val="25000"/>
                        <a:buNone/>
                      </a:pPr>
                      <a:r>
                        <a:rPr lang="en-US" sz="1100" u="none" strike="noStrike" cap="none">
                          <a:solidFill>
                            <a:srgbClr val="000000"/>
                          </a:solidFill>
                        </a:rPr>
                        <a:t>Test if data storing can handle empty picture input</a:t>
                      </a:r>
                    </a:p>
                  </a:txBody>
                  <a:tcPr marL="68575" marR="68575" marT="0" marB="0"/>
                </a:tc>
                <a:tc>
                  <a:txBody>
                    <a:bodyPr/>
                    <a:lstStyle/>
                    <a:p>
                      <a:pPr marL="0" marR="0" lvl="0" indent="0" algn="l" rtl="0">
                        <a:lnSpc>
                          <a:spcPct val="107000"/>
                        </a:lnSpc>
                        <a:spcBef>
                          <a:spcPts val="0"/>
                        </a:spcBef>
                        <a:spcAft>
                          <a:spcPts val="0"/>
                        </a:spcAft>
                        <a:buSzPct val="25000"/>
                        <a:buNone/>
                      </a:pPr>
                      <a:r>
                        <a:rPr lang="en-US" sz="1100" u="none" strike="noStrike" cap="none">
                          <a:solidFill>
                            <a:srgbClr val="000000"/>
                          </a:solidFill>
                        </a:rPr>
                        <a:t>pass</a:t>
                      </a:r>
                    </a:p>
                  </a:txBody>
                  <a:tcPr marL="68575" marR="68575" marT="0" marB="0"/>
                </a:tc>
              </a:tr>
            </a:tbl>
          </a:graphicData>
        </a:graphic>
      </p:graphicFrame>
      <p:sp>
        <p:nvSpPr>
          <p:cNvPr id="171" name="Shape 171"/>
          <p:cNvSpPr/>
          <p:nvPr/>
        </p:nvSpPr>
        <p:spPr>
          <a:xfrm>
            <a:off x="1447007" y="3733007"/>
            <a:ext cx="9144000" cy="457200"/>
          </a:xfrm>
          <a:prstGeom prst="rect">
            <a:avLst/>
          </a:prstGeom>
          <a:noFill/>
          <a:ln>
            <a:noFill/>
          </a:ln>
        </p:spPr>
        <p:txBody>
          <a:bodyPr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Tree>
  </p:cSld>
  <p:clrMapOvr>
    <a:masterClrMapping/>
  </p:clrMapOvr>
  <p:transition spd="slow">
    <p:cu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Shape 177"/>
          <p:cNvSpPr txBox="1">
            <a:spLocks noGrp="1"/>
          </p:cNvSpPr>
          <p:nvPr>
            <p:ph type="title"/>
          </p:nvPr>
        </p:nvSpPr>
        <p:spPr>
          <a:xfrm>
            <a:off x="628650" y="365126"/>
            <a:ext cx="7886700" cy="1325562"/>
          </a:xfrm>
          <a:prstGeom prst="rect">
            <a:avLst/>
          </a:prstGeom>
          <a:noFill/>
          <a:ln>
            <a:noFill/>
          </a:ln>
        </p:spPr>
        <p:txBody>
          <a:bodyPr lIns="91425" tIns="45700" rIns="91425" bIns="45700" anchor="ctr" anchorCtr="0">
            <a:noAutofit/>
          </a:bodyPr>
          <a:lstStyle/>
          <a:p>
            <a:pPr marL="0" marR="0" lvl="0" indent="0" algn="l" rtl="0">
              <a:lnSpc>
                <a:spcPct val="90000"/>
              </a:lnSpc>
              <a:spcBef>
                <a:spcPts val="0"/>
              </a:spcBef>
              <a:buClr>
                <a:srgbClr val="BF9000"/>
              </a:buClr>
              <a:buSzPct val="25000"/>
              <a:buFont typeface="Calibri"/>
              <a:buNone/>
            </a:pPr>
            <a:r>
              <a:rPr lang="en-US" sz="3300" b="0" i="0" u="none" strike="noStrike" cap="none">
                <a:solidFill>
                  <a:srgbClr val="FFFFFF"/>
                </a:solidFill>
                <a:latin typeface="Calibri"/>
                <a:ea typeface="Calibri"/>
                <a:cs typeface="Calibri"/>
                <a:sym typeface="Calibri"/>
              </a:rPr>
              <a:t>Test Suites and Test Cases</a:t>
            </a:r>
          </a:p>
        </p:txBody>
      </p:sp>
      <p:graphicFrame>
        <p:nvGraphicFramePr>
          <p:cNvPr id="178" name="Shape 178"/>
          <p:cNvGraphicFramePr/>
          <p:nvPr/>
        </p:nvGraphicFramePr>
        <p:xfrm>
          <a:off x="779462" y="1524000"/>
          <a:ext cx="3000000" cy="3000000"/>
        </p:xfrm>
        <a:graphic>
          <a:graphicData uri="http://schemas.openxmlformats.org/drawingml/2006/table">
            <a:tbl>
              <a:tblPr firstRow="1" firstCol="1" bandRow="1">
                <a:noFill/>
                <a:tableStyleId>{6D01F7AA-906E-49E5-918D-9B1196892492}</a:tableStyleId>
              </a:tblPr>
              <a:tblGrid>
                <a:gridCol w="1250925"/>
                <a:gridCol w="6332550"/>
              </a:tblGrid>
              <a:tr h="380650">
                <a:tc gridSpan="2">
                  <a:txBody>
                    <a:bodyPr/>
                    <a:lstStyle/>
                    <a:p>
                      <a:pPr marL="0" marR="0" lvl="0" indent="0" algn="ctr" rtl="0">
                        <a:lnSpc>
                          <a:spcPct val="107000"/>
                        </a:lnSpc>
                        <a:spcBef>
                          <a:spcPts val="0"/>
                        </a:spcBef>
                        <a:spcAft>
                          <a:spcPts val="0"/>
                        </a:spcAft>
                        <a:buSzPct val="25000"/>
                        <a:buNone/>
                      </a:pPr>
                      <a:r>
                        <a:rPr lang="en-US" sz="1100" u="none" strike="noStrike" cap="none"/>
                        <a:t>SkillCourt.RegisterViewController.m</a:t>
                      </a:r>
                    </a:p>
                  </a:txBody>
                  <a:tcPr marL="68575" marR="68575" marT="0" marB="0"/>
                </a:tc>
                <a:tc hMerge="1">
                  <a:txBody>
                    <a:bodyPr/>
                    <a:lstStyle/>
                    <a:p>
                      <a:endParaRPr lang="en-US"/>
                    </a:p>
                  </a:txBody>
                  <a:tcPr/>
                </a:tc>
              </a:tr>
              <a:tr h="380650">
                <a:tc gridSpan="2">
                  <a:txBody>
                    <a:bodyPr/>
                    <a:lstStyle/>
                    <a:p>
                      <a:pPr marL="0" marR="0" lvl="0" indent="0" algn="ctr" rtl="0">
                        <a:lnSpc>
                          <a:spcPct val="107000"/>
                        </a:lnSpc>
                        <a:spcBef>
                          <a:spcPts val="0"/>
                        </a:spcBef>
                        <a:spcAft>
                          <a:spcPts val="0"/>
                        </a:spcAft>
                        <a:buSzPct val="25000"/>
                        <a:buNone/>
                      </a:pPr>
                      <a:r>
                        <a:rPr lang="en-US" sz="1100" u="none" strike="noStrike" cap="none"/>
                        <a:t>Sunny</a:t>
                      </a:r>
                    </a:p>
                  </a:txBody>
                  <a:tcPr marL="68575" marR="68575" marT="0" marB="0"/>
                </a:tc>
                <a:tc hMerge="1">
                  <a:txBody>
                    <a:bodyPr/>
                    <a:lstStyle/>
                    <a:p>
                      <a:endParaRPr lang="en-US"/>
                    </a:p>
                  </a:txBody>
                  <a:tcPr/>
                </a:tc>
              </a:tr>
              <a:tr h="380650">
                <a:tc>
                  <a:txBody>
                    <a:bodyPr/>
                    <a:lstStyle/>
                    <a:p>
                      <a:pPr marL="0" marR="0" lvl="0" indent="0" algn="l" rtl="0">
                        <a:lnSpc>
                          <a:spcPct val="107000"/>
                        </a:lnSpc>
                        <a:spcBef>
                          <a:spcPts val="0"/>
                        </a:spcBef>
                        <a:spcAft>
                          <a:spcPts val="0"/>
                        </a:spcAft>
                        <a:buSzPct val="25000"/>
                        <a:buNone/>
                      </a:pPr>
                      <a:r>
                        <a:rPr lang="en-US" sz="1100" u="none" strike="noStrike" cap="none"/>
                        <a:t>ID</a:t>
                      </a:r>
                    </a:p>
                  </a:txBody>
                  <a:tcPr marL="68575" marR="68575" marT="0" marB="0"/>
                </a:tc>
                <a:tc>
                  <a:txBody>
                    <a:bodyPr/>
                    <a:lstStyle/>
                    <a:p>
                      <a:pPr marL="0" marR="0" lvl="0" indent="0" algn="l" rtl="0">
                        <a:lnSpc>
                          <a:spcPct val="107000"/>
                        </a:lnSpc>
                        <a:spcBef>
                          <a:spcPts val="0"/>
                        </a:spcBef>
                        <a:spcAft>
                          <a:spcPts val="0"/>
                        </a:spcAft>
                        <a:buSzPct val="25000"/>
                        <a:buNone/>
                      </a:pPr>
                      <a:r>
                        <a:rPr lang="en-US" sz="1200" u="none" strike="noStrike" cap="none">
                          <a:solidFill>
                            <a:srgbClr val="000000"/>
                          </a:solidFill>
                        </a:rPr>
                        <a:t>SkillCourt-unit-register-004</a:t>
                      </a:r>
                    </a:p>
                  </a:txBody>
                  <a:tcPr marL="68575" marR="68575" marT="0" marB="0"/>
                </a:tc>
              </a:tr>
              <a:tr h="380650">
                <a:tc>
                  <a:txBody>
                    <a:bodyPr/>
                    <a:lstStyle/>
                    <a:p>
                      <a:pPr marL="0" marR="0" lvl="0" indent="0" algn="l" rtl="0">
                        <a:lnSpc>
                          <a:spcPct val="107000"/>
                        </a:lnSpc>
                        <a:spcBef>
                          <a:spcPts val="0"/>
                        </a:spcBef>
                        <a:spcAft>
                          <a:spcPts val="0"/>
                        </a:spcAft>
                        <a:buSzPct val="25000"/>
                        <a:buNone/>
                      </a:pPr>
                      <a:r>
                        <a:rPr lang="en-US" sz="1100" u="none" strike="noStrike" cap="none"/>
                        <a:t>purpose</a:t>
                      </a:r>
                    </a:p>
                  </a:txBody>
                  <a:tcPr marL="68575" marR="68575" marT="0" marB="0"/>
                </a:tc>
                <a:tc>
                  <a:txBody>
                    <a:bodyPr/>
                    <a:lstStyle/>
                    <a:p>
                      <a:pPr marL="0" marR="0" lvl="0" indent="0" algn="l" rtl="0">
                        <a:lnSpc>
                          <a:spcPct val="107000"/>
                        </a:lnSpc>
                        <a:spcBef>
                          <a:spcPts val="0"/>
                        </a:spcBef>
                        <a:spcAft>
                          <a:spcPts val="0"/>
                        </a:spcAft>
                        <a:buSzPct val="25000"/>
                        <a:buNone/>
                      </a:pPr>
                      <a:r>
                        <a:rPr lang="en-US" sz="1200" u="none" strike="noStrike" cap="none">
                          <a:solidFill>
                            <a:srgbClr val="000000"/>
                          </a:solidFill>
                        </a:rPr>
                        <a:t>Test if registered user is saved to database</a:t>
                      </a:r>
                    </a:p>
                  </a:txBody>
                  <a:tcPr marL="68575" marR="68575" marT="0" marB="0"/>
                </a:tc>
              </a:tr>
              <a:tr h="1582625">
                <a:tc>
                  <a:txBody>
                    <a:bodyPr/>
                    <a:lstStyle/>
                    <a:p>
                      <a:pPr marL="0" marR="0" lvl="0" indent="0" algn="l" rtl="0">
                        <a:lnSpc>
                          <a:spcPct val="107000"/>
                        </a:lnSpc>
                        <a:spcBef>
                          <a:spcPts val="0"/>
                        </a:spcBef>
                        <a:spcAft>
                          <a:spcPts val="0"/>
                        </a:spcAft>
                        <a:buSzPct val="25000"/>
                        <a:buNone/>
                      </a:pPr>
                      <a:r>
                        <a:rPr lang="en-US" sz="1100" u="none" strike="noStrike" cap="none"/>
                        <a:t>precondition</a:t>
                      </a:r>
                    </a:p>
                  </a:txBody>
                  <a:tcPr marL="68575" marR="68575" marT="0" marB="0"/>
                </a:tc>
                <a:tc>
                  <a:txBody>
                    <a:bodyPr/>
                    <a:lstStyle/>
                    <a:p>
                      <a:pPr marL="0" marR="0" lvl="0" indent="0" algn="l" rtl="0">
                        <a:lnSpc>
                          <a:spcPct val="107000"/>
                        </a:lnSpc>
                        <a:spcBef>
                          <a:spcPts val="0"/>
                        </a:spcBef>
                        <a:spcAft>
                          <a:spcPts val="0"/>
                        </a:spcAft>
                        <a:buSzPct val="25000"/>
                        <a:buNone/>
                      </a:pPr>
                      <a:r>
                        <a:rPr lang="en-US" sz="1200" u="none" strike="noStrike" cap="none">
                          <a:solidFill>
                            <a:srgbClr val="000000"/>
                          </a:solidFill>
                        </a:rPr>
                        <a:t>User must input valid credentials</a:t>
                      </a:r>
                    </a:p>
                    <a:p>
                      <a:pPr marL="0" marR="0" lvl="0" indent="0" algn="l" rtl="0">
                        <a:lnSpc>
                          <a:spcPct val="107000"/>
                        </a:lnSpc>
                        <a:spcBef>
                          <a:spcPts val="0"/>
                        </a:spcBef>
                        <a:spcAft>
                          <a:spcPts val="0"/>
                        </a:spcAft>
                        <a:buSzPct val="25000"/>
                        <a:buNone/>
                      </a:pPr>
                      <a:r>
                        <a:rPr lang="en-US" sz="1200" u="none" strike="noStrike" cap="none">
                          <a:solidFill>
                            <a:srgbClr val="000000"/>
                          </a:solidFill>
                        </a:rPr>
                        <a:t>Username: sdolc001</a:t>
                      </a:r>
                    </a:p>
                    <a:p>
                      <a:pPr marL="0" marR="0" lvl="0" indent="0" algn="l" rtl="0">
                        <a:lnSpc>
                          <a:spcPct val="107000"/>
                        </a:lnSpc>
                        <a:spcBef>
                          <a:spcPts val="0"/>
                        </a:spcBef>
                        <a:spcAft>
                          <a:spcPts val="0"/>
                        </a:spcAft>
                        <a:buSzPct val="25000"/>
                        <a:buNone/>
                      </a:pPr>
                      <a:r>
                        <a:rPr lang="en-US" sz="1200" u="none" strike="noStrike" cap="none">
                          <a:solidFill>
                            <a:srgbClr val="000000"/>
                          </a:solidFill>
                        </a:rPr>
                        <a:t>Password: 12345</a:t>
                      </a:r>
                    </a:p>
                    <a:p>
                      <a:pPr marL="0" marR="0" lvl="0" indent="0" algn="l" rtl="0">
                        <a:lnSpc>
                          <a:spcPct val="107000"/>
                        </a:lnSpc>
                        <a:spcBef>
                          <a:spcPts val="0"/>
                        </a:spcBef>
                        <a:spcAft>
                          <a:spcPts val="0"/>
                        </a:spcAft>
                        <a:buSzPct val="25000"/>
                        <a:buNone/>
                      </a:pPr>
                      <a:r>
                        <a:rPr lang="en-US" sz="1200" u="none" strike="noStrike" cap="none">
                          <a:solidFill>
                            <a:srgbClr val="000000"/>
                          </a:solidFill>
                        </a:rPr>
                        <a:t>A PFUser object called user must be created with info from registerView</a:t>
                      </a:r>
                    </a:p>
                    <a:p>
                      <a:pPr marL="0" marR="0" lvl="0" indent="0" algn="l" rtl="0">
                        <a:lnSpc>
                          <a:spcPct val="107000"/>
                        </a:lnSpc>
                        <a:spcBef>
                          <a:spcPts val="0"/>
                        </a:spcBef>
                        <a:spcAft>
                          <a:spcPts val="0"/>
                        </a:spcAft>
                        <a:buSzPct val="25000"/>
                        <a:buNone/>
                      </a:pPr>
                      <a:r>
                        <a:rPr lang="en-US" sz="1200" u="none" strike="noStrike" cap="none">
                          <a:solidFill>
                            <a:srgbClr val="000000"/>
                          </a:solidFill>
                        </a:rPr>
                        <a:t>Call the save method to database</a:t>
                      </a:r>
                    </a:p>
                  </a:txBody>
                  <a:tcPr marL="68575" marR="68575" marT="0" marB="0"/>
                </a:tc>
              </a:tr>
              <a:tr h="399975">
                <a:tc>
                  <a:txBody>
                    <a:bodyPr/>
                    <a:lstStyle/>
                    <a:p>
                      <a:pPr marL="0" marR="0" lvl="0" indent="0" algn="l" rtl="0">
                        <a:lnSpc>
                          <a:spcPct val="107000"/>
                        </a:lnSpc>
                        <a:spcBef>
                          <a:spcPts val="0"/>
                        </a:spcBef>
                        <a:spcAft>
                          <a:spcPts val="0"/>
                        </a:spcAft>
                        <a:buSzPct val="25000"/>
                        <a:buNone/>
                      </a:pPr>
                      <a:r>
                        <a:rPr lang="en-US" sz="1100" u="none" strike="noStrike" cap="none"/>
                        <a:t>input</a:t>
                      </a:r>
                    </a:p>
                  </a:txBody>
                  <a:tcPr marL="68575" marR="68575" marT="0" marB="0"/>
                </a:tc>
                <a:tc>
                  <a:txBody>
                    <a:bodyPr/>
                    <a:lstStyle/>
                    <a:p>
                      <a:pPr marL="0" marR="0" lvl="0" indent="0" algn="l" rtl="0">
                        <a:lnSpc>
                          <a:spcPct val="107000"/>
                        </a:lnSpc>
                        <a:spcBef>
                          <a:spcPts val="0"/>
                        </a:spcBef>
                        <a:spcAft>
                          <a:spcPts val="0"/>
                        </a:spcAft>
                        <a:buSzPct val="25000"/>
                        <a:buNone/>
                      </a:pPr>
                      <a:r>
                        <a:rPr lang="en-US" sz="1200" u="none" strike="noStrike" cap="none">
                          <a:solidFill>
                            <a:srgbClr val="000000"/>
                          </a:solidFill>
                        </a:rPr>
                        <a:t>PFQuery for user with username sdolc001</a:t>
                      </a:r>
                    </a:p>
                  </a:txBody>
                  <a:tcPr marL="68575" marR="68575" marT="0" marB="0"/>
                </a:tc>
              </a:tr>
              <a:tr h="781300">
                <a:tc>
                  <a:txBody>
                    <a:bodyPr/>
                    <a:lstStyle/>
                    <a:p>
                      <a:pPr marL="0" marR="0" lvl="0" indent="0" algn="l" rtl="0">
                        <a:lnSpc>
                          <a:spcPct val="107000"/>
                        </a:lnSpc>
                        <a:spcBef>
                          <a:spcPts val="0"/>
                        </a:spcBef>
                        <a:spcAft>
                          <a:spcPts val="0"/>
                        </a:spcAft>
                        <a:buSzPct val="25000"/>
                        <a:buNone/>
                      </a:pPr>
                      <a:r>
                        <a:rPr lang="en-US" sz="1100" u="none" strike="noStrike" cap="none"/>
                        <a:t>Expected output</a:t>
                      </a:r>
                    </a:p>
                  </a:txBody>
                  <a:tcPr marL="68575" marR="68575" marT="0" marB="0"/>
                </a:tc>
                <a:tc>
                  <a:txBody>
                    <a:bodyPr/>
                    <a:lstStyle/>
                    <a:p>
                      <a:pPr marL="0" marR="0" lvl="0" indent="0" algn="l" rtl="0">
                        <a:lnSpc>
                          <a:spcPct val="107000"/>
                        </a:lnSpc>
                        <a:spcBef>
                          <a:spcPts val="0"/>
                        </a:spcBef>
                        <a:spcAft>
                          <a:spcPts val="0"/>
                        </a:spcAft>
                        <a:buSzPct val="25000"/>
                        <a:buNone/>
                      </a:pPr>
                      <a:r>
                        <a:rPr lang="en-US" sz="1200" u="none" strike="noStrike" cap="none">
                          <a:solidFill>
                            <a:srgbClr val="000000"/>
                          </a:solidFill>
                        </a:rPr>
                        <a:t>PFUser object with </a:t>
                      </a:r>
                    </a:p>
                    <a:p>
                      <a:pPr marL="0" marR="0" lvl="0" indent="0" algn="l" rtl="0">
                        <a:lnSpc>
                          <a:spcPct val="107000"/>
                        </a:lnSpc>
                        <a:spcBef>
                          <a:spcPts val="0"/>
                        </a:spcBef>
                        <a:spcAft>
                          <a:spcPts val="0"/>
                        </a:spcAft>
                        <a:buSzPct val="25000"/>
                        <a:buNone/>
                      </a:pPr>
                      <a:r>
                        <a:rPr lang="en-US" sz="1200" u="none" strike="noStrike" cap="none">
                          <a:solidFill>
                            <a:srgbClr val="000000"/>
                          </a:solidFill>
                        </a:rPr>
                        <a:t>Username: sdolc001</a:t>
                      </a:r>
                    </a:p>
                    <a:p>
                      <a:pPr marL="0" marR="0" lvl="0" indent="0" algn="l" rtl="0">
                        <a:lnSpc>
                          <a:spcPct val="107000"/>
                        </a:lnSpc>
                        <a:spcBef>
                          <a:spcPts val="0"/>
                        </a:spcBef>
                        <a:spcAft>
                          <a:spcPts val="0"/>
                        </a:spcAft>
                        <a:buSzPct val="25000"/>
                        <a:buNone/>
                      </a:pPr>
                      <a:r>
                        <a:rPr lang="en-US" sz="1200" u="none" strike="noStrike" cap="none">
                          <a:solidFill>
                            <a:srgbClr val="000000"/>
                          </a:solidFill>
                          <a:latin typeface="Calibri"/>
                          <a:ea typeface="Calibri"/>
                          <a:cs typeface="Calibri"/>
                          <a:sym typeface="Calibri"/>
                        </a:rPr>
                        <a:t>Password: 12345</a:t>
                      </a:r>
                    </a:p>
                  </a:txBody>
                  <a:tcPr marL="68575" marR="68575" marT="0" marB="0"/>
                </a:tc>
              </a:tr>
            </a:tbl>
          </a:graphicData>
        </a:graphic>
      </p:graphicFrame>
      <p:sp>
        <p:nvSpPr>
          <p:cNvPr id="179" name="Shape 179"/>
          <p:cNvSpPr/>
          <p:nvPr/>
        </p:nvSpPr>
        <p:spPr>
          <a:xfrm>
            <a:off x="-1164430" y="-1512091"/>
            <a:ext cx="13196641" cy="1021131"/>
          </a:xfrm>
          <a:prstGeom prst="rect">
            <a:avLst/>
          </a:prstGeom>
          <a:noFill/>
          <a:ln>
            <a:noFill/>
          </a:ln>
        </p:spPr>
        <p:txBody>
          <a:bodyPr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Tree>
  </p:cSld>
  <p:clrMapOvr>
    <a:masterClrMapping/>
  </p:clrMapOvr>
  <p:transition spd="slow">
    <p:cu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Shape 185"/>
          <p:cNvSpPr txBox="1"/>
          <p:nvPr/>
        </p:nvSpPr>
        <p:spPr>
          <a:xfrm>
            <a:off x="0" y="0"/>
            <a:ext cx="9066000" cy="6858000"/>
          </a:xfrm>
          <a:prstGeom prst="rect">
            <a:avLst/>
          </a:prstGeom>
          <a:noFill/>
          <a:ln>
            <a:noFill/>
          </a:ln>
        </p:spPr>
        <p:txBody>
          <a:bodyPr lIns="91425" tIns="91425" rIns="91425" bIns="91425" anchor="ctr" anchorCtr="0">
            <a:noAutofit/>
          </a:bodyPr>
          <a:lstStyle/>
          <a:p>
            <a:pPr lvl="0" rtl="0">
              <a:lnSpc>
                <a:spcPct val="90000"/>
              </a:lnSpc>
              <a:spcBef>
                <a:spcPts val="0"/>
              </a:spcBef>
              <a:buNone/>
            </a:pPr>
            <a:endParaRPr sz="2400">
              <a:solidFill>
                <a:srgbClr val="FFFFFF"/>
              </a:solidFill>
            </a:endParaRPr>
          </a:p>
          <a:p>
            <a:pPr lvl="0" rtl="0">
              <a:lnSpc>
                <a:spcPct val="90000"/>
              </a:lnSpc>
              <a:spcBef>
                <a:spcPts val="0"/>
              </a:spcBef>
              <a:buNone/>
            </a:pPr>
            <a:endParaRPr sz="2400">
              <a:solidFill>
                <a:srgbClr val="FFFFFF"/>
              </a:solidFill>
            </a:endParaRPr>
          </a:p>
          <a:p>
            <a:pPr lvl="0" rtl="0">
              <a:lnSpc>
                <a:spcPct val="90000"/>
              </a:lnSpc>
              <a:spcBef>
                <a:spcPts val="0"/>
              </a:spcBef>
              <a:buNone/>
            </a:pPr>
            <a:endParaRPr sz="2400">
              <a:solidFill>
                <a:srgbClr val="FFFFFF"/>
              </a:solidFill>
            </a:endParaRPr>
          </a:p>
          <a:p>
            <a:pPr lvl="0" rtl="0">
              <a:lnSpc>
                <a:spcPct val="90000"/>
              </a:lnSpc>
              <a:spcBef>
                <a:spcPts val="0"/>
              </a:spcBef>
              <a:buNone/>
            </a:pPr>
            <a:r>
              <a:rPr lang="en-US" sz="2400">
                <a:solidFill>
                  <a:srgbClr val="FFFFFF"/>
                </a:solidFill>
              </a:rPr>
              <a:t>in this project, I implemented the entire iOS application which includes all views persistent data storage, database storage and more an iOS device can now perform many necessary processes for SkillCourt to operate properly.</a:t>
            </a:r>
          </a:p>
          <a:p>
            <a:pPr lvl="0" rtl="0">
              <a:lnSpc>
                <a:spcPct val="90000"/>
              </a:lnSpc>
              <a:spcBef>
                <a:spcPts val="0"/>
              </a:spcBef>
              <a:buClr>
                <a:srgbClr val="000000"/>
              </a:buClr>
              <a:buFont typeface="Arial"/>
              <a:buNone/>
            </a:pPr>
            <a:endParaRPr sz="2400">
              <a:solidFill>
                <a:srgbClr val="FFFFFF"/>
              </a:solidFill>
            </a:endParaRPr>
          </a:p>
          <a:p>
            <a:pPr marL="171450" lvl="0" indent="-171450" rtl="0">
              <a:lnSpc>
                <a:spcPct val="90000"/>
              </a:lnSpc>
              <a:spcBef>
                <a:spcPts val="750"/>
              </a:spcBef>
              <a:buClr>
                <a:srgbClr val="FFFFFF"/>
              </a:buClr>
              <a:buSzPct val="100000"/>
              <a:buChar char="•"/>
            </a:pPr>
            <a:r>
              <a:rPr lang="en-US" sz="2400">
                <a:solidFill>
                  <a:srgbClr val="FFFFFF"/>
                </a:solidFill>
                <a:latin typeface="Calibri"/>
                <a:ea typeface="Calibri"/>
                <a:cs typeface="Calibri"/>
                <a:sym typeface="Calibri"/>
              </a:rPr>
              <a:t>Questions?</a:t>
            </a:r>
          </a:p>
          <a:p>
            <a:pPr marL="171450" lvl="0" indent="-171450" rtl="0">
              <a:lnSpc>
                <a:spcPct val="90000"/>
              </a:lnSpc>
              <a:spcBef>
                <a:spcPts val="750"/>
              </a:spcBef>
              <a:buClr>
                <a:srgbClr val="FFFFFF"/>
              </a:buClr>
              <a:buSzPct val="100000"/>
              <a:buChar char="•"/>
            </a:pPr>
            <a:r>
              <a:rPr lang="en-US" sz="2400">
                <a:solidFill>
                  <a:srgbClr val="FFFFFF"/>
                </a:solidFill>
                <a:latin typeface="Calibri"/>
                <a:ea typeface="Calibri"/>
                <a:cs typeface="Calibri"/>
                <a:sym typeface="Calibri"/>
              </a:rPr>
              <a:t>Thank You!</a:t>
            </a:r>
          </a:p>
          <a:p>
            <a:pPr marL="171450" lvl="0" indent="-88900" rtl="0">
              <a:lnSpc>
                <a:spcPct val="90000"/>
              </a:lnSpc>
              <a:spcBef>
                <a:spcPts val="750"/>
              </a:spcBef>
              <a:buClr>
                <a:srgbClr val="000000"/>
              </a:buClr>
              <a:buFont typeface="Arial"/>
              <a:buNone/>
            </a:pPr>
            <a:endParaRPr sz="2400">
              <a:solidFill>
                <a:srgbClr val="FFFFFF"/>
              </a:solidFill>
              <a:latin typeface="Calibri"/>
              <a:ea typeface="Calibri"/>
              <a:cs typeface="Calibri"/>
              <a:sym typeface="Calibri"/>
            </a:endParaRPr>
          </a:p>
          <a:p>
            <a:pPr marL="171450" lvl="0" indent="-88900" rtl="0">
              <a:lnSpc>
                <a:spcPct val="90000"/>
              </a:lnSpc>
              <a:spcBef>
                <a:spcPts val="750"/>
              </a:spcBef>
              <a:buClr>
                <a:srgbClr val="000000"/>
              </a:buClr>
              <a:buFont typeface="Arial"/>
              <a:buNone/>
            </a:pPr>
            <a:endParaRPr sz="2400">
              <a:solidFill>
                <a:srgbClr val="FFFFFF"/>
              </a:solidFill>
              <a:latin typeface="Calibri"/>
              <a:ea typeface="Calibri"/>
              <a:cs typeface="Calibri"/>
              <a:sym typeface="Calibri"/>
            </a:endParaRPr>
          </a:p>
          <a:p>
            <a:pPr marL="171450" lvl="0" indent="-171450" rtl="0">
              <a:lnSpc>
                <a:spcPct val="90000"/>
              </a:lnSpc>
              <a:spcBef>
                <a:spcPts val="750"/>
              </a:spcBef>
              <a:buClr>
                <a:srgbClr val="FFFFFF"/>
              </a:buClr>
              <a:buSzPct val="100000"/>
              <a:buChar char="•"/>
            </a:pPr>
            <a:r>
              <a:rPr lang="en-US" sz="2400">
                <a:solidFill>
                  <a:srgbClr val="FFFFFF"/>
                </a:solidFill>
                <a:latin typeface="Calibri"/>
                <a:ea typeface="Calibri"/>
                <a:cs typeface="Calibri"/>
                <a:sym typeface="Calibri"/>
              </a:rPr>
              <a:t>Sebastien Dolce</a:t>
            </a:r>
          </a:p>
          <a:p>
            <a:pPr marL="171450" lvl="0" indent="-171450" rtl="0">
              <a:lnSpc>
                <a:spcPct val="90000"/>
              </a:lnSpc>
              <a:spcBef>
                <a:spcPts val="750"/>
              </a:spcBef>
              <a:buClr>
                <a:srgbClr val="FFFFFF"/>
              </a:buClr>
              <a:buSzPct val="100000"/>
              <a:buChar char="•"/>
            </a:pPr>
            <a:r>
              <a:rPr lang="en-US" sz="2400">
                <a:solidFill>
                  <a:srgbClr val="FFFFFF"/>
                </a:solidFill>
                <a:latin typeface="Calibri"/>
                <a:ea typeface="Calibri"/>
                <a:cs typeface="Calibri"/>
                <a:sym typeface="Calibri"/>
              </a:rPr>
              <a:t>CS Student </a:t>
            </a:r>
          </a:p>
          <a:p>
            <a:pPr marL="171450" lvl="0" indent="-171450" rtl="0">
              <a:lnSpc>
                <a:spcPct val="90000"/>
              </a:lnSpc>
              <a:spcBef>
                <a:spcPts val="750"/>
              </a:spcBef>
              <a:buClr>
                <a:srgbClr val="FFFFFF"/>
              </a:buClr>
              <a:buSzPct val="100000"/>
              <a:buChar char="•"/>
            </a:pPr>
            <a:r>
              <a:rPr lang="en-US" sz="2400">
                <a:solidFill>
                  <a:srgbClr val="FFFFFF"/>
                </a:solidFill>
                <a:latin typeface="Calibri"/>
                <a:ea typeface="Calibri"/>
                <a:cs typeface="Calibri"/>
                <a:sym typeface="Calibri"/>
              </a:rPr>
              <a:t>sdolc001@fiu.edu</a:t>
            </a:r>
          </a:p>
          <a:p>
            <a:pPr marL="171450" lvl="0" indent="-171450" rtl="0">
              <a:lnSpc>
                <a:spcPct val="90000"/>
              </a:lnSpc>
              <a:spcBef>
                <a:spcPts val="750"/>
              </a:spcBef>
              <a:buClr>
                <a:srgbClr val="FFFFFF"/>
              </a:buClr>
              <a:buSzPct val="100000"/>
              <a:buChar char="•"/>
            </a:pPr>
            <a:r>
              <a:rPr lang="en-US" sz="2400">
                <a:solidFill>
                  <a:srgbClr val="FFFFFF"/>
                </a:solidFill>
                <a:latin typeface="Calibri"/>
                <a:ea typeface="Calibri"/>
                <a:cs typeface="Calibri"/>
                <a:sym typeface="Calibri"/>
              </a:rPr>
              <a:t>School of Computing and Information Sciences</a:t>
            </a:r>
            <a:br>
              <a:rPr lang="en-US" sz="2400">
                <a:solidFill>
                  <a:srgbClr val="FFFFFF"/>
                </a:solidFill>
                <a:latin typeface="Calibri"/>
                <a:ea typeface="Calibri"/>
                <a:cs typeface="Calibri"/>
                <a:sym typeface="Calibri"/>
              </a:rPr>
            </a:br>
            <a:r>
              <a:rPr lang="en-US" sz="2400">
                <a:solidFill>
                  <a:srgbClr val="FFFFFF"/>
                </a:solidFill>
                <a:latin typeface="Calibri"/>
                <a:ea typeface="Calibri"/>
                <a:cs typeface="Calibri"/>
                <a:sym typeface="Calibri"/>
              </a:rPr>
              <a:t>Florida International University</a:t>
            </a:r>
          </a:p>
          <a:p>
            <a:pPr marL="171450" lvl="0" indent="-107950" rtl="0">
              <a:lnSpc>
                <a:spcPct val="90000"/>
              </a:lnSpc>
              <a:spcBef>
                <a:spcPts val="750"/>
              </a:spcBef>
              <a:spcAft>
                <a:spcPts val="1600"/>
              </a:spcAft>
              <a:buClr>
                <a:srgbClr val="000000"/>
              </a:buClr>
              <a:buFont typeface="Arial"/>
              <a:buNone/>
            </a:pPr>
            <a:endParaRPr sz="2100">
              <a:solidFill>
                <a:srgbClr val="FFFFFF"/>
              </a:solidFill>
              <a:latin typeface="Calibri"/>
              <a:ea typeface="Calibri"/>
              <a:cs typeface="Calibri"/>
              <a:sym typeface="Calibri"/>
            </a:endParaRPr>
          </a:p>
          <a:p>
            <a:pPr marL="171450" lvl="0" indent="-38100" rtl="0">
              <a:lnSpc>
                <a:spcPct val="90000"/>
              </a:lnSpc>
              <a:spcBef>
                <a:spcPts val="750"/>
              </a:spcBef>
              <a:spcAft>
                <a:spcPts val="1600"/>
              </a:spcAft>
              <a:buNone/>
            </a:pPr>
            <a:endParaRPr sz="2100">
              <a:solidFill>
                <a:srgbClr val="FFFFFF"/>
              </a:solidFill>
              <a:latin typeface="Calibri"/>
              <a:ea typeface="Calibri"/>
              <a:cs typeface="Calibri"/>
              <a:sym typeface="Calibri"/>
            </a:endParaRPr>
          </a:p>
        </p:txBody>
      </p:sp>
    </p:spTree>
  </p:cSld>
  <p:clrMapOvr>
    <a:masterClrMapping/>
  </p:clrMapOvr>
  <p:transition spd="slow">
    <p:cu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sp>
        <p:nvSpPr>
          <p:cNvPr id="80" name="Shape 80"/>
          <p:cNvSpPr txBox="1">
            <a:spLocks noGrp="1"/>
          </p:cNvSpPr>
          <p:nvPr>
            <p:ph type="title"/>
          </p:nvPr>
        </p:nvSpPr>
        <p:spPr>
          <a:xfrm>
            <a:off x="628650" y="365126"/>
            <a:ext cx="7886700" cy="1325562"/>
          </a:xfrm>
          <a:prstGeom prst="rect">
            <a:avLst/>
          </a:prstGeom>
          <a:noFill/>
          <a:ln>
            <a:noFill/>
          </a:ln>
        </p:spPr>
        <p:txBody>
          <a:bodyPr lIns="91425" tIns="45700" rIns="91425" bIns="45700" anchor="ctr" anchorCtr="0">
            <a:noAutofit/>
          </a:bodyPr>
          <a:lstStyle/>
          <a:p>
            <a:pPr marL="0" marR="0" lvl="0" indent="0" algn="l" rtl="0">
              <a:lnSpc>
                <a:spcPct val="90000"/>
              </a:lnSpc>
              <a:spcBef>
                <a:spcPts val="0"/>
              </a:spcBef>
              <a:buClr>
                <a:srgbClr val="BF9000"/>
              </a:buClr>
              <a:buSzPct val="25000"/>
              <a:buFont typeface="Calibri"/>
              <a:buNone/>
            </a:pPr>
            <a:r>
              <a:rPr lang="en-US">
                <a:solidFill>
                  <a:srgbClr val="FFFFFF"/>
                </a:solidFill>
              </a:rPr>
              <a:t>What is SkillCourt</a:t>
            </a:r>
          </a:p>
        </p:txBody>
      </p:sp>
      <p:sp>
        <p:nvSpPr>
          <p:cNvPr id="81" name="Shape 81"/>
          <p:cNvSpPr txBox="1">
            <a:spLocks noGrp="1"/>
          </p:cNvSpPr>
          <p:nvPr>
            <p:ph type="body" idx="1"/>
          </p:nvPr>
        </p:nvSpPr>
        <p:spPr>
          <a:xfrm>
            <a:off x="628650" y="1825625"/>
            <a:ext cx="3886200" cy="4351200"/>
          </a:xfrm>
          <a:prstGeom prst="rect">
            <a:avLst/>
          </a:prstGeom>
          <a:noFill/>
          <a:ln>
            <a:noFill/>
          </a:ln>
        </p:spPr>
        <p:txBody>
          <a:bodyPr lIns="91425" tIns="45700" rIns="91425" bIns="45700" anchor="t" anchorCtr="0">
            <a:noAutofit/>
          </a:bodyPr>
          <a:lstStyle/>
          <a:p>
            <a:pPr marL="171450" marR="0" lvl="0" indent="-171450" algn="l" rtl="0">
              <a:lnSpc>
                <a:spcPct val="90000"/>
              </a:lnSpc>
              <a:spcBef>
                <a:spcPts val="0"/>
              </a:spcBef>
              <a:spcAft>
                <a:spcPts val="0"/>
              </a:spcAft>
              <a:buClr>
                <a:srgbClr val="FFFFFF"/>
              </a:buClr>
              <a:buSzPct val="100000"/>
              <a:buFont typeface="Arial"/>
              <a:buChar char="•"/>
            </a:pPr>
            <a:r>
              <a:rPr lang="en-US" sz="2400" b="0" i="0" u="none" strike="noStrike" cap="none">
                <a:solidFill>
                  <a:srgbClr val="FFFFFF"/>
                </a:solidFill>
                <a:latin typeface="Calibri"/>
                <a:ea typeface="Calibri"/>
                <a:cs typeface="Calibri"/>
                <a:sym typeface="Calibri"/>
              </a:rPr>
              <a:t>Whole Project:</a:t>
            </a:r>
          </a:p>
          <a:p>
            <a:pPr marL="514350" marR="0" lvl="1" indent="-171450" algn="l" rtl="0">
              <a:lnSpc>
                <a:spcPct val="90000"/>
              </a:lnSpc>
              <a:spcBef>
                <a:spcPts val="375"/>
              </a:spcBef>
              <a:spcAft>
                <a:spcPts val="0"/>
              </a:spcAft>
              <a:buClr>
                <a:srgbClr val="FFFFFF"/>
              </a:buClr>
              <a:buSzPct val="100000"/>
              <a:buFont typeface="Arial"/>
              <a:buChar char="•"/>
            </a:pPr>
            <a:r>
              <a:rPr lang="en-US" sz="2400" b="0" i="0" u="none" strike="noStrike" cap="none">
                <a:solidFill>
                  <a:srgbClr val="FFFFFF"/>
                </a:solidFill>
                <a:latin typeface="Calibri"/>
                <a:ea typeface="Calibri"/>
                <a:cs typeface="Calibri"/>
                <a:sym typeface="Calibri"/>
              </a:rPr>
              <a:t>SkillCourt is an interactive athletic training system </a:t>
            </a:r>
            <a:r>
              <a:rPr lang="en-US" sz="2400">
                <a:solidFill>
                  <a:srgbClr val="FFFFFF"/>
                </a:solidFill>
              </a:rPr>
              <a:t>that uses</a:t>
            </a:r>
            <a:r>
              <a:rPr lang="en-US" sz="2400" b="0" i="0" u="none" strike="noStrike" cap="none">
                <a:solidFill>
                  <a:srgbClr val="FFFFFF"/>
                </a:solidFill>
                <a:latin typeface="Calibri"/>
                <a:ea typeface="Calibri"/>
                <a:cs typeface="Calibri"/>
                <a:sym typeface="Calibri"/>
              </a:rPr>
              <a:t> illuminated target pads. The SkillCourt pads include touch and pressure sensors which report ball activity to the SkillCourt app.</a:t>
            </a:r>
          </a:p>
          <a:p>
            <a:pPr marL="0" marR="0" lvl="0" indent="0" algn="l" rtl="0">
              <a:lnSpc>
                <a:spcPct val="90000"/>
              </a:lnSpc>
              <a:spcBef>
                <a:spcPts val="750"/>
              </a:spcBef>
              <a:spcAft>
                <a:spcPts val="0"/>
              </a:spcAft>
              <a:buNone/>
            </a:pPr>
            <a:endParaRPr>
              <a:solidFill>
                <a:srgbClr val="FFFFFF"/>
              </a:solidFill>
            </a:endParaRPr>
          </a:p>
        </p:txBody>
      </p:sp>
      <p:sp>
        <p:nvSpPr>
          <p:cNvPr id="82" name="Shape 82"/>
          <p:cNvSpPr txBox="1">
            <a:spLocks noGrp="1"/>
          </p:cNvSpPr>
          <p:nvPr>
            <p:ph type="body" idx="2"/>
          </p:nvPr>
        </p:nvSpPr>
        <p:spPr>
          <a:xfrm>
            <a:off x="4629150" y="1825625"/>
            <a:ext cx="3886200" cy="4351200"/>
          </a:xfrm>
          <a:prstGeom prst="rect">
            <a:avLst/>
          </a:prstGeom>
        </p:spPr>
        <p:txBody>
          <a:bodyPr lIns="91425" tIns="91425" rIns="91425" bIns="91425" anchor="t" anchorCtr="0">
            <a:noAutofit/>
          </a:bodyPr>
          <a:lstStyle/>
          <a:p>
            <a:pPr lvl="0" indent="0">
              <a:spcBef>
                <a:spcPts val="0"/>
              </a:spcBef>
              <a:buClr>
                <a:srgbClr val="FFFFFF"/>
              </a:buClr>
              <a:buSzPct val="100000"/>
            </a:pPr>
            <a:r>
              <a:rPr lang="en-US" sz="2400">
                <a:solidFill>
                  <a:srgbClr val="FFFFFF"/>
                </a:solidFill>
              </a:rPr>
              <a:t>My Part:</a:t>
            </a:r>
          </a:p>
          <a:p>
            <a:pPr lvl="1" indent="342900">
              <a:spcBef>
                <a:spcPts val="0"/>
              </a:spcBef>
              <a:buClr>
                <a:srgbClr val="FFFFFF"/>
              </a:buClr>
              <a:buSzPct val="100000"/>
            </a:pPr>
            <a:r>
              <a:rPr lang="en-US" sz="2400">
                <a:solidFill>
                  <a:srgbClr val="FFFFFF"/>
                </a:solidFill>
              </a:rPr>
              <a:t>An implementation on android OS exists for this project. My main focus is on an iOS implementation. The goal is to port all implementation to ios and add new features according to specifications</a:t>
            </a:r>
          </a:p>
          <a:p>
            <a:pPr lvl="0">
              <a:spcBef>
                <a:spcPts val="0"/>
              </a:spcBef>
              <a:buNone/>
            </a:pPr>
            <a:endParaRPr>
              <a:solidFill>
                <a:srgbClr val="FFFFFF"/>
              </a:solidFill>
            </a:endParaRPr>
          </a:p>
        </p:txBody>
      </p:sp>
      <p:pic>
        <p:nvPicPr>
          <p:cNvPr id="83" name="Shape 83"/>
          <p:cNvPicPr preferRelativeResize="0"/>
          <p:nvPr/>
        </p:nvPicPr>
        <p:blipFill>
          <a:blip r:embed="rId3">
            <a:alphaModFix/>
          </a:blip>
          <a:stretch>
            <a:fillRect/>
          </a:stretch>
        </p:blipFill>
        <p:spPr>
          <a:xfrm>
            <a:off x="5176050" y="520850"/>
            <a:ext cx="2506651" cy="1409999"/>
          </a:xfrm>
          <a:prstGeom prst="rect">
            <a:avLst/>
          </a:prstGeom>
          <a:noFill/>
          <a:ln>
            <a:noFill/>
          </a:ln>
        </p:spPr>
      </p:pic>
    </p:spTree>
  </p:cSld>
  <p:clrMapOvr>
    <a:masterClrMapping/>
  </p:clrMapOvr>
  <p:transition spd="slow">
    <p:cu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Shape 89"/>
          <p:cNvSpPr txBox="1">
            <a:spLocks noGrp="1"/>
          </p:cNvSpPr>
          <p:nvPr>
            <p:ph type="title"/>
          </p:nvPr>
        </p:nvSpPr>
        <p:spPr>
          <a:xfrm>
            <a:off x="628650" y="365126"/>
            <a:ext cx="7886700" cy="1325562"/>
          </a:xfrm>
          <a:prstGeom prst="rect">
            <a:avLst/>
          </a:prstGeom>
          <a:noFill/>
          <a:ln>
            <a:noFill/>
          </a:ln>
        </p:spPr>
        <p:txBody>
          <a:bodyPr lIns="91425" tIns="45700" rIns="91425" bIns="45700" anchor="ctr" anchorCtr="0">
            <a:noAutofit/>
          </a:bodyPr>
          <a:lstStyle/>
          <a:p>
            <a:pPr marL="0" marR="0" lvl="0" indent="0" algn="l" rtl="0">
              <a:lnSpc>
                <a:spcPct val="90000"/>
              </a:lnSpc>
              <a:spcBef>
                <a:spcPts val="0"/>
              </a:spcBef>
              <a:buClr>
                <a:srgbClr val="BF9000"/>
              </a:buClr>
              <a:buSzPct val="25000"/>
              <a:buFont typeface="Calibri"/>
              <a:buNone/>
            </a:pPr>
            <a:r>
              <a:rPr lang="en-US" sz="3300" b="0" i="0" u="none" strike="noStrike" cap="none">
                <a:solidFill>
                  <a:srgbClr val="FFFFFF"/>
                </a:solidFill>
                <a:latin typeface="Calibri"/>
                <a:ea typeface="Calibri"/>
                <a:cs typeface="Calibri"/>
                <a:sym typeface="Calibri"/>
              </a:rPr>
              <a:t>Project Management</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611516"/>
            <a:ext cx="9144000" cy="1634968"/>
          </a:xfrm>
          <a:prstGeom prst="rect">
            <a:avLst/>
          </a:prstGeom>
        </p:spPr>
      </p:pic>
    </p:spTree>
  </p:cSld>
  <p:clrMapOvr>
    <a:masterClrMapping/>
  </p:clrMapOvr>
  <p:transition spd="slow">
    <p:cu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Shape 96"/>
          <p:cNvSpPr txBox="1">
            <a:spLocks noGrp="1"/>
          </p:cNvSpPr>
          <p:nvPr>
            <p:ph type="title"/>
          </p:nvPr>
        </p:nvSpPr>
        <p:spPr>
          <a:xfrm>
            <a:off x="628650" y="365126"/>
            <a:ext cx="7886700" cy="1325562"/>
          </a:xfrm>
          <a:prstGeom prst="rect">
            <a:avLst/>
          </a:prstGeom>
          <a:noFill/>
          <a:ln>
            <a:noFill/>
          </a:ln>
        </p:spPr>
        <p:txBody>
          <a:bodyPr lIns="91425" tIns="45700" rIns="91425" bIns="45700" anchor="ctr" anchorCtr="0">
            <a:noAutofit/>
          </a:bodyPr>
          <a:lstStyle/>
          <a:p>
            <a:pPr marL="0" marR="0" lvl="0" indent="0" algn="l" rtl="0">
              <a:lnSpc>
                <a:spcPct val="90000"/>
              </a:lnSpc>
              <a:spcBef>
                <a:spcPts val="0"/>
              </a:spcBef>
              <a:buClr>
                <a:srgbClr val="BF9000"/>
              </a:buClr>
              <a:buSzPct val="25000"/>
              <a:buFont typeface="Calibri"/>
              <a:buNone/>
            </a:pPr>
            <a:r>
              <a:rPr lang="en-US" sz="3300" b="0" i="0" u="none" strike="noStrike" cap="none">
                <a:solidFill>
                  <a:srgbClr val="FFFFFF"/>
                </a:solidFill>
                <a:latin typeface="Calibri"/>
                <a:ea typeface="Calibri"/>
                <a:cs typeface="Calibri"/>
                <a:sym typeface="Calibri"/>
              </a:rPr>
              <a:t>Requirements: User Stories </a:t>
            </a:r>
          </a:p>
        </p:txBody>
      </p:sp>
      <p:sp>
        <p:nvSpPr>
          <p:cNvPr id="97" name="Shape 97"/>
          <p:cNvSpPr txBox="1">
            <a:spLocks noGrp="1"/>
          </p:cNvSpPr>
          <p:nvPr>
            <p:ph type="body" idx="1"/>
          </p:nvPr>
        </p:nvSpPr>
        <p:spPr>
          <a:xfrm>
            <a:off x="628650" y="1825625"/>
            <a:ext cx="3886200" cy="4351338"/>
          </a:xfrm>
          <a:prstGeom prst="rect">
            <a:avLst/>
          </a:prstGeom>
          <a:noFill/>
          <a:ln>
            <a:noFill/>
          </a:ln>
        </p:spPr>
        <p:txBody>
          <a:bodyPr lIns="91425" tIns="45700" rIns="91425" bIns="45700" anchor="t" anchorCtr="0">
            <a:noAutofit/>
          </a:bodyPr>
          <a:lstStyle/>
          <a:p>
            <a:pPr marL="171450" marR="0" lvl="0" indent="-171450" algn="l" rtl="0">
              <a:lnSpc>
                <a:spcPct val="90000"/>
              </a:lnSpc>
              <a:spcBef>
                <a:spcPts val="0"/>
              </a:spcBef>
              <a:spcAft>
                <a:spcPts val="0"/>
              </a:spcAft>
              <a:buClr>
                <a:srgbClr val="FFFFFF"/>
              </a:buClr>
              <a:buSzPct val="100000"/>
              <a:buFont typeface="Arial"/>
              <a:buChar char="•"/>
            </a:pPr>
            <a:r>
              <a:rPr lang="en-US" sz="2400" b="0" i="0" u="none" strike="noStrike" cap="none" dirty="0">
                <a:solidFill>
                  <a:srgbClr val="FFFFFF"/>
                </a:solidFill>
                <a:latin typeface="Calibri"/>
                <a:ea typeface="Calibri"/>
                <a:cs typeface="Calibri"/>
                <a:sym typeface="Calibri"/>
              </a:rPr>
              <a:t>System Registration</a:t>
            </a:r>
          </a:p>
          <a:p>
            <a:pPr marL="514350" marR="0" lvl="1" indent="-171450" algn="l" rtl="0">
              <a:lnSpc>
                <a:spcPct val="90000"/>
              </a:lnSpc>
              <a:spcBef>
                <a:spcPts val="375"/>
              </a:spcBef>
              <a:spcAft>
                <a:spcPts val="0"/>
              </a:spcAft>
              <a:buClr>
                <a:srgbClr val="FFFFFF"/>
              </a:buClr>
              <a:buSzPct val="100000"/>
              <a:buFont typeface="Arial"/>
              <a:buChar char="•"/>
            </a:pPr>
            <a:r>
              <a:rPr lang="en-US" sz="2400" b="0" i="0" u="none" strike="noStrike" cap="none" dirty="0">
                <a:solidFill>
                  <a:srgbClr val="FFFFFF"/>
                </a:solidFill>
                <a:latin typeface="Calibri"/>
                <a:ea typeface="Calibri"/>
                <a:cs typeface="Calibri"/>
                <a:sym typeface="Calibri"/>
              </a:rPr>
              <a:t>Setup project</a:t>
            </a:r>
          </a:p>
          <a:p>
            <a:pPr marL="514350" marR="0" lvl="1" indent="-171450" algn="l" rtl="0">
              <a:lnSpc>
                <a:spcPct val="90000"/>
              </a:lnSpc>
              <a:spcBef>
                <a:spcPts val="375"/>
              </a:spcBef>
              <a:spcAft>
                <a:spcPts val="0"/>
              </a:spcAft>
              <a:buClr>
                <a:srgbClr val="FFFFFF"/>
              </a:buClr>
              <a:buSzPct val="100000"/>
              <a:buFont typeface="Arial"/>
              <a:buChar char="•"/>
            </a:pPr>
            <a:r>
              <a:rPr lang="en-US" sz="2400" b="0" i="0" u="none" strike="noStrike" cap="none" dirty="0">
                <a:solidFill>
                  <a:srgbClr val="FFFFFF"/>
                </a:solidFill>
                <a:latin typeface="Calibri"/>
                <a:ea typeface="Calibri"/>
                <a:cs typeface="Calibri"/>
                <a:sym typeface="Calibri"/>
              </a:rPr>
              <a:t>Setup </a:t>
            </a:r>
            <a:r>
              <a:rPr lang="en-US" sz="2400" b="0" i="0" u="none" strike="noStrike" cap="none" dirty="0" err="1">
                <a:solidFill>
                  <a:srgbClr val="FFFFFF"/>
                </a:solidFill>
                <a:latin typeface="Calibri"/>
                <a:ea typeface="Calibri"/>
                <a:cs typeface="Calibri"/>
                <a:sym typeface="Calibri"/>
              </a:rPr>
              <a:t>CoreData</a:t>
            </a:r>
            <a:endParaRPr lang="en-US" sz="2400" b="0" i="0" u="none" strike="noStrike" cap="none" dirty="0">
              <a:solidFill>
                <a:srgbClr val="FFFFFF"/>
              </a:solidFill>
              <a:latin typeface="Calibri"/>
              <a:ea typeface="Calibri"/>
              <a:cs typeface="Calibri"/>
              <a:sym typeface="Calibri"/>
            </a:endParaRPr>
          </a:p>
          <a:p>
            <a:pPr marL="514350" marR="0" lvl="1" indent="-171450" algn="l" rtl="0">
              <a:lnSpc>
                <a:spcPct val="90000"/>
              </a:lnSpc>
              <a:spcBef>
                <a:spcPts val="375"/>
              </a:spcBef>
              <a:spcAft>
                <a:spcPts val="0"/>
              </a:spcAft>
              <a:buClr>
                <a:srgbClr val="FFFFFF"/>
              </a:buClr>
              <a:buSzPct val="100000"/>
              <a:buFont typeface="Arial"/>
              <a:buChar char="•"/>
            </a:pPr>
            <a:r>
              <a:rPr lang="en-US" sz="2400" b="0" i="0" u="none" strike="noStrike" cap="none" dirty="0">
                <a:solidFill>
                  <a:srgbClr val="FFFFFF"/>
                </a:solidFill>
                <a:latin typeface="Calibri"/>
                <a:ea typeface="Calibri"/>
                <a:cs typeface="Calibri"/>
                <a:sym typeface="Calibri"/>
              </a:rPr>
              <a:t>Setup Parse Database</a:t>
            </a:r>
          </a:p>
          <a:p>
            <a:pPr marL="171450" marR="0" lvl="0" indent="-171450" algn="l" rtl="0">
              <a:lnSpc>
                <a:spcPct val="90000"/>
              </a:lnSpc>
              <a:spcBef>
                <a:spcPts val="750"/>
              </a:spcBef>
              <a:spcAft>
                <a:spcPts val="0"/>
              </a:spcAft>
              <a:buClr>
                <a:srgbClr val="FFFFFF"/>
              </a:buClr>
              <a:buSzPct val="100000"/>
              <a:buFont typeface="Arial"/>
              <a:buChar char="•"/>
            </a:pPr>
            <a:r>
              <a:rPr lang="en-US" sz="2400" b="0" i="0" u="none" strike="noStrike" cap="none" dirty="0">
                <a:solidFill>
                  <a:srgbClr val="FFFFFF"/>
                </a:solidFill>
                <a:latin typeface="Calibri"/>
                <a:ea typeface="Calibri"/>
                <a:cs typeface="Calibri"/>
                <a:sym typeface="Calibri"/>
              </a:rPr>
              <a:t>System Login</a:t>
            </a:r>
          </a:p>
          <a:p>
            <a:pPr marL="514350" marR="0" lvl="1" indent="-171450" algn="l" rtl="0">
              <a:lnSpc>
                <a:spcPct val="90000"/>
              </a:lnSpc>
              <a:spcBef>
                <a:spcPts val="375"/>
              </a:spcBef>
              <a:spcAft>
                <a:spcPts val="0"/>
              </a:spcAft>
              <a:buClr>
                <a:srgbClr val="FFFFFF"/>
              </a:buClr>
              <a:buSzPct val="100000"/>
              <a:buFont typeface="Arial"/>
              <a:buChar char="•"/>
            </a:pPr>
            <a:r>
              <a:rPr lang="en-US" sz="2400" b="0" i="0" u="none" strike="noStrike" cap="none" dirty="0">
                <a:solidFill>
                  <a:srgbClr val="FFFFFF"/>
                </a:solidFill>
                <a:latin typeface="Calibri"/>
                <a:ea typeface="Calibri"/>
                <a:cs typeface="Calibri"/>
                <a:sym typeface="Calibri"/>
              </a:rPr>
              <a:t>Integrate </a:t>
            </a:r>
            <a:r>
              <a:rPr lang="en-US" sz="2400" b="0" i="0" u="none" strike="noStrike" cap="none" dirty="0" err="1">
                <a:solidFill>
                  <a:srgbClr val="FFFFFF"/>
                </a:solidFill>
                <a:latin typeface="Calibri"/>
                <a:ea typeface="Calibri"/>
                <a:cs typeface="Calibri"/>
                <a:sym typeface="Calibri"/>
              </a:rPr>
              <a:t>CoreData</a:t>
            </a:r>
            <a:endParaRPr lang="en-US" sz="2400" b="0" i="0" u="none" strike="noStrike" cap="none" dirty="0">
              <a:solidFill>
                <a:srgbClr val="FFFFFF"/>
              </a:solidFill>
              <a:latin typeface="Calibri"/>
              <a:ea typeface="Calibri"/>
              <a:cs typeface="Calibri"/>
              <a:sym typeface="Calibri"/>
            </a:endParaRPr>
          </a:p>
          <a:p>
            <a:pPr marL="514350" marR="0" lvl="1" indent="-171450" algn="l" rtl="0">
              <a:lnSpc>
                <a:spcPct val="90000"/>
              </a:lnSpc>
              <a:spcBef>
                <a:spcPts val="375"/>
              </a:spcBef>
              <a:spcAft>
                <a:spcPts val="0"/>
              </a:spcAft>
              <a:buClr>
                <a:srgbClr val="FFFFFF"/>
              </a:buClr>
              <a:buSzPct val="100000"/>
              <a:buFont typeface="Arial"/>
              <a:buChar char="•"/>
            </a:pPr>
            <a:r>
              <a:rPr lang="en-US" sz="2400" b="0" i="0" u="none" strike="noStrike" cap="none" dirty="0">
                <a:solidFill>
                  <a:srgbClr val="FFFFFF"/>
                </a:solidFill>
                <a:latin typeface="Calibri"/>
                <a:ea typeface="Calibri"/>
                <a:cs typeface="Calibri"/>
                <a:sym typeface="Calibri"/>
              </a:rPr>
              <a:t>Create all necessary views</a:t>
            </a:r>
          </a:p>
          <a:p>
            <a:pPr marL="514350" marR="0" lvl="1" indent="-171450" algn="l" rtl="0">
              <a:lnSpc>
                <a:spcPct val="90000"/>
              </a:lnSpc>
              <a:spcBef>
                <a:spcPts val="375"/>
              </a:spcBef>
              <a:buClr>
                <a:srgbClr val="FFFFFF"/>
              </a:buClr>
              <a:buSzPct val="100000"/>
              <a:buFont typeface="Arial"/>
              <a:buChar char="•"/>
            </a:pPr>
            <a:r>
              <a:rPr lang="en-US" sz="2400" b="0" i="0" u="none" strike="noStrike" cap="none" dirty="0">
                <a:solidFill>
                  <a:srgbClr val="FFFFFF"/>
                </a:solidFill>
                <a:latin typeface="Calibri"/>
                <a:ea typeface="Calibri"/>
                <a:cs typeface="Calibri"/>
                <a:sym typeface="Calibri"/>
              </a:rPr>
              <a:t>Prepare property </a:t>
            </a:r>
            <a:r>
              <a:rPr lang="en-US" sz="2400" b="0" i="0" u="none" strike="noStrike" cap="none" dirty="0" smtClean="0">
                <a:solidFill>
                  <a:srgbClr val="FFFFFF"/>
                </a:solidFill>
                <a:latin typeface="Calibri"/>
                <a:ea typeface="Calibri"/>
                <a:cs typeface="Calibri"/>
                <a:sym typeface="Calibri"/>
              </a:rPr>
              <a:t>lists</a:t>
            </a:r>
          </a:p>
          <a:p>
            <a:pPr marL="514350" marR="0" lvl="1" indent="-171450" algn="l" rtl="0">
              <a:lnSpc>
                <a:spcPct val="90000"/>
              </a:lnSpc>
              <a:spcBef>
                <a:spcPts val="375"/>
              </a:spcBef>
              <a:buClr>
                <a:srgbClr val="FFFFFF"/>
              </a:buClr>
              <a:buSzPct val="100000"/>
              <a:buFont typeface="Arial"/>
              <a:buChar char="•"/>
            </a:pPr>
            <a:r>
              <a:rPr lang="en-US" sz="2400" dirty="0" smtClean="0">
                <a:solidFill>
                  <a:srgbClr val="FFFFFF"/>
                </a:solidFill>
              </a:rPr>
              <a:t>iOS view and edit teams</a:t>
            </a:r>
            <a:endParaRPr lang="en-US" sz="2400" b="0" i="0" u="none" strike="noStrike" cap="none" dirty="0">
              <a:solidFill>
                <a:srgbClr val="FFFFFF"/>
              </a:solidFill>
              <a:latin typeface="Calibri"/>
              <a:ea typeface="Calibri"/>
              <a:cs typeface="Calibri"/>
              <a:sym typeface="Calibri"/>
            </a:endParaRPr>
          </a:p>
        </p:txBody>
      </p:sp>
      <p:sp>
        <p:nvSpPr>
          <p:cNvPr id="98" name="Shape 98"/>
          <p:cNvSpPr txBox="1">
            <a:spLocks noGrp="1"/>
          </p:cNvSpPr>
          <p:nvPr>
            <p:ph type="body" idx="2"/>
          </p:nvPr>
        </p:nvSpPr>
        <p:spPr>
          <a:xfrm>
            <a:off x="4629150" y="1825625"/>
            <a:ext cx="3886200" cy="4351338"/>
          </a:xfrm>
          <a:prstGeom prst="rect">
            <a:avLst/>
          </a:prstGeom>
          <a:noFill/>
          <a:ln>
            <a:noFill/>
          </a:ln>
        </p:spPr>
        <p:txBody>
          <a:bodyPr lIns="91425" tIns="45700" rIns="91425" bIns="45700" anchor="t" anchorCtr="0">
            <a:noAutofit/>
          </a:bodyPr>
          <a:lstStyle/>
          <a:p>
            <a:pPr marL="171450" marR="0" lvl="0" indent="-171450" algn="l" rtl="0">
              <a:lnSpc>
                <a:spcPct val="90000"/>
              </a:lnSpc>
              <a:spcBef>
                <a:spcPts val="0"/>
              </a:spcBef>
              <a:spcAft>
                <a:spcPts val="0"/>
              </a:spcAft>
              <a:buClr>
                <a:srgbClr val="FFFFFF"/>
              </a:buClr>
              <a:buSzPct val="100000"/>
              <a:buFont typeface="Arial"/>
              <a:buChar char="•"/>
            </a:pPr>
            <a:r>
              <a:rPr lang="en-US" sz="2400" b="0" i="0" u="none" strike="noStrike" cap="none" dirty="0">
                <a:solidFill>
                  <a:srgbClr val="FFFFFF"/>
                </a:solidFill>
                <a:latin typeface="Calibri"/>
                <a:ea typeface="Calibri"/>
                <a:cs typeface="Calibri"/>
                <a:sym typeface="Calibri"/>
              </a:rPr>
              <a:t>User photo</a:t>
            </a:r>
          </a:p>
          <a:p>
            <a:pPr marL="514350" marR="0" lvl="1" indent="-171450" algn="l" rtl="0">
              <a:lnSpc>
                <a:spcPct val="90000"/>
              </a:lnSpc>
              <a:spcBef>
                <a:spcPts val="375"/>
              </a:spcBef>
              <a:spcAft>
                <a:spcPts val="0"/>
              </a:spcAft>
              <a:buClr>
                <a:srgbClr val="FFFFFF"/>
              </a:buClr>
              <a:buSzPct val="100000"/>
              <a:buFont typeface="Arial"/>
              <a:buChar char="•"/>
            </a:pPr>
            <a:r>
              <a:rPr lang="en-US" sz="2400" b="0" i="0" u="none" strike="noStrike" cap="none" dirty="0">
                <a:solidFill>
                  <a:srgbClr val="FFFFFF"/>
                </a:solidFill>
                <a:latin typeface="Calibri"/>
                <a:ea typeface="Calibri"/>
                <a:cs typeface="Calibri"/>
                <a:sym typeface="Calibri"/>
              </a:rPr>
              <a:t>Configure database</a:t>
            </a:r>
          </a:p>
          <a:p>
            <a:pPr marL="514350" marR="0" lvl="1" indent="-171450" algn="l" rtl="0">
              <a:lnSpc>
                <a:spcPct val="90000"/>
              </a:lnSpc>
              <a:spcBef>
                <a:spcPts val="375"/>
              </a:spcBef>
              <a:spcAft>
                <a:spcPts val="0"/>
              </a:spcAft>
              <a:buClr>
                <a:srgbClr val="FFFFFF"/>
              </a:buClr>
              <a:buSzPct val="100000"/>
              <a:buFont typeface="Arial"/>
              <a:buChar char="•"/>
            </a:pPr>
            <a:r>
              <a:rPr lang="en-US" sz="2400" b="0" i="0" u="none" strike="noStrike" cap="none" dirty="0">
                <a:solidFill>
                  <a:srgbClr val="FFFFFF"/>
                </a:solidFill>
                <a:latin typeface="Calibri"/>
                <a:ea typeface="Calibri"/>
                <a:cs typeface="Calibri"/>
                <a:sym typeface="Calibri"/>
              </a:rPr>
              <a:t>Create image data representation</a:t>
            </a:r>
          </a:p>
          <a:p>
            <a:pPr marL="514350" marR="0" lvl="1" indent="-171450" algn="l" rtl="0">
              <a:lnSpc>
                <a:spcPct val="90000"/>
              </a:lnSpc>
              <a:spcBef>
                <a:spcPts val="375"/>
              </a:spcBef>
              <a:spcAft>
                <a:spcPts val="0"/>
              </a:spcAft>
              <a:buClr>
                <a:srgbClr val="FFFFFF"/>
              </a:buClr>
              <a:buSzPct val="100000"/>
              <a:buFont typeface="Arial"/>
              <a:buChar char="•"/>
            </a:pPr>
            <a:r>
              <a:rPr lang="en-US" sz="2400" b="0" i="0" u="none" strike="noStrike" cap="none" dirty="0">
                <a:solidFill>
                  <a:srgbClr val="FFFFFF"/>
                </a:solidFill>
                <a:latin typeface="Calibri"/>
                <a:ea typeface="Calibri"/>
                <a:cs typeface="Calibri"/>
                <a:sym typeface="Calibri"/>
              </a:rPr>
              <a:t>Reduce image size (parse restrictions)</a:t>
            </a:r>
          </a:p>
          <a:p>
            <a:pPr marL="171450" marR="0" lvl="0" indent="-171450" algn="l" rtl="0">
              <a:lnSpc>
                <a:spcPct val="90000"/>
              </a:lnSpc>
              <a:spcBef>
                <a:spcPts val="750"/>
              </a:spcBef>
              <a:spcAft>
                <a:spcPts val="0"/>
              </a:spcAft>
              <a:buClr>
                <a:srgbClr val="FFFFFF"/>
              </a:buClr>
              <a:buSzPct val="100000"/>
              <a:buFont typeface="Arial"/>
              <a:buChar char="•"/>
            </a:pPr>
            <a:r>
              <a:rPr lang="en-US" sz="2400" b="0" i="0" u="none" strike="noStrike" cap="none" dirty="0">
                <a:solidFill>
                  <a:srgbClr val="FFFFFF"/>
                </a:solidFill>
                <a:latin typeface="Calibri"/>
                <a:ea typeface="Calibri"/>
                <a:cs typeface="Calibri"/>
                <a:sym typeface="Calibri"/>
              </a:rPr>
              <a:t>Recent user persistent data</a:t>
            </a:r>
          </a:p>
          <a:p>
            <a:pPr marL="514350" marR="0" lvl="1" indent="-171450" algn="l" rtl="0">
              <a:lnSpc>
                <a:spcPct val="90000"/>
              </a:lnSpc>
              <a:spcBef>
                <a:spcPts val="375"/>
              </a:spcBef>
              <a:spcAft>
                <a:spcPts val="0"/>
              </a:spcAft>
              <a:buClr>
                <a:srgbClr val="FFFFFF"/>
              </a:buClr>
              <a:buSzPct val="100000"/>
              <a:buFont typeface="Arial"/>
              <a:buChar char="•"/>
            </a:pPr>
            <a:r>
              <a:rPr lang="en-US" sz="2400" b="0" i="0" u="none" strike="noStrike" cap="none" dirty="0">
                <a:solidFill>
                  <a:srgbClr val="FFFFFF"/>
                </a:solidFill>
                <a:latin typeface="Calibri"/>
                <a:ea typeface="Calibri"/>
                <a:cs typeface="Calibri"/>
                <a:sym typeface="Calibri"/>
              </a:rPr>
              <a:t>Configure </a:t>
            </a:r>
            <a:r>
              <a:rPr lang="en-US" sz="2400" b="0" i="0" u="none" strike="noStrike" cap="none" dirty="0" err="1">
                <a:solidFill>
                  <a:srgbClr val="FFFFFF"/>
                </a:solidFill>
                <a:latin typeface="Calibri"/>
                <a:ea typeface="Calibri"/>
                <a:cs typeface="Calibri"/>
                <a:sym typeface="Calibri"/>
              </a:rPr>
              <a:t>CoreData</a:t>
            </a:r>
            <a:r>
              <a:rPr lang="en-US" sz="2400" b="0" i="0" u="none" strike="noStrike" cap="none" dirty="0">
                <a:solidFill>
                  <a:srgbClr val="FFFFFF"/>
                </a:solidFill>
                <a:latin typeface="Calibri"/>
                <a:ea typeface="Calibri"/>
                <a:cs typeface="Calibri"/>
                <a:sym typeface="Calibri"/>
              </a:rPr>
              <a:t> relationships</a:t>
            </a:r>
          </a:p>
          <a:p>
            <a:pPr marL="514350" marR="0" lvl="1" indent="-171450" algn="l" rtl="0">
              <a:lnSpc>
                <a:spcPct val="90000"/>
              </a:lnSpc>
              <a:spcBef>
                <a:spcPts val="375"/>
              </a:spcBef>
              <a:buClr>
                <a:srgbClr val="FFFFFF"/>
              </a:buClr>
              <a:buSzPct val="100000"/>
              <a:buFont typeface="Arial"/>
              <a:buChar char="•"/>
            </a:pPr>
            <a:r>
              <a:rPr lang="en-US" sz="2400" b="0" i="0" u="none" strike="noStrike" cap="none" dirty="0">
                <a:solidFill>
                  <a:srgbClr val="FFFFFF"/>
                </a:solidFill>
                <a:latin typeface="Calibri"/>
                <a:ea typeface="Calibri"/>
                <a:cs typeface="Calibri"/>
                <a:sym typeface="Calibri"/>
              </a:rPr>
              <a:t>Set </a:t>
            </a:r>
            <a:r>
              <a:rPr lang="en-US" sz="2400" b="0" i="0" u="none" strike="noStrike" cap="none" dirty="0" err="1">
                <a:solidFill>
                  <a:srgbClr val="FFFFFF"/>
                </a:solidFill>
                <a:latin typeface="Calibri"/>
                <a:ea typeface="Calibri"/>
                <a:cs typeface="Calibri"/>
                <a:sym typeface="Calibri"/>
              </a:rPr>
              <a:t>CoreData</a:t>
            </a:r>
            <a:r>
              <a:rPr lang="en-US" sz="2400" b="0" i="0" u="none" strike="noStrike" cap="none" dirty="0">
                <a:solidFill>
                  <a:srgbClr val="FFFFFF"/>
                </a:solidFill>
                <a:latin typeface="Calibri"/>
                <a:ea typeface="Calibri"/>
                <a:cs typeface="Calibri"/>
                <a:sym typeface="Calibri"/>
              </a:rPr>
              <a:t> </a:t>
            </a:r>
            <a:r>
              <a:rPr lang="en-US" sz="2400" b="0" i="0" u="none" strike="noStrike" cap="none" dirty="0" smtClean="0">
                <a:solidFill>
                  <a:srgbClr val="FFFFFF"/>
                </a:solidFill>
                <a:latin typeface="Calibri"/>
                <a:ea typeface="Calibri"/>
                <a:cs typeface="Calibri"/>
                <a:sym typeface="Calibri"/>
              </a:rPr>
              <a:t>security</a:t>
            </a:r>
          </a:p>
          <a:p>
            <a:pPr indent="-171450">
              <a:spcBef>
                <a:spcPts val="375"/>
              </a:spcBef>
              <a:buClr>
                <a:srgbClr val="FFFFFF"/>
              </a:buClr>
            </a:pPr>
            <a:r>
              <a:rPr lang="en-US" sz="2700" dirty="0" smtClean="0">
                <a:solidFill>
                  <a:srgbClr val="FFFFFF"/>
                </a:solidFill>
              </a:rPr>
              <a:t>iOS </a:t>
            </a:r>
            <a:r>
              <a:rPr lang="en-US" sz="2700" dirty="0" err="1" smtClean="0">
                <a:solidFill>
                  <a:srgbClr val="FFFFFF"/>
                </a:solidFill>
              </a:rPr>
              <a:t>bluetooth</a:t>
            </a:r>
            <a:endParaRPr lang="en-US" sz="2700" b="0" i="0" u="none" strike="noStrike" cap="none" dirty="0">
              <a:solidFill>
                <a:srgbClr val="FFFFFF"/>
              </a:solidFill>
              <a:latin typeface="Calibri"/>
              <a:ea typeface="Calibri"/>
              <a:cs typeface="Calibri"/>
              <a:sym typeface="Calibri"/>
            </a:endParaRPr>
          </a:p>
        </p:txBody>
      </p:sp>
    </p:spTree>
  </p:cSld>
  <p:clrMapOvr>
    <a:masterClrMapping/>
  </p:clrMapOvr>
  <p:transition spd="slow">
    <p:cu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Shape 103"/>
          <p:cNvSpPr txBox="1">
            <a:spLocks noGrp="1"/>
          </p:cNvSpPr>
          <p:nvPr>
            <p:ph type="title"/>
          </p:nvPr>
        </p:nvSpPr>
        <p:spPr>
          <a:xfrm>
            <a:off x="628650" y="365126"/>
            <a:ext cx="7886700" cy="1325562"/>
          </a:xfrm>
          <a:prstGeom prst="rect">
            <a:avLst/>
          </a:prstGeom>
          <a:noFill/>
          <a:ln>
            <a:noFill/>
          </a:ln>
        </p:spPr>
        <p:txBody>
          <a:bodyPr lIns="91425" tIns="45700" rIns="91425" bIns="45700" anchor="ctr" anchorCtr="0">
            <a:noAutofit/>
          </a:bodyPr>
          <a:lstStyle/>
          <a:p>
            <a:pPr marL="0" marR="0" lvl="0" indent="0" algn="l" rtl="0">
              <a:lnSpc>
                <a:spcPct val="90000"/>
              </a:lnSpc>
              <a:spcBef>
                <a:spcPts val="0"/>
              </a:spcBef>
              <a:buClr>
                <a:srgbClr val="BF9000"/>
              </a:buClr>
              <a:buSzPct val="25000"/>
              <a:buFont typeface="Calibri"/>
              <a:buNone/>
            </a:pPr>
            <a:r>
              <a:rPr lang="en-US" sz="3300" b="0" i="0" u="none" strike="noStrike" cap="none">
                <a:solidFill>
                  <a:srgbClr val="FFFFFF"/>
                </a:solidFill>
                <a:latin typeface="Calibri"/>
                <a:ea typeface="Calibri"/>
                <a:cs typeface="Calibri"/>
                <a:sym typeface="Calibri"/>
              </a:rPr>
              <a:t>Requirements: User Stories </a:t>
            </a:r>
          </a:p>
        </p:txBody>
      </p:sp>
      <p:sp>
        <p:nvSpPr>
          <p:cNvPr id="104" name="Shape 104"/>
          <p:cNvSpPr txBox="1">
            <a:spLocks noGrp="1"/>
          </p:cNvSpPr>
          <p:nvPr>
            <p:ph type="body" idx="1"/>
          </p:nvPr>
        </p:nvSpPr>
        <p:spPr>
          <a:xfrm>
            <a:off x="628650" y="1825625"/>
            <a:ext cx="7886700" cy="4351338"/>
          </a:xfrm>
          <a:prstGeom prst="rect">
            <a:avLst/>
          </a:prstGeom>
          <a:noFill/>
          <a:ln>
            <a:noFill/>
          </a:ln>
        </p:spPr>
        <p:txBody>
          <a:bodyPr lIns="91425" tIns="45700" rIns="91425" bIns="45700" anchor="t" anchorCtr="0">
            <a:noAutofit/>
          </a:bodyPr>
          <a:lstStyle/>
          <a:p>
            <a:pPr marL="171450" marR="0" lvl="0" indent="-171450" algn="l" rtl="0">
              <a:lnSpc>
                <a:spcPct val="90000"/>
              </a:lnSpc>
              <a:spcBef>
                <a:spcPts val="0"/>
              </a:spcBef>
              <a:spcAft>
                <a:spcPts val="0"/>
              </a:spcAft>
              <a:buClr>
                <a:srgbClr val="FFFFFF"/>
              </a:buClr>
              <a:buSzPct val="100000"/>
              <a:buFont typeface="Arial"/>
              <a:buChar char="•"/>
            </a:pPr>
            <a:r>
              <a:rPr lang="en-US" sz="2800" b="0" i="0" u="none" strike="noStrike" cap="none">
                <a:solidFill>
                  <a:srgbClr val="FFFFFF"/>
                </a:solidFill>
                <a:latin typeface="Calibri"/>
                <a:ea typeface="Calibri"/>
                <a:cs typeface="Calibri"/>
                <a:sym typeface="Calibri"/>
              </a:rPr>
              <a:t>Recent user persistent data</a:t>
            </a:r>
          </a:p>
          <a:p>
            <a:pPr marL="171450" marR="0" lvl="0" indent="-171450" algn="l" rtl="0">
              <a:lnSpc>
                <a:spcPct val="90000"/>
              </a:lnSpc>
              <a:spcBef>
                <a:spcPts val="750"/>
              </a:spcBef>
              <a:spcAft>
                <a:spcPts val="0"/>
              </a:spcAft>
              <a:buClr>
                <a:srgbClr val="FFFFFF"/>
              </a:buClr>
              <a:buSzPct val="100000"/>
              <a:buFont typeface="Arial"/>
              <a:buChar char="•"/>
            </a:pPr>
            <a:r>
              <a:rPr lang="en-US" sz="2800" b="0" i="0" u="none" strike="noStrike" cap="none">
                <a:solidFill>
                  <a:srgbClr val="FFFFFF"/>
                </a:solidFill>
                <a:latin typeface="Calibri"/>
                <a:ea typeface="Calibri"/>
                <a:cs typeface="Calibri"/>
                <a:sym typeface="Calibri"/>
              </a:rPr>
              <a:t>As a user I would like to save data on the device so that I can access it offline</a:t>
            </a:r>
          </a:p>
          <a:p>
            <a:pPr marL="514350" marR="0" lvl="1" indent="-171450" algn="l" rtl="0">
              <a:lnSpc>
                <a:spcPct val="90000"/>
              </a:lnSpc>
              <a:spcBef>
                <a:spcPts val="375"/>
              </a:spcBef>
              <a:spcAft>
                <a:spcPts val="0"/>
              </a:spcAft>
              <a:buClr>
                <a:srgbClr val="FFFFFF"/>
              </a:buClr>
              <a:buSzPct val="100000"/>
              <a:buFont typeface="Arial"/>
              <a:buChar char="•"/>
            </a:pPr>
            <a:r>
              <a:rPr lang="en-US" sz="2800" b="0" i="0" u="none" strike="noStrike" cap="none">
                <a:solidFill>
                  <a:srgbClr val="FFFFFF"/>
                </a:solidFill>
                <a:latin typeface="Calibri"/>
                <a:ea typeface="Calibri"/>
                <a:cs typeface="Calibri"/>
                <a:sym typeface="Calibri"/>
              </a:rPr>
              <a:t>Configure CoreData relationships</a:t>
            </a:r>
          </a:p>
          <a:p>
            <a:pPr marL="857250" marR="0" lvl="2" indent="-171450" algn="l" rtl="0">
              <a:lnSpc>
                <a:spcPct val="90000"/>
              </a:lnSpc>
              <a:spcBef>
                <a:spcPts val="375"/>
              </a:spcBef>
              <a:spcAft>
                <a:spcPts val="0"/>
              </a:spcAft>
              <a:buClr>
                <a:srgbClr val="FFFFFF"/>
              </a:buClr>
              <a:buSzPct val="100000"/>
              <a:buFont typeface="Arial"/>
              <a:buChar char="•"/>
            </a:pPr>
            <a:r>
              <a:rPr lang="en-US" sz="2800" b="0" i="0" u="none" strike="noStrike" cap="none">
                <a:solidFill>
                  <a:srgbClr val="FFFFFF"/>
                </a:solidFill>
                <a:latin typeface="Calibri"/>
                <a:ea typeface="Calibri"/>
                <a:cs typeface="Calibri"/>
                <a:sym typeface="Calibri"/>
              </a:rPr>
              <a:t>Setup CoreData model</a:t>
            </a:r>
          </a:p>
          <a:p>
            <a:pPr marL="857250" marR="0" lvl="2" indent="-171450" algn="l" rtl="0">
              <a:lnSpc>
                <a:spcPct val="90000"/>
              </a:lnSpc>
              <a:spcBef>
                <a:spcPts val="375"/>
              </a:spcBef>
              <a:spcAft>
                <a:spcPts val="0"/>
              </a:spcAft>
              <a:buClr>
                <a:srgbClr val="FFFFFF"/>
              </a:buClr>
              <a:buSzPct val="100000"/>
              <a:buFont typeface="Arial"/>
              <a:buChar char="•"/>
            </a:pPr>
            <a:r>
              <a:rPr lang="en-US" sz="2800" b="0" i="0" u="none" strike="noStrike" cap="none">
                <a:solidFill>
                  <a:srgbClr val="FFFFFF"/>
                </a:solidFill>
                <a:latin typeface="Calibri"/>
                <a:ea typeface="Calibri"/>
                <a:cs typeface="Calibri"/>
                <a:sym typeface="Calibri"/>
              </a:rPr>
              <a:t>Setup relationships</a:t>
            </a:r>
          </a:p>
          <a:p>
            <a:pPr marL="514350" marR="0" lvl="1" indent="-171450" algn="l" rtl="0">
              <a:lnSpc>
                <a:spcPct val="90000"/>
              </a:lnSpc>
              <a:spcBef>
                <a:spcPts val="375"/>
              </a:spcBef>
              <a:spcAft>
                <a:spcPts val="0"/>
              </a:spcAft>
              <a:buClr>
                <a:srgbClr val="FFFFFF"/>
              </a:buClr>
              <a:buSzPct val="100000"/>
              <a:buFont typeface="Arial"/>
              <a:buChar char="•"/>
            </a:pPr>
            <a:r>
              <a:rPr lang="en-US" sz="2800" b="0" i="0" u="none" strike="noStrike" cap="none">
                <a:solidFill>
                  <a:srgbClr val="FFFFFF"/>
                </a:solidFill>
                <a:latin typeface="Calibri"/>
                <a:ea typeface="Calibri"/>
                <a:cs typeface="Calibri"/>
                <a:sym typeface="Calibri"/>
              </a:rPr>
              <a:t>Set CoreData security</a:t>
            </a:r>
          </a:p>
          <a:p>
            <a:pPr marL="857250" marR="0" lvl="2" indent="-171450" algn="l" rtl="0">
              <a:lnSpc>
                <a:spcPct val="90000"/>
              </a:lnSpc>
              <a:spcBef>
                <a:spcPts val="375"/>
              </a:spcBef>
              <a:spcAft>
                <a:spcPts val="0"/>
              </a:spcAft>
              <a:buClr>
                <a:srgbClr val="FFFFFF"/>
              </a:buClr>
              <a:buSzPct val="100000"/>
              <a:buFont typeface="Arial"/>
              <a:buChar char="•"/>
            </a:pPr>
            <a:r>
              <a:rPr lang="en-US" sz="2800" b="0" i="0" u="none" strike="noStrike" cap="none">
                <a:solidFill>
                  <a:srgbClr val="FFFFFF"/>
                </a:solidFill>
                <a:latin typeface="Calibri"/>
                <a:ea typeface="Calibri"/>
                <a:cs typeface="Calibri"/>
                <a:sym typeface="Calibri"/>
              </a:rPr>
              <a:t>Set a private key for the persistent data security</a:t>
            </a:r>
          </a:p>
          <a:p>
            <a:pPr marL="0" marR="0" lvl="0" indent="0" algn="l" rtl="0">
              <a:lnSpc>
                <a:spcPct val="90000"/>
              </a:lnSpc>
              <a:spcBef>
                <a:spcPts val="750"/>
              </a:spcBef>
              <a:buClr>
                <a:schemeClr val="dk1"/>
              </a:buClr>
              <a:buSzPct val="25000"/>
              <a:buFont typeface="Arial"/>
              <a:buNone/>
            </a:pPr>
            <a:endParaRPr sz="2100" b="0" i="0" u="none" strike="noStrike" cap="none">
              <a:solidFill>
                <a:srgbClr val="FFFFFF"/>
              </a:solidFill>
              <a:latin typeface="Calibri"/>
              <a:ea typeface="Calibri"/>
              <a:cs typeface="Calibri"/>
              <a:sym typeface="Calibri"/>
            </a:endParaRPr>
          </a:p>
        </p:txBody>
      </p:sp>
    </p:spTree>
  </p:cSld>
  <p:clrMapOvr>
    <a:masterClrMapping/>
  </p:clrMapOvr>
  <p:transition spd="slow">
    <p:cu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0" name="Shape 110"/>
          <p:cNvSpPr txBox="1">
            <a:spLocks noGrp="1"/>
          </p:cNvSpPr>
          <p:nvPr>
            <p:ph type="title"/>
          </p:nvPr>
        </p:nvSpPr>
        <p:spPr>
          <a:xfrm>
            <a:off x="311700" y="593366"/>
            <a:ext cx="8520600" cy="763500"/>
          </a:xfrm>
          <a:prstGeom prst="rect">
            <a:avLst/>
          </a:prstGeom>
          <a:noFill/>
          <a:ln>
            <a:noFill/>
          </a:ln>
        </p:spPr>
        <p:txBody>
          <a:bodyPr lIns="91425" tIns="45700" rIns="91425" bIns="45700" anchor="ctr" anchorCtr="0">
            <a:noAutofit/>
          </a:bodyPr>
          <a:lstStyle/>
          <a:p>
            <a:pPr marL="0" marR="0" lvl="0" indent="0" algn="l" rtl="0">
              <a:lnSpc>
                <a:spcPct val="90000"/>
              </a:lnSpc>
              <a:spcBef>
                <a:spcPts val="0"/>
              </a:spcBef>
              <a:buClr>
                <a:srgbClr val="BF9000"/>
              </a:buClr>
              <a:buSzPct val="25000"/>
              <a:buFont typeface="Calibri"/>
              <a:buNone/>
            </a:pPr>
            <a:r>
              <a:rPr lang="en-US" sz="3300" b="0" i="0" u="none" strike="noStrike" cap="none">
                <a:solidFill>
                  <a:srgbClr val="FFFFFF"/>
                </a:solidFill>
                <a:latin typeface="Calibri"/>
                <a:ea typeface="Calibri"/>
                <a:cs typeface="Calibri"/>
                <a:sym typeface="Calibri"/>
              </a:rPr>
              <a:t>Requirements: Use Cases</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76149" y="1297172"/>
            <a:ext cx="5191702" cy="5327433"/>
          </a:xfrm>
          <a:prstGeom prst="rect">
            <a:avLst/>
          </a:prstGeom>
        </p:spPr>
      </p:pic>
    </p:spTree>
  </p:cSld>
  <p:clrMapOvr>
    <a:masterClrMapping/>
  </p:clrMapOvr>
  <p:transition spd="slow">
    <p:cu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Shape 117"/>
          <p:cNvSpPr txBox="1">
            <a:spLocks noGrp="1"/>
          </p:cNvSpPr>
          <p:nvPr>
            <p:ph type="title"/>
          </p:nvPr>
        </p:nvSpPr>
        <p:spPr>
          <a:xfrm>
            <a:off x="779462" y="381000"/>
            <a:ext cx="8059736" cy="1044575"/>
          </a:xfrm>
          <a:prstGeom prst="rect">
            <a:avLst/>
          </a:prstGeom>
          <a:noFill/>
          <a:ln>
            <a:noFill/>
          </a:ln>
        </p:spPr>
        <p:txBody>
          <a:bodyPr lIns="91425" tIns="45700" rIns="91425" bIns="45700" anchor="ctr" anchorCtr="0">
            <a:noAutofit/>
          </a:bodyPr>
          <a:lstStyle/>
          <a:p>
            <a:pPr marL="0" marR="0" lvl="0" indent="0" algn="l" rtl="0">
              <a:lnSpc>
                <a:spcPct val="90000"/>
              </a:lnSpc>
              <a:spcBef>
                <a:spcPts val="0"/>
              </a:spcBef>
              <a:buClr>
                <a:srgbClr val="BF9000"/>
              </a:buClr>
              <a:buSzPct val="25000"/>
              <a:buFont typeface="Calibri"/>
              <a:buNone/>
            </a:pPr>
            <a:r>
              <a:rPr lang="en-US" sz="3300" b="0" i="0" u="none" strike="noStrike" cap="none">
                <a:solidFill>
                  <a:srgbClr val="FFFFFF"/>
                </a:solidFill>
                <a:latin typeface="Calibri"/>
                <a:ea typeface="Calibri"/>
                <a:cs typeface="Calibri"/>
                <a:sym typeface="Calibri"/>
              </a:rPr>
              <a:t>Requirements: Sequence Diagrams</a:t>
            </a:r>
          </a:p>
        </p:txBody>
      </p:sp>
      <p:sp>
        <p:nvSpPr>
          <p:cNvPr id="118" name="Shape 118"/>
          <p:cNvSpPr txBox="1">
            <a:spLocks noGrp="1"/>
          </p:cNvSpPr>
          <p:nvPr>
            <p:ph type="body" idx="1"/>
          </p:nvPr>
        </p:nvSpPr>
        <p:spPr>
          <a:xfrm>
            <a:off x="628650" y="1825625"/>
            <a:ext cx="7886700" cy="4351338"/>
          </a:xfrm>
          <a:prstGeom prst="rect">
            <a:avLst/>
          </a:prstGeom>
          <a:noFill/>
          <a:ln>
            <a:noFill/>
          </a:ln>
        </p:spPr>
        <p:txBody>
          <a:bodyPr lIns="91425" tIns="45700" rIns="91425" bIns="45700" anchor="t" anchorCtr="0">
            <a:noAutofit/>
          </a:bodyPr>
          <a:lstStyle/>
          <a:p>
            <a:pPr marL="171450" marR="0" lvl="0" indent="-171450" algn="l" rtl="0">
              <a:lnSpc>
                <a:spcPct val="90000"/>
              </a:lnSpc>
              <a:spcBef>
                <a:spcPts val="0"/>
              </a:spcBef>
              <a:buClr>
                <a:schemeClr val="dk1"/>
              </a:buClr>
              <a:buSzPct val="100000"/>
              <a:buFont typeface="Arial"/>
              <a:buNone/>
            </a:pPr>
            <a:endParaRPr sz="2100" b="0" i="0" u="none" strike="noStrike" cap="none">
              <a:solidFill>
                <a:schemeClr val="dk1"/>
              </a:solidFill>
              <a:latin typeface="Calibri"/>
              <a:ea typeface="Calibri"/>
              <a:cs typeface="Calibri"/>
              <a:sym typeface="Calibri"/>
            </a:endParaRPr>
          </a:p>
        </p:txBody>
      </p:sp>
      <p:pic>
        <p:nvPicPr>
          <p:cNvPr id="119" name="Shape 119"/>
          <p:cNvPicPr preferRelativeResize="0"/>
          <p:nvPr/>
        </p:nvPicPr>
        <p:blipFill rotWithShape="1">
          <a:blip r:embed="rId3">
            <a:alphaModFix/>
          </a:blip>
          <a:srcRect/>
          <a:stretch/>
        </p:blipFill>
        <p:spPr>
          <a:xfrm>
            <a:off x="763133" y="1425575"/>
            <a:ext cx="7027863" cy="4440919"/>
          </a:xfrm>
          <a:prstGeom prst="rect">
            <a:avLst/>
          </a:prstGeom>
          <a:noFill/>
          <a:ln>
            <a:noFill/>
          </a:ln>
        </p:spPr>
      </p:pic>
    </p:spTree>
  </p:cSld>
  <p:clrMapOvr>
    <a:masterClrMapping/>
  </p:clrMapOvr>
  <p:transition spd="slow">
    <p:cu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Shape 125"/>
          <p:cNvSpPr txBox="1">
            <a:spLocks noGrp="1"/>
          </p:cNvSpPr>
          <p:nvPr>
            <p:ph type="title"/>
          </p:nvPr>
        </p:nvSpPr>
        <p:spPr>
          <a:xfrm>
            <a:off x="628650" y="365126"/>
            <a:ext cx="7886700" cy="1325562"/>
          </a:xfrm>
          <a:prstGeom prst="rect">
            <a:avLst/>
          </a:prstGeom>
          <a:noFill/>
          <a:ln>
            <a:noFill/>
          </a:ln>
        </p:spPr>
        <p:txBody>
          <a:bodyPr lIns="91425" tIns="45700" rIns="91425" bIns="45700" anchor="ctr" anchorCtr="0">
            <a:noAutofit/>
          </a:bodyPr>
          <a:lstStyle/>
          <a:p>
            <a:pPr marL="0" marR="0" lvl="0" indent="0" algn="l" rtl="0">
              <a:lnSpc>
                <a:spcPct val="90000"/>
              </a:lnSpc>
              <a:spcBef>
                <a:spcPts val="0"/>
              </a:spcBef>
              <a:buClr>
                <a:srgbClr val="BF9000"/>
              </a:buClr>
              <a:buSzPct val="25000"/>
              <a:buFont typeface="Calibri"/>
              <a:buNone/>
            </a:pPr>
            <a:r>
              <a:rPr lang="en-US" sz="3300" b="0" i="0" u="none" strike="noStrike" cap="none">
                <a:solidFill>
                  <a:srgbClr val="FFFFFF"/>
                </a:solidFill>
                <a:latin typeface="Calibri"/>
                <a:ea typeface="Calibri"/>
                <a:cs typeface="Calibri"/>
                <a:sym typeface="Calibri"/>
              </a:rPr>
              <a:t>System Design: Architecture</a:t>
            </a:r>
          </a:p>
        </p:txBody>
      </p:sp>
      <p:pic>
        <p:nvPicPr>
          <p:cNvPr id="126" name="Shape 126"/>
          <p:cNvPicPr preferRelativeResize="0">
            <a:picLocks noGrp="1"/>
          </p:cNvPicPr>
          <p:nvPr>
            <p:ph type="body" idx="1"/>
          </p:nvPr>
        </p:nvPicPr>
        <p:blipFill rotWithShape="1">
          <a:blip r:embed="rId3">
            <a:alphaModFix/>
          </a:blip>
          <a:srcRect/>
          <a:stretch/>
        </p:blipFill>
        <p:spPr>
          <a:xfrm>
            <a:off x="457200" y="1752600"/>
            <a:ext cx="8381999" cy="3528729"/>
          </a:xfrm>
          <a:prstGeom prst="rect">
            <a:avLst/>
          </a:prstGeom>
          <a:noFill/>
          <a:ln>
            <a:noFill/>
          </a:ln>
        </p:spPr>
      </p:pic>
    </p:spTree>
  </p:cSld>
  <p:clrMapOvr>
    <a:masterClrMapping/>
  </p:clrMapOvr>
  <p:transition spd="slow">
    <p:cu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2" name="Shape 132"/>
          <p:cNvSpPr txBox="1">
            <a:spLocks noGrp="1"/>
          </p:cNvSpPr>
          <p:nvPr>
            <p:ph type="title"/>
          </p:nvPr>
        </p:nvSpPr>
        <p:spPr>
          <a:xfrm>
            <a:off x="628650" y="365126"/>
            <a:ext cx="7886700" cy="1325562"/>
          </a:xfrm>
          <a:prstGeom prst="rect">
            <a:avLst/>
          </a:prstGeom>
          <a:noFill/>
          <a:ln>
            <a:noFill/>
          </a:ln>
        </p:spPr>
        <p:txBody>
          <a:bodyPr lIns="91425" tIns="45700" rIns="91425" bIns="45700" anchor="ctr" anchorCtr="0">
            <a:noAutofit/>
          </a:bodyPr>
          <a:lstStyle/>
          <a:p>
            <a:pPr marL="0" marR="0" lvl="0" indent="0" algn="l" rtl="0">
              <a:lnSpc>
                <a:spcPct val="90000"/>
              </a:lnSpc>
              <a:spcBef>
                <a:spcPts val="0"/>
              </a:spcBef>
              <a:buClr>
                <a:srgbClr val="BF9000"/>
              </a:buClr>
              <a:buSzPct val="25000"/>
              <a:buFont typeface="Calibri"/>
              <a:buNone/>
            </a:pPr>
            <a:r>
              <a:rPr lang="en-US" sz="3300" b="0" i="0" u="none" strike="noStrike" cap="none">
                <a:solidFill>
                  <a:srgbClr val="FFFFFF"/>
                </a:solidFill>
                <a:latin typeface="Calibri"/>
                <a:ea typeface="Calibri"/>
                <a:cs typeface="Calibri"/>
                <a:sym typeface="Calibri"/>
              </a:rPr>
              <a:t>System Design: Deployment</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2802" y="1552931"/>
            <a:ext cx="7086530" cy="4911663"/>
          </a:xfrm>
          <a:prstGeom prst="rect">
            <a:avLst/>
          </a:prstGeom>
        </p:spPr>
      </p:pic>
    </p:spTree>
  </p:cSld>
  <p:clrMapOvr>
    <a:masterClrMapping/>
  </p:clrMapOvr>
  <p:transition spd="slow">
    <p:cut/>
  </p:transition>
</p:sld>
</file>

<file path=ppt/theme/theme1.xml><?xml version="1.0" encoding="utf-8"?>
<a:theme xmlns:a="http://schemas.openxmlformats.org/drawingml/2006/main" name="simple-dark-2">
  <a:themeElements>
    <a:clrScheme name="Simple Dark">
      <a:dk1>
        <a:srgbClr val="FFFFFF"/>
      </a:dk1>
      <a:lt1>
        <a:srgbClr val="212121"/>
      </a:lt1>
      <a:dk2>
        <a:srgbClr val="303030"/>
      </a:dk2>
      <a:lt2>
        <a:srgbClr val="ADADAD"/>
      </a:lt2>
      <a:accent1>
        <a:srgbClr val="009688"/>
      </a:accent1>
      <a:accent2>
        <a:srgbClr val="EEEEEE"/>
      </a:accent2>
      <a:accent3>
        <a:srgbClr val="78909C"/>
      </a:accent3>
      <a:accent4>
        <a:srgbClr val="FFAB40"/>
      </a:accent4>
      <a:accent5>
        <a:srgbClr val="4DD0E1"/>
      </a:accent5>
      <a:accent6>
        <a:srgbClr val="EEFF41"/>
      </a:accent6>
      <a:hlink>
        <a:srgbClr val="4DD0E1"/>
      </a:hlink>
      <a:folHlink>
        <a:srgbClr val="4DD0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1113</Words>
  <Application>Microsoft Office PowerPoint</Application>
  <PresentationFormat>On-screen Show (4:3)</PresentationFormat>
  <Paragraphs>178</Paragraphs>
  <Slides>16</Slides>
  <Notes>16</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16</vt:i4>
      </vt:variant>
    </vt:vector>
  </HeadingPairs>
  <TitlesOfParts>
    <vt:vector size="19" baseType="lpstr">
      <vt:lpstr>Arial</vt:lpstr>
      <vt:lpstr>Calibri</vt:lpstr>
      <vt:lpstr>simple-dark-2</vt:lpstr>
      <vt:lpstr>SkillCourt 4.0 Team Member(s): Sebastien Dolce     Luis Puche Product Owner(s): Gummi Traustason                     Jaime Borras Instructor: Masoud Sadjadi  School of Computing and Information Sciences Florida International University</vt:lpstr>
      <vt:lpstr>What is SkillCourt</vt:lpstr>
      <vt:lpstr>Project Management</vt:lpstr>
      <vt:lpstr>Requirements: User Stories </vt:lpstr>
      <vt:lpstr>Requirements: User Stories </vt:lpstr>
      <vt:lpstr>Requirements: Use Cases</vt:lpstr>
      <vt:lpstr>Requirements: Sequence Diagrams</vt:lpstr>
      <vt:lpstr>System Design: Architecture</vt:lpstr>
      <vt:lpstr>System Design: Deployment</vt:lpstr>
      <vt:lpstr>System Design</vt:lpstr>
      <vt:lpstr>System Design</vt:lpstr>
      <vt:lpstr>Minimal Class Diagram</vt:lpstr>
      <vt:lpstr>Main algorithm </vt:lpstr>
      <vt:lpstr>Test Suites and Test Cases</vt:lpstr>
      <vt:lpstr>Test Suites and Test Cases</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SkillCourt 4.0 Team Member(s): Sebastien Dolce     Luis Puche Product Owner(s): Gummi Traustason                     Jaime Borras Instructor: Masoud Sadjadi  School of Computing and Information Sciences Florida International University</dc:title>
  <dc:creator>Sebastien Dolce</dc:creator>
  <cp:lastModifiedBy>Sebastien Dolce</cp:lastModifiedBy>
  <cp:revision>1</cp:revision>
  <dcterms:modified xsi:type="dcterms:W3CDTF">2016-05-05T20:54:05Z</dcterms:modified>
</cp:coreProperties>
</file>