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2.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autoCompressPictures="0" embedTrueTypeFonts="1" strictFirstAndLastChars="0" saveSubsetFonts="1">
  <p:sldMasterIdLst>
    <p:sldMasterId id="2147483660" r:id="rId3"/>
  </p:sldMasterIdLst>
  <p:notesMasterIdLst>
    <p:notesMasterId r:id="rId4"/>
  </p:notes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Lst>
  <p:sldSz cy="6858000" cx="9144000"/>
  <p:notesSz cx="6858000" cy="9144000"/>
  <p:embeddedFontLst>
    <p:embeddedFont>
      <p:font typeface="Ubuntu"/>
      <p:regular r:id="rId20"/>
      <p:bold r:id="rId21"/>
      <p:italic r:id="rId22"/>
      <p:boldItalic r:id="rId23"/>
    </p:embeddedFont>
    <p:embeddedFont>
      <p:font typeface="Raleway"/>
      <p:regular r:id="rId24"/>
      <p:bold r:id="rId25"/>
      <p:italic r:id="rId26"/>
      <p:boldItalic r:id="rId27"/>
    </p:embeddedFont>
    <p:embeddedFont>
      <p:font typeface="Lato"/>
      <p:regular r:id="rId28"/>
      <p:bold r:id="rId29"/>
      <p:italic r:id="rId30"/>
      <p:boldItalic r:id="rId31"/>
    </p:embeddedFont>
    <p:embeddedFont>
      <p:font typeface="Questrial"/>
      <p:regular r:id="rId32"/>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file>

<file path=ppt/_rels/presentation.xml.rels><?xml version="1.0" encoding="UTF-8" standalone="yes"?><Relationships xmlns="http://schemas.openxmlformats.org/package/2006/relationships"><Relationship Id="rId20" Type="http://schemas.openxmlformats.org/officeDocument/2006/relationships/font" Target="fonts/Ubuntu-regular.fntdata"/><Relationship Id="rId22" Type="http://schemas.openxmlformats.org/officeDocument/2006/relationships/font" Target="fonts/Ubuntu-italic.fntdata"/><Relationship Id="rId21" Type="http://schemas.openxmlformats.org/officeDocument/2006/relationships/font" Target="fonts/Ubuntu-bold.fntdata"/><Relationship Id="rId24" Type="http://schemas.openxmlformats.org/officeDocument/2006/relationships/font" Target="fonts/Raleway-regular.fntdata"/><Relationship Id="rId23" Type="http://schemas.openxmlformats.org/officeDocument/2006/relationships/font" Target="fonts/Ubuntu-boldItalic.fntdata"/><Relationship Id="rId1" Type="http://schemas.openxmlformats.org/officeDocument/2006/relationships/theme" Target="theme/theme1.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notesMaster" Target="notesMasters/notesMaster1.xml"/><Relationship Id="rId9" Type="http://schemas.openxmlformats.org/officeDocument/2006/relationships/slide" Target="slides/slide5.xml"/><Relationship Id="rId26" Type="http://schemas.openxmlformats.org/officeDocument/2006/relationships/font" Target="fonts/Raleway-italic.fntdata"/><Relationship Id="rId25" Type="http://schemas.openxmlformats.org/officeDocument/2006/relationships/font" Target="fonts/Raleway-bold.fntdata"/><Relationship Id="rId28" Type="http://schemas.openxmlformats.org/officeDocument/2006/relationships/font" Target="fonts/Lato-regular.fntdata"/><Relationship Id="rId27" Type="http://schemas.openxmlformats.org/officeDocument/2006/relationships/font" Target="fonts/Raleway-boldItalic.fntdata"/><Relationship Id="rId5" Type="http://schemas.openxmlformats.org/officeDocument/2006/relationships/slide" Target="slides/slide1.xml"/><Relationship Id="rId6" Type="http://schemas.openxmlformats.org/officeDocument/2006/relationships/slide" Target="slides/slide2.xml"/><Relationship Id="rId29" Type="http://schemas.openxmlformats.org/officeDocument/2006/relationships/font" Target="fonts/Lato-bold.fntdata"/><Relationship Id="rId7" Type="http://schemas.openxmlformats.org/officeDocument/2006/relationships/slide" Target="slides/slide3.xml"/><Relationship Id="rId8" Type="http://schemas.openxmlformats.org/officeDocument/2006/relationships/slide" Target="slides/slide4.xml"/><Relationship Id="rId31" Type="http://schemas.openxmlformats.org/officeDocument/2006/relationships/font" Target="fonts/Lato-boldItalic.fntdata"/><Relationship Id="rId30" Type="http://schemas.openxmlformats.org/officeDocument/2006/relationships/font" Target="fonts/Lato-italic.fntdata"/><Relationship Id="rId11" Type="http://schemas.openxmlformats.org/officeDocument/2006/relationships/slide" Target="slides/slide7.xml"/><Relationship Id="rId10" Type="http://schemas.openxmlformats.org/officeDocument/2006/relationships/slide" Target="slides/slide6.xml"/><Relationship Id="rId32" Type="http://schemas.openxmlformats.org/officeDocument/2006/relationships/font" Target="fonts/Questrial-regular.fntdata"/><Relationship Id="rId13" Type="http://schemas.openxmlformats.org/officeDocument/2006/relationships/slide" Target="slides/slide9.xml"/><Relationship Id="rId12" Type="http://schemas.openxmlformats.org/officeDocument/2006/relationships/slide" Target="slides/slide8.xml"/><Relationship Id="rId15" Type="http://schemas.openxmlformats.org/officeDocument/2006/relationships/slide" Target="slides/slide11.xml"/><Relationship Id="rId14" Type="http://schemas.openxmlformats.org/officeDocument/2006/relationships/slide" Target="slides/slide10.xml"/><Relationship Id="rId17" Type="http://schemas.openxmlformats.org/officeDocument/2006/relationships/slide" Target="slides/slide13.xml"/><Relationship Id="rId16" Type="http://schemas.openxmlformats.org/officeDocument/2006/relationships/slide" Target="slides/slide12.xml"/><Relationship Id="rId19" Type="http://schemas.openxmlformats.org/officeDocument/2006/relationships/slide" Target="slides/slide15.xml"/><Relationship Id="rId18" Type="http://schemas.openxmlformats.org/officeDocument/2006/relationships/slide" Target="slides/slide1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bg>
      <p:bgPr>
        <a:solidFill>
          <a:schemeClr val="lt1"/>
        </a:solidFill>
      </p:bgPr>
    </p:bg>
    <p:spTree>
      <p:nvGrpSpPr>
        <p:cNvPr id="2" name="Shape 2"/>
        <p:cNvGrpSpPr/>
        <p:nvPr/>
      </p:nvGrpSpPr>
      <p:grpSpPr>
        <a:xfrm>
          <a:off x="0" y="0"/>
          <a:ext cx="0" cy="0"/>
          <a:chOff x="0" y="0"/>
          <a:chExt cx="0" cy="0"/>
        </a:xfrm>
      </p:grpSpPr>
      <p:sp>
        <p:nvSpPr>
          <p:cNvPr id="3" name="Shape 3"/>
          <p:cNvSpPr txBox="1"/>
          <p:nvPr>
            <p:ph idx="2" type="hdr"/>
          </p:nvPr>
        </p:nvSpPr>
        <p:spPr>
          <a:xfrm>
            <a:off x="0" y="0"/>
            <a:ext cx="2971799" cy="457200"/>
          </a:xfrm>
          <a:prstGeom prst="rect">
            <a:avLst/>
          </a:prstGeom>
          <a:noFill/>
          <a:ln>
            <a:noFill/>
          </a:ln>
        </p:spPr>
        <p:txBody>
          <a:bodyPr anchorCtr="0" anchor="t" bIns="91425" lIns="91425" rIns="91425" tIns="91425"/>
          <a:lstStyle>
            <a:lvl1pPr indent="0" lvl="0" marL="0" marR="0" rtl="0" algn="l">
              <a:spcBef>
                <a:spcPts val="0"/>
              </a:spcBef>
              <a:spcAft>
                <a:spcPts val="0"/>
              </a:spcAft>
              <a:buNone/>
              <a:defRPr b="0" i="0" sz="1200" u="none" cap="none" strike="noStrike">
                <a:solidFill>
                  <a:schemeClr val="dk1"/>
                </a:solidFill>
                <a:latin typeface="Arial"/>
                <a:ea typeface="Arial"/>
                <a:cs typeface="Arial"/>
                <a:sym typeface="Arial"/>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4" name="Shape 4"/>
          <p:cNvSpPr txBox="1"/>
          <p:nvPr>
            <p:ph idx="10" type="dt"/>
          </p:nvPr>
        </p:nvSpPr>
        <p:spPr>
          <a:xfrm>
            <a:off x="3884612" y="0"/>
            <a:ext cx="2971799" cy="457200"/>
          </a:xfrm>
          <a:prstGeom prst="rect">
            <a:avLst/>
          </a:prstGeom>
          <a:noFill/>
          <a:ln>
            <a:noFill/>
          </a:ln>
        </p:spPr>
        <p:txBody>
          <a:bodyPr anchorCtr="0" anchor="t" bIns="91425" lIns="91425" rIns="91425" tIns="91425"/>
          <a:lstStyle>
            <a:lvl1pPr indent="0" lvl="0" marL="0" marR="0" rtl="0" algn="r">
              <a:spcBef>
                <a:spcPts val="0"/>
              </a:spcBef>
              <a:spcAft>
                <a:spcPts val="0"/>
              </a:spcAft>
              <a:buNone/>
              <a:defRPr b="0" i="0" sz="1200" u="none" cap="none" strike="noStrike">
                <a:solidFill>
                  <a:schemeClr val="dk1"/>
                </a:solidFill>
                <a:latin typeface="Arial"/>
                <a:ea typeface="Arial"/>
                <a:cs typeface="Arial"/>
                <a:sym typeface="Arial"/>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5" name="Shape 5"/>
          <p:cNvSpPr/>
          <p:nvPr>
            <p:ph idx="3"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6" name="Shape 6"/>
          <p:cNvSpPr txBox="1"/>
          <p:nvPr>
            <p:ph idx="1" type="body"/>
          </p:nvPr>
        </p:nvSpPr>
        <p:spPr>
          <a:xfrm>
            <a:off x="685800" y="4343400"/>
            <a:ext cx="5486399" cy="4114800"/>
          </a:xfrm>
          <a:prstGeom prst="rect">
            <a:avLst/>
          </a:prstGeom>
          <a:noFill/>
          <a:ln>
            <a:noFill/>
          </a:ln>
        </p:spPr>
        <p:txBody>
          <a:bodyPr anchorCtr="0" anchor="t" bIns="91425" lIns="91425" rIns="91425" tIns="91425"/>
          <a:lstStyle>
            <a:lvl1pPr indent="0" lvl="0" marL="0" marR="0" rtl="0" algn="l">
              <a:spcBef>
                <a:spcPts val="360"/>
              </a:spcBef>
              <a:spcAft>
                <a:spcPts val="0"/>
              </a:spcAft>
              <a:buNone/>
              <a:defRPr b="0" i="0" sz="1200" u="none" cap="none" strike="noStrike">
                <a:solidFill>
                  <a:schemeClr val="dk1"/>
                </a:solidFill>
                <a:latin typeface="Calibri"/>
                <a:ea typeface="Calibri"/>
                <a:cs typeface="Calibri"/>
                <a:sym typeface="Calibri"/>
              </a:defRPr>
            </a:lvl1pPr>
            <a:lvl2pPr indent="0" lvl="1" marL="457200" marR="0" rtl="0" algn="l">
              <a:spcBef>
                <a:spcPts val="360"/>
              </a:spcBef>
              <a:spcAft>
                <a:spcPts val="0"/>
              </a:spcAft>
              <a:buNone/>
              <a:defRPr b="0" i="0" sz="1200" u="none" cap="none" strike="noStrike">
                <a:solidFill>
                  <a:schemeClr val="dk1"/>
                </a:solidFill>
                <a:latin typeface="Calibri"/>
                <a:ea typeface="Calibri"/>
                <a:cs typeface="Calibri"/>
                <a:sym typeface="Calibri"/>
              </a:defRPr>
            </a:lvl2pPr>
            <a:lvl3pPr indent="0" lvl="2" marL="914400" marR="0" rtl="0" algn="l">
              <a:spcBef>
                <a:spcPts val="360"/>
              </a:spcBef>
              <a:spcAft>
                <a:spcPts val="0"/>
              </a:spcAft>
              <a:buNone/>
              <a:defRPr b="0" i="0" sz="1200" u="none" cap="none" strike="noStrike">
                <a:solidFill>
                  <a:schemeClr val="dk1"/>
                </a:solidFill>
                <a:latin typeface="Calibri"/>
                <a:ea typeface="Calibri"/>
                <a:cs typeface="Calibri"/>
                <a:sym typeface="Calibri"/>
              </a:defRPr>
            </a:lvl3pPr>
            <a:lvl4pPr indent="0" lvl="3" marL="1371600" marR="0" rtl="0" algn="l">
              <a:spcBef>
                <a:spcPts val="360"/>
              </a:spcBef>
              <a:spcAft>
                <a:spcPts val="0"/>
              </a:spcAft>
              <a:buNone/>
              <a:defRPr b="0" i="0" sz="1200" u="none" cap="none" strike="noStrike">
                <a:solidFill>
                  <a:schemeClr val="dk1"/>
                </a:solidFill>
                <a:latin typeface="Calibri"/>
                <a:ea typeface="Calibri"/>
                <a:cs typeface="Calibri"/>
                <a:sym typeface="Calibri"/>
              </a:defRPr>
            </a:lvl4pPr>
            <a:lvl5pPr indent="0" lvl="4" marL="1828800" marR="0" rtl="0" algn="l">
              <a:spcBef>
                <a:spcPts val="360"/>
              </a:spcBef>
              <a:spcAft>
                <a:spcPts val="0"/>
              </a:spcAft>
              <a:buNone/>
              <a:defRPr b="0" i="0" sz="1200" u="none" cap="none" strike="noStrike">
                <a:solidFill>
                  <a:schemeClr val="dk1"/>
                </a:solidFill>
                <a:latin typeface="Calibri"/>
                <a:ea typeface="Calibri"/>
                <a:cs typeface="Calibri"/>
                <a:sym typeface="Calibri"/>
              </a:defRPr>
            </a:lvl5pPr>
            <a:lvl6pPr indent="0" lvl="5" marL="2286000" marR="0" rtl="0" algn="l">
              <a:spcBef>
                <a:spcPts val="0"/>
              </a:spcBef>
              <a:buNone/>
              <a:defRPr b="0" i="0" sz="1200" u="none" cap="none" strike="noStrike">
                <a:solidFill>
                  <a:schemeClr val="dk1"/>
                </a:solidFill>
                <a:latin typeface="Calibri"/>
                <a:ea typeface="Calibri"/>
                <a:cs typeface="Calibri"/>
                <a:sym typeface="Calibri"/>
              </a:defRPr>
            </a:lvl6pPr>
            <a:lvl7pPr indent="0" lvl="6" marL="2743200" marR="0" rtl="0" algn="l">
              <a:spcBef>
                <a:spcPts val="0"/>
              </a:spcBef>
              <a:buNone/>
              <a:defRPr b="0" i="0" sz="1200" u="none" cap="none" strike="noStrike">
                <a:solidFill>
                  <a:schemeClr val="dk1"/>
                </a:solidFill>
                <a:latin typeface="Calibri"/>
                <a:ea typeface="Calibri"/>
                <a:cs typeface="Calibri"/>
                <a:sym typeface="Calibri"/>
              </a:defRPr>
            </a:lvl7pPr>
            <a:lvl8pPr indent="0" lvl="7" marL="3200400" marR="0" rtl="0" algn="l">
              <a:spcBef>
                <a:spcPts val="0"/>
              </a:spcBef>
              <a:buNone/>
              <a:defRPr b="0" i="0" sz="1200" u="none" cap="none" strike="noStrike">
                <a:solidFill>
                  <a:schemeClr val="dk1"/>
                </a:solidFill>
                <a:latin typeface="Calibri"/>
                <a:ea typeface="Calibri"/>
                <a:cs typeface="Calibri"/>
                <a:sym typeface="Calibri"/>
              </a:defRPr>
            </a:lvl8pPr>
            <a:lvl9pPr indent="0" lvl="8" marL="3657600" marR="0" rtl="0" algn="l">
              <a:spcBef>
                <a:spcPts val="0"/>
              </a:spcBef>
              <a:buNone/>
              <a:defRPr b="0" i="0" sz="1200" u="none" cap="none" strike="noStrike">
                <a:solidFill>
                  <a:schemeClr val="dk1"/>
                </a:solidFill>
                <a:latin typeface="Calibri"/>
                <a:ea typeface="Calibri"/>
                <a:cs typeface="Calibri"/>
                <a:sym typeface="Calibri"/>
              </a:defRPr>
            </a:lvl9pPr>
          </a:lstStyle>
          <a:p/>
        </p:txBody>
      </p:sp>
      <p:sp>
        <p:nvSpPr>
          <p:cNvPr id="7" name="Shape 7"/>
          <p:cNvSpPr txBox="1"/>
          <p:nvPr>
            <p:ph idx="11" type="ftr"/>
          </p:nvPr>
        </p:nvSpPr>
        <p:spPr>
          <a:xfrm>
            <a:off x="0" y="8685213"/>
            <a:ext cx="2971799" cy="457200"/>
          </a:xfrm>
          <a:prstGeom prst="rect">
            <a:avLst/>
          </a:prstGeom>
          <a:noFill/>
          <a:ln>
            <a:noFill/>
          </a:ln>
        </p:spPr>
        <p:txBody>
          <a:bodyPr anchorCtr="0" anchor="b" bIns="91425" lIns="91425" rIns="91425" tIns="91425"/>
          <a:lstStyle>
            <a:lvl1pPr indent="0" lvl="0" marL="0" marR="0" rtl="0" algn="l">
              <a:spcBef>
                <a:spcPts val="0"/>
              </a:spcBef>
              <a:spcAft>
                <a:spcPts val="0"/>
              </a:spcAft>
              <a:buNone/>
              <a:defRPr b="0" i="0" sz="1200" u="none" cap="none" strike="noStrike">
                <a:solidFill>
                  <a:schemeClr val="dk1"/>
                </a:solidFill>
                <a:latin typeface="Arial"/>
                <a:ea typeface="Arial"/>
                <a:cs typeface="Arial"/>
                <a:sym typeface="Arial"/>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8" name="Shape 8"/>
          <p:cNvSpPr txBox="1"/>
          <p:nvPr>
            <p:ph idx="12" type="sldNum"/>
          </p:nvPr>
        </p:nvSpPr>
        <p:spPr>
          <a:xfrm>
            <a:off x="3884612" y="8685213"/>
            <a:ext cx="2971799" cy="457200"/>
          </a:xfrm>
          <a:prstGeom prst="rect">
            <a:avLst/>
          </a:prstGeom>
          <a:noFill/>
          <a:ln>
            <a:noFill/>
          </a:ln>
        </p:spPr>
        <p:txBody>
          <a:bodyPr anchorCtr="0" anchor="b"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1"/>
                </a:solidFill>
                <a:latin typeface="Arial"/>
                <a:ea typeface="Arial"/>
                <a:cs typeface="Arial"/>
                <a:sym typeface="Arial"/>
              </a:rPr>
              <a:t>‹#›</a:t>
            </a:fld>
          </a:p>
        </p:txBody>
      </p:sp>
    </p:spTree>
  </p:cSld>
  <p:clrMap accent1="accent1" accent2="accent2" accent3="accent3" accent4="accent4" accent5="accent5" accent6="accent6" bg1="lt1" bg2="dk2" tx1="dk1" tx2="lt2" folHlink="folHlink" hlink="hlink"/>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79" name="Shape 79"/>
        <p:cNvGrpSpPr/>
        <p:nvPr/>
      </p:nvGrpSpPr>
      <p:grpSpPr>
        <a:xfrm>
          <a:off x="0" y="0"/>
          <a:ext cx="0" cy="0"/>
          <a:chOff x="0" y="0"/>
          <a:chExt cx="0" cy="0"/>
        </a:xfrm>
      </p:grpSpPr>
      <p:sp>
        <p:nvSpPr>
          <p:cNvPr id="80" name="Shape 80"/>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81" name="Shape 81"/>
          <p:cNvSpPr txBox="1"/>
          <p:nvPr>
            <p:ph idx="1" type="body"/>
          </p:nvPr>
        </p:nvSpPr>
        <p:spPr>
          <a:xfrm>
            <a:off x="685800" y="4343400"/>
            <a:ext cx="5486399" cy="4114800"/>
          </a:xfrm>
          <a:prstGeom prst="rect">
            <a:avLst/>
          </a:prstGeom>
          <a:noFill/>
          <a:ln>
            <a:noFill/>
          </a:ln>
        </p:spPr>
        <p:txBody>
          <a:bodyPr anchorCtr="0" anchor="t" bIns="45700" lIns="91425" rIns="91425" tIns="45700">
            <a:noAutofit/>
          </a:bodyPr>
          <a:lstStyle/>
          <a:p>
            <a:pPr indent="0" lvl="0" marL="0" marR="0" rtl="0" algn="l">
              <a:spcBef>
                <a:spcPts val="0"/>
              </a:spcBef>
              <a:spcAft>
                <a:spcPts val="0"/>
              </a:spcAft>
              <a:buSzPct val="25000"/>
              <a:buNone/>
            </a:pPr>
            <a:r>
              <a:rPr b="0" i="0" lang="en-US" sz="1200" u="none" cap="none" strike="noStrike">
                <a:solidFill>
                  <a:schemeClr val="dk1"/>
                </a:solidFill>
                <a:latin typeface="Calibri"/>
                <a:ea typeface="Calibri"/>
                <a:cs typeface="Calibri"/>
                <a:sym typeface="Calibri"/>
              </a:rPr>
              <a:t>Greet your audience, thank them for attending your presentation, introduce yourself, introduce your project, introduce your team members, and quickly indicate what each of you did in a high-level manner, and put more emphasis on your part/contribution.</a:t>
            </a:r>
          </a:p>
          <a:p>
            <a:pPr indent="0" lvl="0" marL="0" marR="0" rtl="0" algn="l">
              <a:spcBef>
                <a:spcPts val="360"/>
              </a:spcBef>
              <a:spcAft>
                <a:spcPts val="0"/>
              </a:spcAft>
              <a:buSzPct val="25000"/>
              <a:buNone/>
            </a:pPr>
            <a:r>
              <a:t/>
            </a:r>
            <a:endParaRPr b="0" i="0" sz="1200" u="none" cap="none" strike="noStrike">
              <a:solidFill>
                <a:schemeClr val="dk1"/>
              </a:solidFill>
              <a:latin typeface="Calibri"/>
              <a:ea typeface="Calibri"/>
              <a:cs typeface="Calibri"/>
              <a:sym typeface="Calibri"/>
            </a:endParaRPr>
          </a:p>
        </p:txBody>
      </p:sp>
      <p:sp>
        <p:nvSpPr>
          <p:cNvPr id="82" name="Shape 82"/>
          <p:cNvSpPr txBox="1"/>
          <p:nvPr>
            <p:ph idx="12" type="sldNum"/>
          </p:nvPr>
        </p:nvSpPr>
        <p:spPr>
          <a:xfrm>
            <a:off x="3884612" y="8685213"/>
            <a:ext cx="2971799" cy="457200"/>
          </a:xfrm>
          <a:prstGeom prst="rect">
            <a:avLst/>
          </a:prstGeom>
          <a:noFill/>
          <a:ln>
            <a:noFill/>
          </a:ln>
        </p:spPr>
        <p:txBody>
          <a:bodyPr anchorCtr="0" anchor="b"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1"/>
                </a:solidFill>
                <a:latin typeface="Arial"/>
                <a:ea typeface="Arial"/>
                <a:cs typeface="Arial"/>
                <a:sym typeface="Arial"/>
              </a:rPr>
              <a:t>‹#›</a:t>
            </a:fld>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62" name="Shape 162"/>
        <p:cNvGrpSpPr/>
        <p:nvPr/>
      </p:nvGrpSpPr>
      <p:grpSpPr>
        <a:xfrm>
          <a:off x="0" y="0"/>
          <a:ext cx="0" cy="0"/>
          <a:chOff x="0" y="0"/>
          <a:chExt cx="0" cy="0"/>
        </a:xfrm>
      </p:grpSpPr>
      <p:sp>
        <p:nvSpPr>
          <p:cNvPr id="163" name="Shape 163"/>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164" name="Shape 164"/>
          <p:cNvSpPr txBox="1"/>
          <p:nvPr>
            <p:ph idx="1" type="body"/>
          </p:nvPr>
        </p:nvSpPr>
        <p:spPr>
          <a:xfrm>
            <a:off x="685800" y="4343400"/>
            <a:ext cx="5486399" cy="4114800"/>
          </a:xfrm>
          <a:prstGeom prst="rect">
            <a:avLst/>
          </a:prstGeom>
          <a:noFill/>
          <a:ln>
            <a:noFill/>
          </a:ln>
        </p:spPr>
        <p:txBody>
          <a:bodyPr anchorCtr="0" anchor="t" bIns="45700" lIns="91425" rIns="91425" tIns="45700">
            <a:noAutofit/>
          </a:bodyPr>
          <a:lstStyle/>
          <a:p>
            <a:pPr indent="0" lvl="0" marL="0" marR="0" rtl="0" algn="l">
              <a:spcBef>
                <a:spcPts val="0"/>
              </a:spcBef>
              <a:spcAft>
                <a:spcPts val="0"/>
              </a:spcAft>
              <a:buSzPct val="25000"/>
              <a:buNone/>
            </a:pPr>
            <a:r>
              <a:rPr b="0" i="0" lang="en-US" sz="1200" u="none" cap="none" strike="noStrike">
                <a:solidFill>
                  <a:schemeClr val="dk1"/>
                </a:solidFill>
                <a:latin typeface="Calibri"/>
                <a:ea typeface="Calibri"/>
                <a:cs typeface="Calibri"/>
                <a:sym typeface="Calibri"/>
              </a:rPr>
              <a:t>5. System design:</a:t>
            </a:r>
          </a:p>
          <a:p>
            <a:pPr indent="0" lvl="0" marL="0" marR="0" rtl="0" algn="l">
              <a:spcBef>
                <a:spcPts val="360"/>
              </a:spcBef>
              <a:spcAft>
                <a:spcPts val="0"/>
              </a:spcAft>
              <a:buSzPct val="25000"/>
              <a:buNone/>
            </a:pPr>
            <a:r>
              <a:rPr b="0" i="0" lang="en-US" sz="1200" u="none" cap="none" strike="noStrike">
                <a:solidFill>
                  <a:schemeClr val="dk1"/>
                </a:solidFill>
                <a:latin typeface="Calibri"/>
                <a:ea typeface="Calibri"/>
                <a:cs typeface="Calibri"/>
                <a:sym typeface="Calibri"/>
              </a:rPr>
              <a:t>5.1. System decomposition; identify the architecture patterns used (one slide).</a:t>
            </a:r>
          </a:p>
          <a:p>
            <a:pPr indent="0" lvl="0" marL="0" marR="0" rtl="0" algn="l">
              <a:spcBef>
                <a:spcPts val="360"/>
              </a:spcBef>
              <a:spcAft>
                <a:spcPts val="0"/>
              </a:spcAft>
              <a:buSzPct val="25000"/>
              <a:buNone/>
            </a:pPr>
            <a:r>
              <a:rPr b="0" i="0" lang="en-US" sz="1200" u="none" cap="none" strike="noStrike">
                <a:solidFill>
                  <a:schemeClr val="dk1"/>
                </a:solidFill>
                <a:latin typeface="Calibri"/>
                <a:ea typeface="Calibri"/>
                <a:cs typeface="Calibri"/>
                <a:sym typeface="Calibri"/>
              </a:rPr>
              <a:t>5.2. System deployment – h/w and s/w requirements (one slide).</a:t>
            </a:r>
          </a:p>
          <a:p>
            <a:pPr indent="0" lvl="0" marL="0" marR="0" rtl="0" algn="l">
              <a:spcBef>
                <a:spcPts val="360"/>
              </a:spcBef>
              <a:spcAft>
                <a:spcPts val="0"/>
              </a:spcAft>
              <a:buSzPct val="25000"/>
              <a:buNone/>
            </a:pPr>
            <a:r>
              <a:rPr b="0" i="0" lang="en-US" sz="1200" u="none" cap="none" strike="noStrike">
                <a:solidFill>
                  <a:schemeClr val="dk1"/>
                </a:solidFill>
                <a:latin typeface="Calibri"/>
                <a:ea typeface="Calibri"/>
                <a:cs typeface="Calibri"/>
                <a:sym typeface="Calibri"/>
              </a:rPr>
              <a:t>5.3. Persistent data design (one slide).</a:t>
            </a:r>
          </a:p>
          <a:p>
            <a:pPr indent="0" lvl="0" marL="0" marR="0" rtl="0" algn="l">
              <a:spcBef>
                <a:spcPts val="360"/>
              </a:spcBef>
              <a:spcAft>
                <a:spcPts val="0"/>
              </a:spcAft>
              <a:buSzPct val="25000"/>
              <a:buNone/>
            </a:pPr>
            <a:r>
              <a:rPr b="0" i="0" lang="en-US" sz="1200" u="none" cap="none" strike="noStrike">
                <a:solidFill>
                  <a:schemeClr val="dk1"/>
                </a:solidFill>
                <a:latin typeface="Calibri"/>
                <a:ea typeface="Calibri"/>
                <a:cs typeface="Calibri"/>
                <a:sym typeface="Calibri"/>
              </a:rPr>
              <a:t>5.4. Security/Privacy (one slide).</a:t>
            </a:r>
          </a:p>
          <a:p>
            <a:pPr indent="0" lvl="0" marL="0" marR="0" rtl="0" algn="l">
              <a:spcBef>
                <a:spcPts val="360"/>
              </a:spcBef>
              <a:spcAft>
                <a:spcPts val="0"/>
              </a:spcAft>
              <a:buSzPct val="25000"/>
              <a:buNone/>
            </a:pPr>
            <a:r>
              <a:t/>
            </a:r>
            <a:endParaRPr b="0" i="0" sz="1200" u="none" cap="none" strike="noStrike">
              <a:solidFill>
                <a:schemeClr val="dk1"/>
              </a:solidFill>
              <a:latin typeface="Calibri"/>
              <a:ea typeface="Calibri"/>
              <a:cs typeface="Calibri"/>
              <a:sym typeface="Calibri"/>
            </a:endParaRPr>
          </a:p>
        </p:txBody>
      </p:sp>
      <p:sp>
        <p:nvSpPr>
          <p:cNvPr id="165" name="Shape 165"/>
          <p:cNvSpPr txBox="1"/>
          <p:nvPr>
            <p:ph idx="12" type="sldNum"/>
          </p:nvPr>
        </p:nvSpPr>
        <p:spPr>
          <a:xfrm>
            <a:off x="3884612" y="8685213"/>
            <a:ext cx="2971799" cy="457200"/>
          </a:xfrm>
          <a:prstGeom prst="rect">
            <a:avLst/>
          </a:prstGeom>
          <a:noFill/>
          <a:ln>
            <a:noFill/>
          </a:ln>
        </p:spPr>
        <p:txBody>
          <a:bodyPr anchorCtr="0" anchor="b"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1"/>
                </a:solidFill>
                <a:latin typeface="Arial"/>
                <a:ea typeface="Arial"/>
                <a:cs typeface="Arial"/>
                <a:sym typeface="Arial"/>
              </a:rPr>
              <a:t>‹#›</a:t>
            </a:fld>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70" name="Shape 170"/>
        <p:cNvGrpSpPr/>
        <p:nvPr/>
      </p:nvGrpSpPr>
      <p:grpSpPr>
        <a:xfrm>
          <a:off x="0" y="0"/>
          <a:ext cx="0" cy="0"/>
          <a:chOff x="0" y="0"/>
          <a:chExt cx="0" cy="0"/>
        </a:xfrm>
      </p:grpSpPr>
      <p:sp>
        <p:nvSpPr>
          <p:cNvPr id="171" name="Shape 171"/>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172" name="Shape 172"/>
          <p:cNvSpPr txBox="1"/>
          <p:nvPr>
            <p:ph idx="1" type="body"/>
          </p:nvPr>
        </p:nvSpPr>
        <p:spPr>
          <a:xfrm>
            <a:off x="685800" y="4343400"/>
            <a:ext cx="5486399" cy="4114800"/>
          </a:xfrm>
          <a:prstGeom prst="rect">
            <a:avLst/>
          </a:prstGeom>
          <a:noFill/>
          <a:ln>
            <a:noFill/>
          </a:ln>
        </p:spPr>
        <p:txBody>
          <a:bodyPr anchorCtr="0" anchor="t" bIns="45700" lIns="91425" rIns="91425" tIns="45700">
            <a:noAutofit/>
          </a:bodyPr>
          <a:lstStyle/>
          <a:p>
            <a:pPr indent="0" lvl="0" marL="0" marR="0" rtl="0" algn="l">
              <a:spcBef>
                <a:spcPts val="0"/>
              </a:spcBef>
              <a:spcAft>
                <a:spcPts val="0"/>
              </a:spcAft>
              <a:buSzPct val="25000"/>
              <a:buNone/>
            </a:pPr>
            <a:r>
              <a:rPr b="0" i="0" lang="en-US" sz="1200" u="none" cap="none" strike="noStrike">
                <a:solidFill>
                  <a:schemeClr val="dk1"/>
                </a:solidFill>
                <a:latin typeface="Calibri"/>
                <a:ea typeface="Calibri"/>
                <a:cs typeface="Calibri"/>
                <a:sym typeface="Calibri"/>
              </a:rPr>
              <a:t>5. System design:</a:t>
            </a:r>
          </a:p>
          <a:p>
            <a:pPr indent="0" lvl="0" marL="0" marR="0" rtl="0" algn="l">
              <a:spcBef>
                <a:spcPts val="360"/>
              </a:spcBef>
              <a:spcAft>
                <a:spcPts val="0"/>
              </a:spcAft>
              <a:buSzPct val="25000"/>
              <a:buNone/>
            </a:pPr>
            <a:r>
              <a:rPr b="0" i="0" lang="en-US" sz="1200" u="none" cap="none" strike="noStrike">
                <a:solidFill>
                  <a:schemeClr val="dk1"/>
                </a:solidFill>
                <a:latin typeface="Calibri"/>
                <a:ea typeface="Calibri"/>
                <a:cs typeface="Calibri"/>
                <a:sym typeface="Calibri"/>
              </a:rPr>
              <a:t>5.1. System decomposition; identify the architecture patterns used (one slide).</a:t>
            </a:r>
          </a:p>
          <a:p>
            <a:pPr indent="0" lvl="0" marL="0" marR="0" rtl="0" algn="l">
              <a:spcBef>
                <a:spcPts val="360"/>
              </a:spcBef>
              <a:spcAft>
                <a:spcPts val="0"/>
              </a:spcAft>
              <a:buSzPct val="25000"/>
              <a:buNone/>
            </a:pPr>
            <a:r>
              <a:rPr b="0" i="0" lang="en-US" sz="1200" u="none" cap="none" strike="noStrike">
                <a:solidFill>
                  <a:schemeClr val="dk1"/>
                </a:solidFill>
                <a:latin typeface="Calibri"/>
                <a:ea typeface="Calibri"/>
                <a:cs typeface="Calibri"/>
                <a:sym typeface="Calibri"/>
              </a:rPr>
              <a:t>5.2. System deployment – h/w and s/w requirements (one slide).</a:t>
            </a:r>
          </a:p>
          <a:p>
            <a:pPr indent="0" lvl="0" marL="0" marR="0" rtl="0" algn="l">
              <a:spcBef>
                <a:spcPts val="360"/>
              </a:spcBef>
              <a:spcAft>
                <a:spcPts val="0"/>
              </a:spcAft>
              <a:buSzPct val="25000"/>
              <a:buNone/>
            </a:pPr>
            <a:r>
              <a:rPr b="0" i="0" lang="en-US" sz="1200" u="none" cap="none" strike="noStrike">
                <a:solidFill>
                  <a:schemeClr val="dk1"/>
                </a:solidFill>
                <a:latin typeface="Calibri"/>
                <a:ea typeface="Calibri"/>
                <a:cs typeface="Calibri"/>
                <a:sym typeface="Calibri"/>
              </a:rPr>
              <a:t>5.3. Persistent data design (one slide).</a:t>
            </a:r>
          </a:p>
          <a:p>
            <a:pPr indent="0" lvl="0" marL="0" marR="0" rtl="0" algn="l">
              <a:spcBef>
                <a:spcPts val="360"/>
              </a:spcBef>
              <a:spcAft>
                <a:spcPts val="0"/>
              </a:spcAft>
              <a:buSzPct val="25000"/>
              <a:buNone/>
            </a:pPr>
            <a:r>
              <a:rPr b="0" i="0" lang="en-US" sz="1200" u="none" cap="none" strike="noStrike">
                <a:solidFill>
                  <a:schemeClr val="dk1"/>
                </a:solidFill>
                <a:latin typeface="Calibri"/>
                <a:ea typeface="Calibri"/>
                <a:cs typeface="Calibri"/>
                <a:sym typeface="Calibri"/>
              </a:rPr>
              <a:t>5.4. Security/Privacy (one slide).</a:t>
            </a:r>
          </a:p>
          <a:p>
            <a:pPr indent="0" lvl="0" marL="0" marR="0" rtl="0" algn="l">
              <a:spcBef>
                <a:spcPts val="360"/>
              </a:spcBef>
              <a:spcAft>
                <a:spcPts val="0"/>
              </a:spcAft>
              <a:buSzPct val="25000"/>
              <a:buNone/>
            </a:pPr>
            <a:r>
              <a:t/>
            </a:r>
            <a:endParaRPr b="0" i="0" sz="1200" u="none" cap="none" strike="noStrike">
              <a:solidFill>
                <a:schemeClr val="dk1"/>
              </a:solidFill>
              <a:latin typeface="Calibri"/>
              <a:ea typeface="Calibri"/>
              <a:cs typeface="Calibri"/>
              <a:sym typeface="Calibri"/>
            </a:endParaRPr>
          </a:p>
        </p:txBody>
      </p:sp>
      <p:sp>
        <p:nvSpPr>
          <p:cNvPr id="173" name="Shape 173"/>
          <p:cNvSpPr txBox="1"/>
          <p:nvPr>
            <p:ph idx="12" type="sldNum"/>
          </p:nvPr>
        </p:nvSpPr>
        <p:spPr>
          <a:xfrm>
            <a:off x="3884612" y="8685213"/>
            <a:ext cx="2971799" cy="457200"/>
          </a:xfrm>
          <a:prstGeom prst="rect">
            <a:avLst/>
          </a:prstGeom>
          <a:noFill/>
          <a:ln>
            <a:noFill/>
          </a:ln>
        </p:spPr>
        <p:txBody>
          <a:bodyPr anchorCtr="0" anchor="b"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1"/>
                </a:solidFill>
                <a:latin typeface="Arial"/>
                <a:ea typeface="Arial"/>
                <a:cs typeface="Arial"/>
                <a:sym typeface="Arial"/>
              </a:rPr>
              <a:t>‹#›</a:t>
            </a:fld>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78" name="Shape 178"/>
        <p:cNvGrpSpPr/>
        <p:nvPr/>
      </p:nvGrpSpPr>
      <p:grpSpPr>
        <a:xfrm>
          <a:off x="0" y="0"/>
          <a:ext cx="0" cy="0"/>
          <a:chOff x="0" y="0"/>
          <a:chExt cx="0" cy="0"/>
        </a:xfrm>
      </p:grpSpPr>
      <p:sp>
        <p:nvSpPr>
          <p:cNvPr id="179" name="Shape 179"/>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180" name="Shape 180"/>
          <p:cNvSpPr txBox="1"/>
          <p:nvPr>
            <p:ph idx="1" type="body"/>
          </p:nvPr>
        </p:nvSpPr>
        <p:spPr>
          <a:xfrm>
            <a:off x="685800" y="4343400"/>
            <a:ext cx="5486399" cy="4114800"/>
          </a:xfrm>
          <a:prstGeom prst="rect">
            <a:avLst/>
          </a:prstGeom>
          <a:noFill/>
          <a:ln>
            <a:noFill/>
          </a:ln>
        </p:spPr>
        <p:txBody>
          <a:bodyPr anchorCtr="0" anchor="t" bIns="45700" lIns="91425" rIns="91425" tIns="45700">
            <a:noAutofit/>
          </a:bodyPr>
          <a:lstStyle/>
          <a:p>
            <a:pPr indent="0" lvl="0" marL="0" marR="0" rtl="0" algn="l">
              <a:spcBef>
                <a:spcPts val="0"/>
              </a:spcBef>
              <a:spcAft>
                <a:spcPts val="0"/>
              </a:spcAft>
              <a:buSzPct val="25000"/>
              <a:buNone/>
            </a:pPr>
            <a:r>
              <a:rPr b="0" i="0" lang="en-US" sz="1200" u="none" cap="none" strike="noStrike">
                <a:solidFill>
                  <a:schemeClr val="dk1"/>
                </a:solidFill>
                <a:latin typeface="Calibri"/>
                <a:ea typeface="Calibri"/>
                <a:cs typeface="Calibri"/>
                <a:sym typeface="Calibri"/>
              </a:rPr>
              <a:t>6. Detailed design:</a:t>
            </a:r>
          </a:p>
          <a:p>
            <a:pPr indent="0" lvl="0" marL="0" marR="0" rtl="0" algn="l">
              <a:spcBef>
                <a:spcPts val="360"/>
              </a:spcBef>
              <a:spcAft>
                <a:spcPts val="0"/>
              </a:spcAft>
              <a:buSzPct val="25000"/>
              <a:buNone/>
            </a:pPr>
            <a:r>
              <a:rPr b="0" i="0" lang="en-US" sz="1200" u="none" cap="none" strike="noStrike">
                <a:solidFill>
                  <a:schemeClr val="dk1"/>
                </a:solidFill>
                <a:latin typeface="Calibri"/>
                <a:ea typeface="Calibri"/>
                <a:cs typeface="Calibri"/>
                <a:sym typeface="Calibri"/>
              </a:rPr>
              <a:t>6.1. Minimal class diagram. Identify the design patterns used (one or more slides).</a:t>
            </a:r>
          </a:p>
          <a:p>
            <a:pPr indent="0" lvl="0" marL="0" marR="0" rtl="0" algn="l">
              <a:spcBef>
                <a:spcPts val="360"/>
              </a:spcBef>
              <a:spcAft>
                <a:spcPts val="0"/>
              </a:spcAft>
              <a:buSzPct val="25000"/>
              <a:buNone/>
            </a:pPr>
            <a:r>
              <a:rPr b="0" i="0" lang="en-US" sz="1200" u="none" cap="none" strike="noStrike">
                <a:solidFill>
                  <a:schemeClr val="dk1"/>
                </a:solidFill>
                <a:latin typeface="Calibri"/>
                <a:ea typeface="Calibri"/>
                <a:cs typeface="Calibri"/>
                <a:sym typeface="Calibri"/>
              </a:rPr>
              <a:t>6.2. State machine for the main control object or the most important object of the implemented uses cases (one or more slides).</a:t>
            </a:r>
          </a:p>
          <a:p>
            <a:pPr indent="0" lvl="0" marL="0" marR="0" rtl="0" algn="l">
              <a:spcBef>
                <a:spcPts val="360"/>
              </a:spcBef>
              <a:spcAft>
                <a:spcPts val="0"/>
              </a:spcAft>
              <a:buSzPct val="25000"/>
              <a:buNone/>
            </a:pPr>
            <a:r>
              <a:rPr b="0" i="0" lang="en-US" sz="1200" u="none" cap="none" strike="noStrike">
                <a:solidFill>
                  <a:schemeClr val="dk1"/>
                </a:solidFill>
                <a:latin typeface="Calibri"/>
                <a:ea typeface="Calibri"/>
                <a:cs typeface="Calibri"/>
                <a:sym typeface="Calibri"/>
              </a:rPr>
              <a:t>6.3. Main algorithm used related to an implemented use case described above (one or more slides).</a:t>
            </a:r>
          </a:p>
          <a:p>
            <a:pPr indent="0" lvl="0" marL="0" marR="0" rtl="0" algn="l">
              <a:spcBef>
                <a:spcPts val="360"/>
              </a:spcBef>
              <a:spcAft>
                <a:spcPts val="0"/>
              </a:spcAft>
              <a:buSzPct val="25000"/>
              <a:buNone/>
            </a:pPr>
            <a:r>
              <a:t/>
            </a:r>
            <a:endParaRPr b="0" i="0" sz="1200" u="none" cap="none" strike="noStrike">
              <a:solidFill>
                <a:schemeClr val="dk1"/>
              </a:solidFill>
              <a:latin typeface="Calibri"/>
              <a:ea typeface="Calibri"/>
              <a:cs typeface="Calibri"/>
              <a:sym typeface="Calibri"/>
            </a:endParaRPr>
          </a:p>
        </p:txBody>
      </p:sp>
      <p:sp>
        <p:nvSpPr>
          <p:cNvPr id="181" name="Shape 181"/>
          <p:cNvSpPr txBox="1"/>
          <p:nvPr>
            <p:ph idx="12" type="sldNum"/>
          </p:nvPr>
        </p:nvSpPr>
        <p:spPr>
          <a:xfrm>
            <a:off x="3884612" y="8685213"/>
            <a:ext cx="2971799" cy="457200"/>
          </a:xfrm>
          <a:prstGeom prst="rect">
            <a:avLst/>
          </a:prstGeom>
          <a:noFill/>
          <a:ln>
            <a:noFill/>
          </a:ln>
        </p:spPr>
        <p:txBody>
          <a:bodyPr anchorCtr="0" anchor="b"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1"/>
                </a:solidFill>
                <a:latin typeface="Arial"/>
                <a:ea typeface="Arial"/>
                <a:cs typeface="Arial"/>
                <a:sym typeface="Arial"/>
              </a:rPr>
              <a:t>‹#›</a:t>
            </a:fld>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91" name="Shape 191"/>
        <p:cNvGrpSpPr/>
        <p:nvPr/>
      </p:nvGrpSpPr>
      <p:grpSpPr>
        <a:xfrm>
          <a:off x="0" y="0"/>
          <a:ext cx="0" cy="0"/>
          <a:chOff x="0" y="0"/>
          <a:chExt cx="0" cy="0"/>
        </a:xfrm>
      </p:grpSpPr>
      <p:sp>
        <p:nvSpPr>
          <p:cNvPr id="192" name="Shape 192"/>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193" name="Shape 193"/>
          <p:cNvSpPr txBox="1"/>
          <p:nvPr>
            <p:ph idx="1" type="body"/>
          </p:nvPr>
        </p:nvSpPr>
        <p:spPr>
          <a:xfrm>
            <a:off x="685800" y="4343400"/>
            <a:ext cx="5486400" cy="4114800"/>
          </a:xfrm>
          <a:prstGeom prst="rect">
            <a:avLst/>
          </a:prstGeom>
          <a:noFill/>
          <a:ln>
            <a:noFill/>
          </a:ln>
        </p:spPr>
        <p:txBody>
          <a:bodyPr anchorCtr="0" anchor="t" bIns="45700" lIns="91425" rIns="91425" tIns="45700">
            <a:noAutofit/>
          </a:bodyPr>
          <a:lstStyle/>
          <a:p>
            <a:pPr indent="0" lvl="0" marL="0" marR="0" rtl="0" algn="l">
              <a:spcBef>
                <a:spcPts val="0"/>
              </a:spcBef>
              <a:spcAft>
                <a:spcPts val="0"/>
              </a:spcAft>
              <a:buSzPct val="25000"/>
              <a:buNone/>
            </a:pPr>
            <a:r>
              <a:rPr b="0" i="0" lang="en-US" sz="1200" u="none" cap="none" strike="noStrike">
                <a:solidFill>
                  <a:schemeClr val="dk1"/>
                </a:solidFill>
                <a:latin typeface="Calibri"/>
                <a:ea typeface="Calibri"/>
                <a:cs typeface="Calibri"/>
                <a:sym typeface="Calibri"/>
              </a:rPr>
              <a:t>7. Test Suites and Test Cases (one sunny day and one rainy day) for the use case represented in part (5) above (2 slides).</a:t>
            </a:r>
          </a:p>
          <a:p>
            <a:pPr indent="0" lvl="0" marL="0" marR="0" rtl="0" algn="l">
              <a:spcBef>
                <a:spcPts val="360"/>
              </a:spcBef>
              <a:spcAft>
                <a:spcPts val="0"/>
              </a:spcAft>
              <a:buSzPct val="25000"/>
              <a:buNone/>
            </a:pPr>
            <a:r>
              <a:rPr b="0" i="0" lang="en-US" sz="1200" u="none" cap="none" strike="noStrike">
                <a:solidFill>
                  <a:schemeClr val="dk1"/>
                </a:solidFill>
                <a:latin typeface="Calibri"/>
                <a:ea typeface="Calibri"/>
                <a:cs typeface="Calibri"/>
                <a:sym typeface="Calibri"/>
              </a:rPr>
              <a:t>7.1 One sunny day and one rainy day for the implemented use cases (one or more slides).</a:t>
            </a:r>
          </a:p>
          <a:p>
            <a:pPr indent="0" lvl="0" marL="0" marR="0" rtl="0" algn="l">
              <a:spcBef>
                <a:spcPts val="360"/>
              </a:spcBef>
              <a:spcAft>
                <a:spcPts val="0"/>
              </a:spcAft>
              <a:buSzPct val="25000"/>
              <a:buNone/>
            </a:pPr>
            <a:r>
              <a:rPr b="0" i="0" lang="en-US" sz="1200" u="none" cap="none" strike="noStrike">
                <a:solidFill>
                  <a:schemeClr val="dk1"/>
                </a:solidFill>
                <a:latin typeface="Calibri"/>
                <a:ea typeface="Calibri"/>
                <a:cs typeface="Calibri"/>
                <a:sym typeface="Calibri"/>
              </a:rPr>
              <a:t>7.2 Automated test scripts for the implemented use cases (one or more slides).</a:t>
            </a:r>
          </a:p>
          <a:p>
            <a:pPr indent="0" lvl="0" marL="0" marR="0" rtl="0" algn="l">
              <a:spcBef>
                <a:spcPts val="360"/>
              </a:spcBef>
              <a:spcAft>
                <a:spcPts val="0"/>
              </a:spcAft>
              <a:buSzPct val="25000"/>
              <a:buNone/>
            </a:pPr>
            <a:r>
              <a:t/>
            </a:r>
            <a:endParaRPr b="0" i="0" sz="1200" u="none" cap="none" strike="noStrike">
              <a:solidFill>
                <a:schemeClr val="dk1"/>
              </a:solidFill>
              <a:latin typeface="Calibri"/>
              <a:ea typeface="Calibri"/>
              <a:cs typeface="Calibri"/>
              <a:sym typeface="Calibri"/>
            </a:endParaRPr>
          </a:p>
        </p:txBody>
      </p:sp>
      <p:sp>
        <p:nvSpPr>
          <p:cNvPr id="194" name="Shape 194"/>
          <p:cNvSpPr txBox="1"/>
          <p:nvPr>
            <p:ph idx="12" type="sldNum"/>
          </p:nvPr>
        </p:nvSpPr>
        <p:spPr>
          <a:xfrm>
            <a:off x="3884612" y="8685213"/>
            <a:ext cx="2971800" cy="457200"/>
          </a:xfrm>
          <a:prstGeom prst="rect">
            <a:avLst/>
          </a:prstGeom>
          <a:noFill/>
          <a:ln>
            <a:noFill/>
          </a:ln>
        </p:spPr>
        <p:txBody>
          <a:bodyPr anchorCtr="0" anchor="b"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1"/>
                </a:solidFill>
                <a:latin typeface="Arial"/>
                <a:ea typeface="Arial"/>
                <a:cs typeface="Arial"/>
                <a:sym typeface="Arial"/>
              </a:rPr>
              <a:t>‹#›</a:t>
            </a:fld>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99" name="Shape 199"/>
        <p:cNvGrpSpPr/>
        <p:nvPr/>
      </p:nvGrpSpPr>
      <p:grpSpPr>
        <a:xfrm>
          <a:off x="0" y="0"/>
          <a:ext cx="0" cy="0"/>
          <a:chOff x="0" y="0"/>
          <a:chExt cx="0" cy="0"/>
        </a:xfrm>
      </p:grpSpPr>
      <p:sp>
        <p:nvSpPr>
          <p:cNvPr id="200" name="Shape 200"/>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201" name="Shape 201"/>
          <p:cNvSpPr txBox="1"/>
          <p:nvPr>
            <p:ph idx="1" type="body"/>
          </p:nvPr>
        </p:nvSpPr>
        <p:spPr>
          <a:xfrm>
            <a:off x="685800" y="4343400"/>
            <a:ext cx="5486400" cy="4114800"/>
          </a:xfrm>
          <a:prstGeom prst="rect">
            <a:avLst/>
          </a:prstGeom>
          <a:noFill/>
          <a:ln>
            <a:noFill/>
          </a:ln>
        </p:spPr>
        <p:txBody>
          <a:bodyPr anchorCtr="0" anchor="t" bIns="45700" lIns="91425" rIns="91425" tIns="45700">
            <a:noAutofit/>
          </a:bodyPr>
          <a:lstStyle/>
          <a:p>
            <a:pPr indent="0" lvl="0" marL="0" marR="0" rtl="0" algn="l">
              <a:spcBef>
                <a:spcPts val="0"/>
              </a:spcBef>
              <a:spcAft>
                <a:spcPts val="0"/>
              </a:spcAft>
              <a:buSzPct val="25000"/>
              <a:buNone/>
            </a:pPr>
            <a:r>
              <a:rPr b="0" i="0" lang="en-US" sz="1200" u="none" cap="none" strike="noStrike">
                <a:solidFill>
                  <a:schemeClr val="dk1"/>
                </a:solidFill>
                <a:latin typeface="Calibri"/>
                <a:ea typeface="Calibri"/>
                <a:cs typeface="Calibri"/>
                <a:sym typeface="Calibri"/>
              </a:rPr>
              <a:t>7. Test Suites and Test Cases (one sunny day and one rainy day) for the use case represented in part (5) above (2 slides).</a:t>
            </a:r>
          </a:p>
          <a:p>
            <a:pPr indent="0" lvl="0" marL="0" marR="0" rtl="0" algn="l">
              <a:spcBef>
                <a:spcPts val="360"/>
              </a:spcBef>
              <a:spcAft>
                <a:spcPts val="0"/>
              </a:spcAft>
              <a:buSzPct val="25000"/>
              <a:buNone/>
            </a:pPr>
            <a:r>
              <a:rPr b="0" i="0" lang="en-US" sz="1200" u="none" cap="none" strike="noStrike">
                <a:solidFill>
                  <a:schemeClr val="dk1"/>
                </a:solidFill>
                <a:latin typeface="Calibri"/>
                <a:ea typeface="Calibri"/>
                <a:cs typeface="Calibri"/>
                <a:sym typeface="Calibri"/>
              </a:rPr>
              <a:t>7.1 One sunny day and one rainy day for the implemented use cases (one or more slides).</a:t>
            </a:r>
          </a:p>
          <a:p>
            <a:pPr indent="0" lvl="0" marL="0" marR="0" rtl="0" algn="l">
              <a:spcBef>
                <a:spcPts val="360"/>
              </a:spcBef>
              <a:spcAft>
                <a:spcPts val="0"/>
              </a:spcAft>
              <a:buSzPct val="25000"/>
              <a:buNone/>
            </a:pPr>
            <a:r>
              <a:rPr b="0" i="0" lang="en-US" sz="1200" u="none" cap="none" strike="noStrike">
                <a:solidFill>
                  <a:schemeClr val="dk1"/>
                </a:solidFill>
                <a:latin typeface="Calibri"/>
                <a:ea typeface="Calibri"/>
                <a:cs typeface="Calibri"/>
                <a:sym typeface="Calibri"/>
              </a:rPr>
              <a:t>7.2 Automated test scripts for the implemented use cases (one or more slides).</a:t>
            </a:r>
          </a:p>
          <a:p>
            <a:pPr indent="0" lvl="0" marL="0" marR="0" rtl="0" algn="l">
              <a:spcBef>
                <a:spcPts val="360"/>
              </a:spcBef>
              <a:spcAft>
                <a:spcPts val="0"/>
              </a:spcAft>
              <a:buSzPct val="25000"/>
              <a:buNone/>
            </a:pPr>
            <a:r>
              <a:t/>
            </a:r>
            <a:endParaRPr b="0" i="0" sz="1200" u="none" cap="none" strike="noStrike">
              <a:solidFill>
                <a:schemeClr val="dk1"/>
              </a:solidFill>
              <a:latin typeface="Calibri"/>
              <a:ea typeface="Calibri"/>
              <a:cs typeface="Calibri"/>
              <a:sym typeface="Calibri"/>
            </a:endParaRPr>
          </a:p>
        </p:txBody>
      </p:sp>
      <p:sp>
        <p:nvSpPr>
          <p:cNvPr id="202" name="Shape 202"/>
          <p:cNvSpPr txBox="1"/>
          <p:nvPr>
            <p:ph idx="12" type="sldNum"/>
          </p:nvPr>
        </p:nvSpPr>
        <p:spPr>
          <a:xfrm>
            <a:off x="3884612" y="8685213"/>
            <a:ext cx="2971800" cy="457200"/>
          </a:xfrm>
          <a:prstGeom prst="rect">
            <a:avLst/>
          </a:prstGeom>
          <a:noFill/>
          <a:ln>
            <a:noFill/>
          </a:ln>
        </p:spPr>
        <p:txBody>
          <a:bodyPr anchorCtr="0" anchor="b"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1"/>
                </a:solidFill>
                <a:latin typeface="Arial"/>
                <a:ea typeface="Arial"/>
                <a:cs typeface="Arial"/>
                <a:sym typeface="Arial"/>
              </a:rPr>
              <a:t>‹#›</a:t>
            </a:fld>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07" name="Shape 207"/>
        <p:cNvGrpSpPr/>
        <p:nvPr/>
      </p:nvGrpSpPr>
      <p:grpSpPr>
        <a:xfrm>
          <a:off x="0" y="0"/>
          <a:ext cx="0" cy="0"/>
          <a:chOff x="0" y="0"/>
          <a:chExt cx="0" cy="0"/>
        </a:xfrm>
      </p:grpSpPr>
      <p:sp>
        <p:nvSpPr>
          <p:cNvPr id="208" name="Shape 208"/>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209" name="Shape 209"/>
          <p:cNvSpPr txBox="1"/>
          <p:nvPr>
            <p:ph idx="1" type="body"/>
          </p:nvPr>
        </p:nvSpPr>
        <p:spPr>
          <a:xfrm>
            <a:off x="685800" y="4343400"/>
            <a:ext cx="5486399" cy="4114800"/>
          </a:xfrm>
          <a:prstGeom prst="rect">
            <a:avLst/>
          </a:prstGeom>
          <a:noFill/>
          <a:ln>
            <a:noFill/>
          </a:ln>
        </p:spPr>
        <p:txBody>
          <a:bodyPr anchorCtr="0" anchor="t" bIns="45700" lIns="91425" rIns="91425" tIns="45700">
            <a:noAutofit/>
          </a:bodyPr>
          <a:lstStyle/>
          <a:p>
            <a:pPr indent="0" lvl="0" marL="0" marR="0" rtl="0" algn="l">
              <a:spcBef>
                <a:spcPts val="0"/>
              </a:spcBef>
              <a:spcAft>
                <a:spcPts val="0"/>
              </a:spcAft>
              <a:buSzPct val="25000"/>
              <a:buNone/>
            </a:pPr>
            <a:r>
              <a:rPr b="0" i="0" lang="en-US" sz="1200" u="none" cap="none" strike="noStrike">
                <a:solidFill>
                  <a:schemeClr val="dk1"/>
                </a:solidFill>
                <a:latin typeface="Calibri"/>
                <a:ea typeface="Calibri"/>
                <a:cs typeface="Calibri"/>
                <a:sym typeface="Calibri"/>
              </a:rPr>
              <a:t>Summarize your contribution</a:t>
            </a:r>
          </a:p>
          <a:p>
            <a:pPr indent="0" lvl="0" marL="0" marR="0" rtl="0" algn="l">
              <a:spcBef>
                <a:spcPts val="360"/>
              </a:spcBef>
              <a:spcAft>
                <a:spcPts val="0"/>
              </a:spcAft>
              <a:buSzPct val="25000"/>
              <a:buNone/>
            </a:pPr>
            <a:r>
              <a:rPr b="0" i="0" lang="en-US" sz="1200" u="none" cap="none" strike="noStrike">
                <a:solidFill>
                  <a:schemeClr val="dk1"/>
                </a:solidFill>
                <a:latin typeface="Calibri"/>
                <a:ea typeface="Calibri"/>
                <a:cs typeface="Calibri"/>
                <a:sym typeface="Calibri"/>
              </a:rPr>
              <a:t>Include your contact information</a:t>
            </a:r>
          </a:p>
          <a:p>
            <a:pPr indent="0" lvl="0" marL="0" marR="0" rtl="0" algn="l">
              <a:spcBef>
                <a:spcPts val="360"/>
              </a:spcBef>
              <a:spcAft>
                <a:spcPts val="0"/>
              </a:spcAft>
              <a:buSzPct val="25000"/>
              <a:buNone/>
            </a:pPr>
            <a:r>
              <a:rPr b="0" i="0" lang="en-US" sz="1200" u="none" cap="none" strike="noStrike">
                <a:solidFill>
                  <a:schemeClr val="dk1"/>
                </a:solidFill>
                <a:latin typeface="Calibri"/>
                <a:ea typeface="Calibri"/>
                <a:cs typeface="Calibri"/>
                <a:sym typeface="Calibri"/>
              </a:rPr>
              <a:t>Ask if anyone has any questions for you.</a:t>
            </a:r>
          </a:p>
          <a:p>
            <a:pPr indent="0" lvl="0" marL="0" marR="0" rtl="0" algn="l">
              <a:spcBef>
                <a:spcPts val="360"/>
              </a:spcBef>
              <a:spcAft>
                <a:spcPts val="0"/>
              </a:spcAft>
              <a:buSzPct val="25000"/>
              <a:buNone/>
            </a:pPr>
            <a:r>
              <a:rPr b="0" i="0" lang="en-US" sz="1200" u="none" cap="none" strike="noStrike">
                <a:solidFill>
                  <a:schemeClr val="dk1"/>
                </a:solidFill>
                <a:latin typeface="Calibri"/>
                <a:ea typeface="Calibri"/>
                <a:cs typeface="Calibri"/>
                <a:sym typeface="Calibri"/>
              </a:rPr>
              <a:t>Thank your audience</a:t>
            </a:r>
          </a:p>
          <a:p>
            <a:pPr indent="0" lvl="0" marL="0" marR="0" rtl="0" algn="l">
              <a:spcBef>
                <a:spcPts val="360"/>
              </a:spcBef>
              <a:spcAft>
                <a:spcPts val="0"/>
              </a:spcAft>
              <a:buSzPct val="25000"/>
              <a:buNone/>
            </a:pPr>
            <a:r>
              <a:t/>
            </a:r>
            <a:endParaRPr b="0" i="0" sz="1200" u="none" cap="none" strike="noStrike">
              <a:solidFill>
                <a:schemeClr val="dk1"/>
              </a:solidFill>
              <a:latin typeface="Calibri"/>
              <a:ea typeface="Calibri"/>
              <a:cs typeface="Calibri"/>
              <a:sym typeface="Calibri"/>
            </a:endParaRPr>
          </a:p>
        </p:txBody>
      </p:sp>
      <p:sp>
        <p:nvSpPr>
          <p:cNvPr id="210" name="Shape 210"/>
          <p:cNvSpPr txBox="1"/>
          <p:nvPr>
            <p:ph idx="12" type="sldNum"/>
          </p:nvPr>
        </p:nvSpPr>
        <p:spPr>
          <a:xfrm>
            <a:off x="3884612" y="8685213"/>
            <a:ext cx="2971799" cy="457200"/>
          </a:xfrm>
          <a:prstGeom prst="rect">
            <a:avLst/>
          </a:prstGeom>
          <a:noFill/>
          <a:ln>
            <a:noFill/>
          </a:ln>
        </p:spPr>
        <p:txBody>
          <a:bodyPr anchorCtr="0" anchor="b"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1"/>
                </a:solidFill>
                <a:latin typeface="Arial"/>
                <a:ea typeface="Arial"/>
                <a:cs typeface="Arial"/>
                <a:sym typeface="Arial"/>
              </a:rPr>
              <a:t>‹#›</a:t>
            </a:fld>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87" name="Shape 87"/>
        <p:cNvGrpSpPr/>
        <p:nvPr/>
      </p:nvGrpSpPr>
      <p:grpSpPr>
        <a:xfrm>
          <a:off x="0" y="0"/>
          <a:ext cx="0" cy="0"/>
          <a:chOff x="0" y="0"/>
          <a:chExt cx="0" cy="0"/>
        </a:xfrm>
      </p:grpSpPr>
      <p:sp>
        <p:nvSpPr>
          <p:cNvPr id="88" name="Shape 88"/>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89" name="Shape 89"/>
          <p:cNvSpPr txBox="1"/>
          <p:nvPr>
            <p:ph idx="1" type="body"/>
          </p:nvPr>
        </p:nvSpPr>
        <p:spPr>
          <a:xfrm>
            <a:off x="685800" y="4343400"/>
            <a:ext cx="5486399" cy="4114800"/>
          </a:xfrm>
          <a:prstGeom prst="rect">
            <a:avLst/>
          </a:prstGeom>
          <a:noFill/>
          <a:ln>
            <a:noFill/>
          </a:ln>
        </p:spPr>
        <p:txBody>
          <a:bodyPr anchorCtr="0" anchor="t" bIns="45700" lIns="91425" rIns="91425" tIns="45700">
            <a:noAutofit/>
          </a:bodyPr>
          <a:lstStyle/>
          <a:p>
            <a:pPr indent="0" lvl="0" marL="0" marR="0" rtl="0" algn="l">
              <a:spcBef>
                <a:spcPts val="0"/>
              </a:spcBef>
              <a:spcAft>
                <a:spcPts val="0"/>
              </a:spcAft>
              <a:buSzPct val="25000"/>
              <a:buNone/>
            </a:pPr>
            <a:r>
              <a:rPr b="0" i="0" lang="en-US" sz="1200" u="none" cap="none" strike="noStrike">
                <a:solidFill>
                  <a:schemeClr val="dk1"/>
                </a:solidFill>
                <a:latin typeface="Calibri"/>
                <a:ea typeface="Calibri"/>
                <a:cs typeface="Calibri"/>
                <a:sym typeface="Calibri"/>
              </a:rPr>
              <a:t>Introduce the problem that the whole project tackles and stay focused on the parts that you have been working. Indicate if there is an existing previous system, enumerate its problems/limitations, etc.</a:t>
            </a:r>
          </a:p>
          <a:p>
            <a:pPr indent="0" lvl="0" marL="0" marR="0" rtl="0" algn="l">
              <a:spcBef>
                <a:spcPts val="360"/>
              </a:spcBef>
              <a:spcAft>
                <a:spcPts val="0"/>
              </a:spcAft>
              <a:buSzPct val="25000"/>
              <a:buNone/>
            </a:pPr>
            <a:r>
              <a:t/>
            </a:r>
            <a:endParaRPr b="0" i="0" sz="1200" u="none" cap="none" strike="noStrike">
              <a:solidFill>
                <a:schemeClr val="dk1"/>
              </a:solidFill>
              <a:latin typeface="Calibri"/>
              <a:ea typeface="Calibri"/>
              <a:cs typeface="Calibri"/>
              <a:sym typeface="Calibri"/>
            </a:endParaRPr>
          </a:p>
        </p:txBody>
      </p:sp>
      <p:sp>
        <p:nvSpPr>
          <p:cNvPr id="90" name="Shape 90"/>
          <p:cNvSpPr txBox="1"/>
          <p:nvPr>
            <p:ph idx="12" type="sldNum"/>
          </p:nvPr>
        </p:nvSpPr>
        <p:spPr>
          <a:xfrm>
            <a:off x="3884612" y="8685213"/>
            <a:ext cx="2971799" cy="457200"/>
          </a:xfrm>
          <a:prstGeom prst="rect">
            <a:avLst/>
          </a:prstGeom>
          <a:noFill/>
          <a:ln>
            <a:noFill/>
          </a:ln>
        </p:spPr>
        <p:txBody>
          <a:bodyPr anchorCtr="0" anchor="b"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1"/>
                </a:solidFill>
                <a:latin typeface="Arial"/>
                <a:ea typeface="Arial"/>
                <a:cs typeface="Arial"/>
                <a:sym typeface="Arial"/>
              </a:rPr>
              <a:t>‹#›</a:t>
            </a:fld>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00" name="Shape 100"/>
        <p:cNvGrpSpPr/>
        <p:nvPr/>
      </p:nvGrpSpPr>
      <p:grpSpPr>
        <a:xfrm>
          <a:off x="0" y="0"/>
          <a:ext cx="0" cy="0"/>
          <a:chOff x="0" y="0"/>
          <a:chExt cx="0" cy="0"/>
        </a:xfrm>
      </p:grpSpPr>
      <p:sp>
        <p:nvSpPr>
          <p:cNvPr id="101" name="Shape 101"/>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102" name="Shape 102"/>
          <p:cNvSpPr txBox="1"/>
          <p:nvPr>
            <p:ph idx="1" type="body"/>
          </p:nvPr>
        </p:nvSpPr>
        <p:spPr>
          <a:xfrm>
            <a:off x="685800" y="4343400"/>
            <a:ext cx="5486399" cy="4114800"/>
          </a:xfrm>
          <a:prstGeom prst="rect">
            <a:avLst/>
          </a:prstGeom>
          <a:noFill/>
          <a:ln>
            <a:noFill/>
          </a:ln>
        </p:spPr>
        <p:txBody>
          <a:bodyPr anchorCtr="0" anchor="t" bIns="45700" lIns="91425" rIns="91425" tIns="45700">
            <a:noAutofit/>
          </a:bodyPr>
          <a:lstStyle/>
          <a:p>
            <a:pPr indent="0" lvl="0" marL="0" marR="0" rtl="0" algn="l">
              <a:spcBef>
                <a:spcPts val="0"/>
              </a:spcBef>
              <a:spcAft>
                <a:spcPts val="0"/>
              </a:spcAft>
              <a:buSzPct val="25000"/>
              <a:buNone/>
            </a:pPr>
            <a:r>
              <a:rPr b="0" i="0" lang="en-US" sz="1200" u="none" cap="none" strike="noStrike">
                <a:solidFill>
                  <a:schemeClr val="dk1"/>
                </a:solidFill>
                <a:latin typeface="Calibri"/>
                <a:ea typeface="Calibri"/>
                <a:cs typeface="Calibri"/>
                <a:sym typeface="Calibri"/>
              </a:rPr>
              <a:t>Project Management (schedule for entire semester) (one slide; Gantt Chart).</a:t>
            </a:r>
          </a:p>
        </p:txBody>
      </p:sp>
      <p:sp>
        <p:nvSpPr>
          <p:cNvPr id="103" name="Shape 103"/>
          <p:cNvSpPr txBox="1"/>
          <p:nvPr>
            <p:ph idx="12" type="sldNum"/>
          </p:nvPr>
        </p:nvSpPr>
        <p:spPr>
          <a:xfrm>
            <a:off x="3884612" y="8685213"/>
            <a:ext cx="2971799" cy="457200"/>
          </a:xfrm>
          <a:prstGeom prst="rect">
            <a:avLst/>
          </a:prstGeom>
          <a:noFill/>
          <a:ln>
            <a:noFill/>
          </a:ln>
        </p:spPr>
        <p:txBody>
          <a:bodyPr anchorCtr="0" anchor="b"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1"/>
                </a:solidFill>
                <a:latin typeface="Arial"/>
                <a:ea typeface="Arial"/>
                <a:cs typeface="Arial"/>
                <a:sym typeface="Arial"/>
              </a:rPr>
              <a:t>‹#›</a:t>
            </a:fld>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07" name="Shape 107"/>
        <p:cNvGrpSpPr/>
        <p:nvPr/>
      </p:nvGrpSpPr>
      <p:grpSpPr>
        <a:xfrm>
          <a:off x="0" y="0"/>
          <a:ext cx="0" cy="0"/>
          <a:chOff x="0" y="0"/>
          <a:chExt cx="0" cy="0"/>
        </a:xfrm>
      </p:grpSpPr>
      <p:sp>
        <p:nvSpPr>
          <p:cNvPr id="108" name="Shape 108"/>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
        <p:nvSpPr>
          <p:cNvPr id="109" name="Shape 109"/>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None/>
            </a:pPr>
            <a:r>
              <a:t/>
            </a:r>
            <a:endParaRPr/>
          </a:p>
        </p:txBody>
      </p:sp>
      <p:sp>
        <p:nvSpPr>
          <p:cNvPr id="110" name="Shape 110"/>
          <p:cNvSpPr txBox="1"/>
          <p:nvPr>
            <p:ph idx="12" type="sldNum"/>
          </p:nvPr>
        </p:nvSpPr>
        <p:spPr>
          <a:xfrm>
            <a:off x="3884612" y="8685213"/>
            <a:ext cx="2971800" cy="457200"/>
          </a:xfrm>
          <a:prstGeom prst="rect">
            <a:avLst/>
          </a:prstGeom>
        </p:spPr>
        <p:txBody>
          <a:bodyPr anchorCtr="0" anchor="b" bIns="45700" lIns="91425" rIns="91425" tIns="45700">
            <a:noAutofit/>
          </a:bodyPr>
          <a:lstStyle/>
          <a:p>
            <a:pPr lvl="0">
              <a:spcBef>
                <a:spcPts val="0"/>
              </a:spcBef>
              <a:buClr>
                <a:srgbClr val="000000"/>
              </a:buClr>
              <a:buSzPct val="25000"/>
              <a:buFont typeface="Arial"/>
              <a:buNone/>
            </a:pPr>
            <a:fld id="{00000000-1234-1234-1234-123412341234}" type="slidenum">
              <a:rPr lang="en-US"/>
              <a:t>‹#›</a:t>
            </a:fld>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14" name="Shape 114"/>
        <p:cNvGrpSpPr/>
        <p:nvPr/>
      </p:nvGrpSpPr>
      <p:grpSpPr>
        <a:xfrm>
          <a:off x="0" y="0"/>
          <a:ext cx="0" cy="0"/>
          <a:chOff x="0" y="0"/>
          <a:chExt cx="0" cy="0"/>
        </a:xfrm>
      </p:grpSpPr>
      <p:sp>
        <p:nvSpPr>
          <p:cNvPr id="115" name="Shape 115"/>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116" name="Shape 116"/>
          <p:cNvSpPr txBox="1"/>
          <p:nvPr>
            <p:ph idx="1" type="body"/>
          </p:nvPr>
        </p:nvSpPr>
        <p:spPr>
          <a:xfrm>
            <a:off x="685800" y="4343400"/>
            <a:ext cx="5486399" cy="4114800"/>
          </a:xfrm>
          <a:prstGeom prst="rect">
            <a:avLst/>
          </a:prstGeom>
          <a:noFill/>
          <a:ln>
            <a:noFill/>
          </a:ln>
        </p:spPr>
        <p:txBody>
          <a:bodyPr anchorCtr="0" anchor="t" bIns="45700" lIns="91425" rIns="91425" tIns="45700">
            <a:noAutofit/>
          </a:bodyPr>
          <a:lstStyle/>
          <a:p>
            <a:pPr indent="0" lvl="0" marL="0" marR="0" rtl="0" algn="l">
              <a:spcBef>
                <a:spcPts val="0"/>
              </a:spcBef>
              <a:spcAft>
                <a:spcPts val="0"/>
              </a:spcAft>
              <a:buSzPct val="25000"/>
              <a:buNone/>
            </a:pPr>
            <a:r>
              <a:rPr b="0" i="0" lang="en-US" sz="1200" u="none" cap="none" strike="noStrike">
                <a:solidFill>
                  <a:schemeClr val="dk1"/>
                </a:solidFill>
                <a:latin typeface="Calibri"/>
                <a:ea typeface="Calibri"/>
                <a:cs typeface="Calibri"/>
                <a:sym typeface="Calibri"/>
              </a:rPr>
              <a:t>4. Requirements:</a:t>
            </a:r>
          </a:p>
          <a:p>
            <a:pPr indent="0" lvl="0" marL="0" marR="0" rtl="0" algn="l">
              <a:spcBef>
                <a:spcPts val="360"/>
              </a:spcBef>
              <a:spcAft>
                <a:spcPts val="0"/>
              </a:spcAft>
              <a:buSzPct val="25000"/>
              <a:buNone/>
            </a:pPr>
            <a:r>
              <a:rPr b="0" i="0" lang="en-US" sz="1200" u="none" cap="none" strike="noStrike">
                <a:solidFill>
                  <a:schemeClr val="dk1"/>
                </a:solidFill>
                <a:latin typeface="Calibri"/>
                <a:ea typeface="Calibri"/>
                <a:cs typeface="Calibri"/>
                <a:sym typeface="Calibri"/>
              </a:rPr>
              <a:t>4.1. User stories implemented (one or more slides).</a:t>
            </a:r>
          </a:p>
          <a:p>
            <a:pPr indent="0" lvl="0" marL="0" marR="0" rtl="0" algn="l">
              <a:spcBef>
                <a:spcPts val="360"/>
              </a:spcBef>
              <a:spcAft>
                <a:spcPts val="0"/>
              </a:spcAft>
              <a:buSzPct val="25000"/>
              <a:buNone/>
            </a:pPr>
            <a:r>
              <a:rPr b="0" i="0" lang="en-US" sz="1200" u="none" cap="none" strike="noStrike">
                <a:solidFill>
                  <a:schemeClr val="dk1"/>
                </a:solidFill>
                <a:latin typeface="Calibri"/>
                <a:ea typeface="Calibri"/>
                <a:cs typeface="Calibri"/>
                <a:sym typeface="Calibri"/>
              </a:rPr>
              <a:t>4.2. UML use cases and the use case diagram for the implemented use cases (one or more slides).</a:t>
            </a:r>
          </a:p>
          <a:p>
            <a:pPr indent="0" lvl="0" marL="0" marR="0" rtl="0" algn="l">
              <a:spcBef>
                <a:spcPts val="360"/>
              </a:spcBef>
              <a:spcAft>
                <a:spcPts val="0"/>
              </a:spcAft>
              <a:buSzPct val="25000"/>
              <a:buNone/>
            </a:pPr>
            <a:r>
              <a:rPr b="0" i="0" lang="en-US" sz="1200" u="none" cap="none" strike="noStrike">
                <a:solidFill>
                  <a:schemeClr val="dk1"/>
                </a:solidFill>
                <a:latin typeface="Calibri"/>
                <a:ea typeface="Calibri"/>
                <a:cs typeface="Calibri"/>
                <a:sym typeface="Calibri"/>
              </a:rPr>
              <a:t>4.3. UML sequence diagrams for the implemented use cases.</a:t>
            </a:r>
          </a:p>
          <a:p>
            <a:pPr indent="0" lvl="0" marL="0" marR="0" rtl="0" algn="l">
              <a:spcBef>
                <a:spcPts val="360"/>
              </a:spcBef>
              <a:spcAft>
                <a:spcPts val="0"/>
              </a:spcAft>
              <a:buSzPct val="25000"/>
              <a:buNone/>
            </a:pPr>
            <a:r>
              <a:t/>
            </a:r>
            <a:endParaRPr b="0" i="0" sz="1200" u="none" cap="none" strike="noStrike">
              <a:solidFill>
                <a:schemeClr val="dk1"/>
              </a:solidFill>
              <a:latin typeface="Calibri"/>
              <a:ea typeface="Calibri"/>
              <a:cs typeface="Calibri"/>
              <a:sym typeface="Calibri"/>
            </a:endParaRPr>
          </a:p>
        </p:txBody>
      </p:sp>
      <p:sp>
        <p:nvSpPr>
          <p:cNvPr id="117" name="Shape 117"/>
          <p:cNvSpPr txBox="1"/>
          <p:nvPr>
            <p:ph idx="12" type="sldNum"/>
          </p:nvPr>
        </p:nvSpPr>
        <p:spPr>
          <a:xfrm>
            <a:off x="3884612" y="8685213"/>
            <a:ext cx="2971799" cy="457200"/>
          </a:xfrm>
          <a:prstGeom prst="rect">
            <a:avLst/>
          </a:prstGeom>
          <a:noFill/>
          <a:ln>
            <a:noFill/>
          </a:ln>
        </p:spPr>
        <p:txBody>
          <a:bodyPr anchorCtr="0" anchor="b"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1"/>
                </a:solidFill>
                <a:latin typeface="Arial"/>
                <a:ea typeface="Arial"/>
                <a:cs typeface="Arial"/>
                <a:sym typeface="Arial"/>
              </a:rPr>
              <a:t>‹#›</a:t>
            </a:fld>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24" name="Shape 124"/>
        <p:cNvGrpSpPr/>
        <p:nvPr/>
      </p:nvGrpSpPr>
      <p:grpSpPr>
        <a:xfrm>
          <a:off x="0" y="0"/>
          <a:ext cx="0" cy="0"/>
          <a:chOff x="0" y="0"/>
          <a:chExt cx="0" cy="0"/>
        </a:xfrm>
      </p:grpSpPr>
      <p:sp>
        <p:nvSpPr>
          <p:cNvPr id="125" name="Shape 125"/>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126" name="Shape 126"/>
          <p:cNvSpPr txBox="1"/>
          <p:nvPr>
            <p:ph idx="1" type="body"/>
          </p:nvPr>
        </p:nvSpPr>
        <p:spPr>
          <a:xfrm>
            <a:off x="685800" y="4343400"/>
            <a:ext cx="5486400" cy="4114800"/>
          </a:xfrm>
          <a:prstGeom prst="rect">
            <a:avLst/>
          </a:prstGeom>
          <a:noFill/>
          <a:ln>
            <a:noFill/>
          </a:ln>
        </p:spPr>
        <p:txBody>
          <a:bodyPr anchorCtr="0" anchor="t" bIns="45700" lIns="91425" rIns="91425" tIns="45700">
            <a:noAutofit/>
          </a:bodyPr>
          <a:lstStyle/>
          <a:p>
            <a:pPr indent="0" lvl="0" marL="0" marR="0" rtl="0" algn="l">
              <a:spcBef>
                <a:spcPts val="0"/>
              </a:spcBef>
              <a:spcAft>
                <a:spcPts val="0"/>
              </a:spcAft>
              <a:buSzPct val="25000"/>
              <a:buNone/>
            </a:pPr>
            <a:r>
              <a:rPr b="0" i="0" lang="en-US" sz="1200" u="none" cap="none" strike="noStrike">
                <a:solidFill>
                  <a:schemeClr val="dk1"/>
                </a:solidFill>
                <a:latin typeface="Calibri"/>
                <a:ea typeface="Calibri"/>
                <a:cs typeface="Calibri"/>
                <a:sym typeface="Calibri"/>
              </a:rPr>
              <a:t>Introduce the problem that the whole project tackles and stay focused on the parts that you have been working. Indicate if there is an existing previous system, enumerate its problems/limitations, etc.</a:t>
            </a:r>
          </a:p>
          <a:p>
            <a:pPr indent="0" lvl="0" marL="0" marR="0" rtl="0" algn="l">
              <a:spcBef>
                <a:spcPts val="360"/>
              </a:spcBef>
              <a:spcAft>
                <a:spcPts val="0"/>
              </a:spcAft>
              <a:buSzPct val="25000"/>
              <a:buNone/>
            </a:pPr>
            <a:r>
              <a:t/>
            </a:r>
            <a:endParaRPr b="0" i="0" sz="1200" u="none" cap="none" strike="noStrike">
              <a:solidFill>
                <a:schemeClr val="dk1"/>
              </a:solidFill>
              <a:latin typeface="Calibri"/>
              <a:ea typeface="Calibri"/>
              <a:cs typeface="Calibri"/>
              <a:sym typeface="Calibri"/>
            </a:endParaRPr>
          </a:p>
        </p:txBody>
      </p:sp>
      <p:sp>
        <p:nvSpPr>
          <p:cNvPr id="127" name="Shape 127"/>
          <p:cNvSpPr txBox="1"/>
          <p:nvPr>
            <p:ph idx="12" type="sldNum"/>
          </p:nvPr>
        </p:nvSpPr>
        <p:spPr>
          <a:xfrm>
            <a:off x="3884612" y="8685213"/>
            <a:ext cx="2971800" cy="457200"/>
          </a:xfrm>
          <a:prstGeom prst="rect">
            <a:avLst/>
          </a:prstGeom>
          <a:noFill/>
          <a:ln>
            <a:noFill/>
          </a:ln>
        </p:spPr>
        <p:txBody>
          <a:bodyPr anchorCtr="0" anchor="b"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1"/>
                </a:solidFill>
                <a:latin typeface="Arial"/>
                <a:ea typeface="Arial"/>
                <a:cs typeface="Arial"/>
                <a:sym typeface="Arial"/>
              </a:rPr>
              <a:t>‹#›</a:t>
            </a:fld>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32" name="Shape 132"/>
        <p:cNvGrpSpPr/>
        <p:nvPr/>
      </p:nvGrpSpPr>
      <p:grpSpPr>
        <a:xfrm>
          <a:off x="0" y="0"/>
          <a:ext cx="0" cy="0"/>
          <a:chOff x="0" y="0"/>
          <a:chExt cx="0" cy="0"/>
        </a:xfrm>
      </p:grpSpPr>
      <p:sp>
        <p:nvSpPr>
          <p:cNvPr id="133" name="Shape 133"/>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134" name="Shape 134"/>
          <p:cNvSpPr txBox="1"/>
          <p:nvPr>
            <p:ph idx="1" type="body"/>
          </p:nvPr>
        </p:nvSpPr>
        <p:spPr>
          <a:xfrm>
            <a:off x="685800" y="4343400"/>
            <a:ext cx="5486399" cy="4114800"/>
          </a:xfrm>
          <a:prstGeom prst="rect">
            <a:avLst/>
          </a:prstGeom>
          <a:noFill/>
          <a:ln>
            <a:noFill/>
          </a:ln>
        </p:spPr>
        <p:txBody>
          <a:bodyPr anchorCtr="0" anchor="t" bIns="45700" lIns="91425" rIns="91425" tIns="45700">
            <a:noAutofit/>
          </a:bodyPr>
          <a:lstStyle/>
          <a:p>
            <a:pPr indent="0" lvl="0" marL="0" marR="0" rtl="0" algn="l">
              <a:spcBef>
                <a:spcPts val="0"/>
              </a:spcBef>
              <a:spcAft>
                <a:spcPts val="0"/>
              </a:spcAft>
              <a:buSzPct val="25000"/>
              <a:buNone/>
            </a:pPr>
            <a:r>
              <a:rPr b="0" i="0" lang="en-US" sz="1200" u="none" cap="none" strike="noStrike">
                <a:solidFill>
                  <a:schemeClr val="dk1"/>
                </a:solidFill>
                <a:latin typeface="Calibri"/>
                <a:ea typeface="Calibri"/>
                <a:cs typeface="Calibri"/>
                <a:sym typeface="Calibri"/>
              </a:rPr>
              <a:t>4. Requirements:</a:t>
            </a:r>
          </a:p>
          <a:p>
            <a:pPr indent="0" lvl="0" marL="0" marR="0" rtl="0" algn="l">
              <a:spcBef>
                <a:spcPts val="360"/>
              </a:spcBef>
              <a:spcAft>
                <a:spcPts val="0"/>
              </a:spcAft>
              <a:buSzPct val="25000"/>
              <a:buNone/>
            </a:pPr>
            <a:r>
              <a:rPr b="0" i="0" lang="en-US" sz="1200" u="none" cap="none" strike="noStrike">
                <a:solidFill>
                  <a:schemeClr val="dk1"/>
                </a:solidFill>
                <a:latin typeface="Calibri"/>
                <a:ea typeface="Calibri"/>
                <a:cs typeface="Calibri"/>
                <a:sym typeface="Calibri"/>
              </a:rPr>
              <a:t>4.1. User stories implemented (one or more slides).</a:t>
            </a:r>
          </a:p>
          <a:p>
            <a:pPr indent="0" lvl="0" marL="0" marR="0" rtl="0" algn="l">
              <a:spcBef>
                <a:spcPts val="360"/>
              </a:spcBef>
              <a:spcAft>
                <a:spcPts val="0"/>
              </a:spcAft>
              <a:buSzPct val="25000"/>
              <a:buNone/>
            </a:pPr>
            <a:r>
              <a:rPr b="0" i="0" lang="en-US" sz="1200" u="none" cap="none" strike="noStrike">
                <a:solidFill>
                  <a:schemeClr val="dk1"/>
                </a:solidFill>
                <a:latin typeface="Calibri"/>
                <a:ea typeface="Calibri"/>
                <a:cs typeface="Calibri"/>
                <a:sym typeface="Calibri"/>
              </a:rPr>
              <a:t>4.2. UML use cases and the use case diagram for the implemented use cases (one or more slides).</a:t>
            </a:r>
          </a:p>
          <a:p>
            <a:pPr indent="0" lvl="0" marL="0" marR="0" rtl="0" algn="l">
              <a:spcBef>
                <a:spcPts val="360"/>
              </a:spcBef>
              <a:spcAft>
                <a:spcPts val="0"/>
              </a:spcAft>
              <a:buSzPct val="25000"/>
              <a:buNone/>
            </a:pPr>
            <a:r>
              <a:rPr b="0" i="0" lang="en-US" sz="1200" u="none" cap="none" strike="noStrike">
                <a:solidFill>
                  <a:schemeClr val="dk1"/>
                </a:solidFill>
                <a:latin typeface="Calibri"/>
                <a:ea typeface="Calibri"/>
                <a:cs typeface="Calibri"/>
                <a:sym typeface="Calibri"/>
              </a:rPr>
              <a:t>4.3. UML sequence diagrams for the implemented use cases.</a:t>
            </a:r>
          </a:p>
          <a:p>
            <a:pPr indent="0" lvl="0" marL="0" marR="0" rtl="0" algn="l">
              <a:spcBef>
                <a:spcPts val="360"/>
              </a:spcBef>
              <a:spcAft>
                <a:spcPts val="0"/>
              </a:spcAft>
              <a:buSzPct val="25000"/>
              <a:buNone/>
            </a:pPr>
            <a:r>
              <a:t/>
            </a:r>
            <a:endParaRPr b="0" i="0" sz="1200" u="none" cap="none" strike="noStrike">
              <a:solidFill>
                <a:schemeClr val="dk1"/>
              </a:solidFill>
              <a:latin typeface="Calibri"/>
              <a:ea typeface="Calibri"/>
              <a:cs typeface="Calibri"/>
              <a:sym typeface="Calibri"/>
            </a:endParaRPr>
          </a:p>
        </p:txBody>
      </p:sp>
      <p:sp>
        <p:nvSpPr>
          <p:cNvPr id="135" name="Shape 135"/>
          <p:cNvSpPr txBox="1"/>
          <p:nvPr>
            <p:ph idx="12" type="sldNum"/>
          </p:nvPr>
        </p:nvSpPr>
        <p:spPr>
          <a:xfrm>
            <a:off x="3884612" y="8685213"/>
            <a:ext cx="2971799" cy="457200"/>
          </a:xfrm>
          <a:prstGeom prst="rect">
            <a:avLst/>
          </a:prstGeom>
          <a:noFill/>
          <a:ln>
            <a:noFill/>
          </a:ln>
        </p:spPr>
        <p:txBody>
          <a:bodyPr anchorCtr="0" anchor="b"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1"/>
                </a:solidFill>
                <a:latin typeface="Arial"/>
                <a:ea typeface="Arial"/>
                <a:cs typeface="Arial"/>
                <a:sym typeface="Arial"/>
              </a:rPr>
              <a:t>‹#›</a:t>
            </a:fld>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40" name="Shape 140"/>
        <p:cNvGrpSpPr/>
        <p:nvPr/>
      </p:nvGrpSpPr>
      <p:grpSpPr>
        <a:xfrm>
          <a:off x="0" y="0"/>
          <a:ext cx="0" cy="0"/>
          <a:chOff x="0" y="0"/>
          <a:chExt cx="0" cy="0"/>
        </a:xfrm>
      </p:grpSpPr>
      <p:sp>
        <p:nvSpPr>
          <p:cNvPr id="141" name="Shape 141"/>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142" name="Shape 142"/>
          <p:cNvSpPr txBox="1"/>
          <p:nvPr>
            <p:ph idx="1" type="body"/>
          </p:nvPr>
        </p:nvSpPr>
        <p:spPr>
          <a:xfrm>
            <a:off x="685800" y="4343400"/>
            <a:ext cx="5486399" cy="4114800"/>
          </a:xfrm>
          <a:prstGeom prst="rect">
            <a:avLst/>
          </a:prstGeom>
          <a:noFill/>
          <a:ln>
            <a:noFill/>
          </a:ln>
        </p:spPr>
        <p:txBody>
          <a:bodyPr anchorCtr="0" anchor="t" bIns="45700" lIns="91425" rIns="91425" tIns="45700">
            <a:noAutofit/>
          </a:bodyPr>
          <a:lstStyle/>
          <a:p>
            <a:pPr indent="0" lvl="0" marL="0" marR="0" rtl="0" algn="l">
              <a:spcBef>
                <a:spcPts val="0"/>
              </a:spcBef>
              <a:spcAft>
                <a:spcPts val="0"/>
              </a:spcAft>
              <a:buSzPct val="25000"/>
              <a:buNone/>
            </a:pPr>
            <a:r>
              <a:rPr b="0" i="0" lang="en-US" sz="1200" u="none" cap="none" strike="noStrike">
                <a:solidFill>
                  <a:schemeClr val="dk1"/>
                </a:solidFill>
                <a:latin typeface="Calibri"/>
                <a:ea typeface="Calibri"/>
                <a:cs typeface="Calibri"/>
                <a:sym typeface="Calibri"/>
              </a:rPr>
              <a:t>4. Requirements:</a:t>
            </a:r>
          </a:p>
          <a:p>
            <a:pPr indent="0" lvl="0" marL="0" marR="0" rtl="0" algn="l">
              <a:spcBef>
                <a:spcPts val="360"/>
              </a:spcBef>
              <a:spcAft>
                <a:spcPts val="0"/>
              </a:spcAft>
              <a:buSzPct val="25000"/>
              <a:buNone/>
            </a:pPr>
            <a:r>
              <a:rPr b="0" i="0" lang="en-US" sz="1200" u="none" cap="none" strike="noStrike">
                <a:solidFill>
                  <a:schemeClr val="dk1"/>
                </a:solidFill>
                <a:latin typeface="Calibri"/>
                <a:ea typeface="Calibri"/>
                <a:cs typeface="Calibri"/>
                <a:sym typeface="Calibri"/>
              </a:rPr>
              <a:t>4.1. User stories implemented (one or more slides).</a:t>
            </a:r>
          </a:p>
          <a:p>
            <a:pPr indent="0" lvl="0" marL="0" marR="0" rtl="0" algn="l">
              <a:spcBef>
                <a:spcPts val="360"/>
              </a:spcBef>
              <a:spcAft>
                <a:spcPts val="0"/>
              </a:spcAft>
              <a:buSzPct val="25000"/>
              <a:buNone/>
            </a:pPr>
            <a:r>
              <a:rPr b="0" i="0" lang="en-US" sz="1200" u="none" cap="none" strike="noStrike">
                <a:solidFill>
                  <a:schemeClr val="dk1"/>
                </a:solidFill>
                <a:latin typeface="Calibri"/>
                <a:ea typeface="Calibri"/>
                <a:cs typeface="Calibri"/>
                <a:sym typeface="Calibri"/>
              </a:rPr>
              <a:t>4.2. UML use cases and the use case diagram for the implemented use cases (one or more slides).</a:t>
            </a:r>
          </a:p>
          <a:p>
            <a:pPr indent="0" lvl="0" marL="0" marR="0" rtl="0" algn="l">
              <a:spcBef>
                <a:spcPts val="360"/>
              </a:spcBef>
              <a:spcAft>
                <a:spcPts val="0"/>
              </a:spcAft>
              <a:buSzPct val="25000"/>
              <a:buNone/>
            </a:pPr>
            <a:r>
              <a:rPr b="0" i="0" lang="en-US" sz="1200" u="none" cap="none" strike="noStrike">
                <a:solidFill>
                  <a:schemeClr val="dk1"/>
                </a:solidFill>
                <a:latin typeface="Calibri"/>
                <a:ea typeface="Calibri"/>
                <a:cs typeface="Calibri"/>
                <a:sym typeface="Calibri"/>
              </a:rPr>
              <a:t>4.3. UML sequence diagrams for the implemented use cases.</a:t>
            </a:r>
          </a:p>
          <a:p>
            <a:pPr indent="0" lvl="0" marL="0" marR="0" rtl="0" algn="l">
              <a:spcBef>
                <a:spcPts val="360"/>
              </a:spcBef>
              <a:spcAft>
                <a:spcPts val="0"/>
              </a:spcAft>
              <a:buSzPct val="25000"/>
              <a:buNone/>
            </a:pPr>
            <a:r>
              <a:t/>
            </a:r>
            <a:endParaRPr b="0" i="0" sz="1200" u="none" cap="none" strike="noStrike">
              <a:solidFill>
                <a:schemeClr val="dk1"/>
              </a:solidFill>
              <a:latin typeface="Calibri"/>
              <a:ea typeface="Calibri"/>
              <a:cs typeface="Calibri"/>
              <a:sym typeface="Calibri"/>
            </a:endParaRPr>
          </a:p>
        </p:txBody>
      </p:sp>
      <p:sp>
        <p:nvSpPr>
          <p:cNvPr id="143" name="Shape 143"/>
          <p:cNvSpPr txBox="1"/>
          <p:nvPr>
            <p:ph idx="12" type="sldNum"/>
          </p:nvPr>
        </p:nvSpPr>
        <p:spPr>
          <a:xfrm>
            <a:off x="3884612" y="8685213"/>
            <a:ext cx="2971799" cy="457200"/>
          </a:xfrm>
          <a:prstGeom prst="rect">
            <a:avLst/>
          </a:prstGeom>
          <a:noFill/>
          <a:ln>
            <a:noFill/>
          </a:ln>
        </p:spPr>
        <p:txBody>
          <a:bodyPr anchorCtr="0" anchor="b"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1"/>
                </a:solidFill>
                <a:latin typeface="Arial"/>
                <a:ea typeface="Arial"/>
                <a:cs typeface="Arial"/>
                <a:sym typeface="Arial"/>
              </a:rPr>
              <a:t>‹#›</a:t>
            </a:fld>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52" name="Shape 152"/>
        <p:cNvGrpSpPr/>
        <p:nvPr/>
      </p:nvGrpSpPr>
      <p:grpSpPr>
        <a:xfrm>
          <a:off x="0" y="0"/>
          <a:ext cx="0" cy="0"/>
          <a:chOff x="0" y="0"/>
          <a:chExt cx="0" cy="0"/>
        </a:xfrm>
      </p:grpSpPr>
      <p:sp>
        <p:nvSpPr>
          <p:cNvPr id="153" name="Shape 153"/>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154" name="Shape 154"/>
          <p:cNvSpPr txBox="1"/>
          <p:nvPr>
            <p:ph idx="1" type="body"/>
          </p:nvPr>
        </p:nvSpPr>
        <p:spPr>
          <a:xfrm>
            <a:off x="685800" y="4343400"/>
            <a:ext cx="5486399" cy="4114800"/>
          </a:xfrm>
          <a:prstGeom prst="rect">
            <a:avLst/>
          </a:prstGeom>
          <a:noFill/>
          <a:ln>
            <a:noFill/>
          </a:ln>
        </p:spPr>
        <p:txBody>
          <a:bodyPr anchorCtr="0" anchor="t" bIns="45700" lIns="91425" rIns="91425" tIns="45700">
            <a:noAutofit/>
          </a:bodyPr>
          <a:lstStyle/>
          <a:p>
            <a:pPr indent="0" lvl="0" marL="0" marR="0" rtl="0" algn="l">
              <a:spcBef>
                <a:spcPts val="0"/>
              </a:spcBef>
              <a:spcAft>
                <a:spcPts val="0"/>
              </a:spcAft>
              <a:buSzPct val="25000"/>
              <a:buNone/>
            </a:pPr>
            <a:r>
              <a:rPr b="0" i="0" lang="en-US" sz="1200" u="none" cap="none" strike="noStrike">
                <a:solidFill>
                  <a:schemeClr val="dk1"/>
                </a:solidFill>
                <a:latin typeface="Calibri"/>
                <a:ea typeface="Calibri"/>
                <a:cs typeface="Calibri"/>
                <a:sym typeface="Calibri"/>
              </a:rPr>
              <a:t>5. System design:</a:t>
            </a:r>
          </a:p>
          <a:p>
            <a:pPr indent="0" lvl="0" marL="0" marR="0" rtl="0" algn="l">
              <a:spcBef>
                <a:spcPts val="360"/>
              </a:spcBef>
              <a:spcAft>
                <a:spcPts val="0"/>
              </a:spcAft>
              <a:buSzPct val="25000"/>
              <a:buNone/>
            </a:pPr>
            <a:r>
              <a:rPr b="0" i="0" lang="en-US" sz="1200" u="none" cap="none" strike="noStrike">
                <a:solidFill>
                  <a:schemeClr val="dk1"/>
                </a:solidFill>
                <a:latin typeface="Calibri"/>
                <a:ea typeface="Calibri"/>
                <a:cs typeface="Calibri"/>
                <a:sym typeface="Calibri"/>
              </a:rPr>
              <a:t>5.1. System decomposition; identify the architecture patterns used (one slide).</a:t>
            </a:r>
          </a:p>
          <a:p>
            <a:pPr indent="0" lvl="0" marL="0" marR="0" rtl="0" algn="l">
              <a:spcBef>
                <a:spcPts val="360"/>
              </a:spcBef>
              <a:spcAft>
                <a:spcPts val="0"/>
              </a:spcAft>
              <a:buSzPct val="25000"/>
              <a:buNone/>
            </a:pPr>
            <a:r>
              <a:rPr b="0" i="0" lang="en-US" sz="1200" u="none" cap="none" strike="noStrike">
                <a:solidFill>
                  <a:schemeClr val="dk1"/>
                </a:solidFill>
                <a:latin typeface="Calibri"/>
                <a:ea typeface="Calibri"/>
                <a:cs typeface="Calibri"/>
                <a:sym typeface="Calibri"/>
              </a:rPr>
              <a:t>5.2. System deployment – h/w and s/w requirements (one slide).</a:t>
            </a:r>
          </a:p>
          <a:p>
            <a:pPr indent="0" lvl="0" marL="0" marR="0" rtl="0" algn="l">
              <a:spcBef>
                <a:spcPts val="360"/>
              </a:spcBef>
              <a:spcAft>
                <a:spcPts val="0"/>
              </a:spcAft>
              <a:buSzPct val="25000"/>
              <a:buNone/>
            </a:pPr>
            <a:r>
              <a:rPr b="0" i="0" lang="en-US" sz="1200" u="none" cap="none" strike="noStrike">
                <a:solidFill>
                  <a:schemeClr val="dk1"/>
                </a:solidFill>
                <a:latin typeface="Calibri"/>
                <a:ea typeface="Calibri"/>
                <a:cs typeface="Calibri"/>
                <a:sym typeface="Calibri"/>
              </a:rPr>
              <a:t>5.3. Persistent data design (one slide).</a:t>
            </a:r>
          </a:p>
          <a:p>
            <a:pPr indent="0" lvl="0" marL="0" marR="0" rtl="0" algn="l">
              <a:spcBef>
                <a:spcPts val="360"/>
              </a:spcBef>
              <a:spcAft>
                <a:spcPts val="0"/>
              </a:spcAft>
              <a:buSzPct val="25000"/>
              <a:buNone/>
            </a:pPr>
            <a:r>
              <a:rPr b="0" i="0" lang="en-US" sz="1200" u="none" cap="none" strike="noStrike">
                <a:solidFill>
                  <a:schemeClr val="dk1"/>
                </a:solidFill>
                <a:latin typeface="Calibri"/>
                <a:ea typeface="Calibri"/>
                <a:cs typeface="Calibri"/>
                <a:sym typeface="Calibri"/>
              </a:rPr>
              <a:t>5.4. Security/Privacy (one slide).</a:t>
            </a:r>
          </a:p>
          <a:p>
            <a:pPr indent="0" lvl="0" marL="0" marR="0" rtl="0" algn="l">
              <a:spcBef>
                <a:spcPts val="360"/>
              </a:spcBef>
              <a:spcAft>
                <a:spcPts val="0"/>
              </a:spcAft>
              <a:buSzPct val="25000"/>
              <a:buNone/>
            </a:pPr>
            <a:r>
              <a:t/>
            </a:r>
            <a:endParaRPr b="0" i="0" sz="1200" u="none" cap="none" strike="noStrike">
              <a:solidFill>
                <a:schemeClr val="dk1"/>
              </a:solidFill>
              <a:latin typeface="Calibri"/>
              <a:ea typeface="Calibri"/>
              <a:cs typeface="Calibri"/>
              <a:sym typeface="Calibri"/>
            </a:endParaRPr>
          </a:p>
        </p:txBody>
      </p:sp>
      <p:sp>
        <p:nvSpPr>
          <p:cNvPr id="155" name="Shape 155"/>
          <p:cNvSpPr txBox="1"/>
          <p:nvPr>
            <p:ph idx="12" type="sldNum"/>
          </p:nvPr>
        </p:nvSpPr>
        <p:spPr>
          <a:xfrm>
            <a:off x="3884612" y="8685213"/>
            <a:ext cx="2971799" cy="457200"/>
          </a:xfrm>
          <a:prstGeom prst="rect">
            <a:avLst/>
          </a:prstGeom>
          <a:noFill/>
          <a:ln>
            <a:noFill/>
          </a:ln>
        </p:spPr>
        <p:txBody>
          <a:bodyPr anchorCtr="0" anchor="b"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1"/>
                </a:solidFill>
                <a:latin typeface="Arial"/>
                <a:ea typeface="Arial"/>
                <a:cs typeface="Arial"/>
                <a:sym typeface="Arial"/>
              </a:rPr>
              <a:t>‹#›</a:t>
            </a:fld>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04.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title">
  <p:cSld name="Title slide">
    <p:spTree>
      <p:nvGrpSpPr>
        <p:cNvPr id="13" name="Shape 13"/>
        <p:cNvGrpSpPr/>
        <p:nvPr/>
      </p:nvGrpSpPr>
      <p:grpSpPr>
        <a:xfrm>
          <a:off x="0" y="0"/>
          <a:ext cx="0" cy="0"/>
          <a:chOff x="0" y="0"/>
          <a:chExt cx="0" cy="0"/>
        </a:xfrm>
      </p:grpSpPr>
      <p:cxnSp>
        <p:nvCxnSpPr>
          <p:cNvPr id="14" name="Shape 14"/>
          <p:cNvCxnSpPr/>
          <p:nvPr/>
        </p:nvCxnSpPr>
        <p:spPr>
          <a:xfrm>
            <a:off x="2477724" y="554200"/>
            <a:ext cx="6244200" cy="0"/>
          </a:xfrm>
          <a:prstGeom prst="straightConnector1">
            <a:avLst/>
          </a:prstGeom>
          <a:noFill/>
          <a:ln cap="flat" cmpd="sng" w="38100">
            <a:solidFill>
              <a:schemeClr val="lt1"/>
            </a:solidFill>
            <a:prstDash val="solid"/>
            <a:round/>
            <a:headEnd len="med" w="med" type="none"/>
            <a:tailEnd len="med" w="med" type="none"/>
          </a:ln>
        </p:spPr>
      </p:cxnSp>
      <p:cxnSp>
        <p:nvCxnSpPr>
          <p:cNvPr id="15" name="Shape 15"/>
          <p:cNvCxnSpPr/>
          <p:nvPr/>
        </p:nvCxnSpPr>
        <p:spPr>
          <a:xfrm>
            <a:off x="2477724" y="6320000"/>
            <a:ext cx="6244200" cy="0"/>
          </a:xfrm>
          <a:prstGeom prst="straightConnector1">
            <a:avLst/>
          </a:prstGeom>
          <a:noFill/>
          <a:ln cap="flat" cmpd="sng" w="19050">
            <a:solidFill>
              <a:schemeClr val="lt1"/>
            </a:solidFill>
            <a:prstDash val="solid"/>
            <a:round/>
            <a:headEnd len="med" w="med" type="none"/>
            <a:tailEnd len="med" w="med" type="none"/>
          </a:ln>
        </p:spPr>
      </p:cxnSp>
      <p:cxnSp>
        <p:nvCxnSpPr>
          <p:cNvPr id="16" name="Shape 16"/>
          <p:cNvCxnSpPr/>
          <p:nvPr/>
        </p:nvCxnSpPr>
        <p:spPr>
          <a:xfrm>
            <a:off x="425198" y="554200"/>
            <a:ext cx="183300" cy="0"/>
          </a:xfrm>
          <a:prstGeom prst="straightConnector1">
            <a:avLst/>
          </a:prstGeom>
          <a:noFill/>
          <a:ln cap="flat" cmpd="sng" w="19050">
            <a:solidFill>
              <a:schemeClr val="lt1"/>
            </a:solidFill>
            <a:prstDash val="solid"/>
            <a:round/>
            <a:headEnd len="med" w="med" type="none"/>
            <a:tailEnd len="med" w="med" type="none"/>
          </a:ln>
        </p:spPr>
      </p:cxnSp>
      <p:sp>
        <p:nvSpPr>
          <p:cNvPr id="17" name="Shape 17"/>
          <p:cNvSpPr txBox="1"/>
          <p:nvPr>
            <p:ph type="ctrTitle"/>
          </p:nvPr>
        </p:nvSpPr>
        <p:spPr>
          <a:xfrm>
            <a:off x="2371725" y="840300"/>
            <a:ext cx="6331500" cy="2055900"/>
          </a:xfrm>
          <a:prstGeom prst="rect">
            <a:avLst/>
          </a:prstGeom>
        </p:spPr>
        <p:txBody>
          <a:bodyPr anchorCtr="0" anchor="t" bIns="91425" lIns="91425" rIns="91425" tIns="91425"/>
          <a:lstStyle>
            <a:lvl1pPr lvl="0">
              <a:spcBef>
                <a:spcPts val="0"/>
              </a:spcBef>
              <a:buClr>
                <a:schemeClr val="lt1"/>
              </a:buClr>
              <a:buSzPct val="100000"/>
              <a:defRPr sz="4800">
                <a:solidFill>
                  <a:schemeClr val="lt1"/>
                </a:solidFill>
              </a:defRPr>
            </a:lvl1pPr>
            <a:lvl2pPr lvl="1">
              <a:spcBef>
                <a:spcPts val="0"/>
              </a:spcBef>
              <a:buClr>
                <a:schemeClr val="lt1"/>
              </a:buClr>
              <a:buSzPct val="100000"/>
              <a:defRPr sz="4800">
                <a:solidFill>
                  <a:schemeClr val="lt1"/>
                </a:solidFill>
              </a:defRPr>
            </a:lvl2pPr>
            <a:lvl3pPr lvl="2">
              <a:spcBef>
                <a:spcPts val="0"/>
              </a:spcBef>
              <a:buClr>
                <a:schemeClr val="lt1"/>
              </a:buClr>
              <a:buSzPct val="100000"/>
              <a:defRPr sz="4800">
                <a:solidFill>
                  <a:schemeClr val="lt1"/>
                </a:solidFill>
              </a:defRPr>
            </a:lvl3pPr>
            <a:lvl4pPr lvl="3">
              <a:spcBef>
                <a:spcPts val="0"/>
              </a:spcBef>
              <a:buClr>
                <a:schemeClr val="lt1"/>
              </a:buClr>
              <a:buSzPct val="100000"/>
              <a:defRPr sz="4800">
                <a:solidFill>
                  <a:schemeClr val="lt1"/>
                </a:solidFill>
              </a:defRPr>
            </a:lvl4pPr>
            <a:lvl5pPr lvl="4">
              <a:spcBef>
                <a:spcPts val="0"/>
              </a:spcBef>
              <a:buClr>
                <a:schemeClr val="lt1"/>
              </a:buClr>
              <a:buSzPct val="100000"/>
              <a:defRPr sz="4800">
                <a:solidFill>
                  <a:schemeClr val="lt1"/>
                </a:solidFill>
              </a:defRPr>
            </a:lvl5pPr>
            <a:lvl6pPr lvl="5">
              <a:spcBef>
                <a:spcPts val="0"/>
              </a:spcBef>
              <a:buClr>
                <a:schemeClr val="lt1"/>
              </a:buClr>
              <a:buSzPct val="100000"/>
              <a:defRPr sz="4800">
                <a:solidFill>
                  <a:schemeClr val="lt1"/>
                </a:solidFill>
              </a:defRPr>
            </a:lvl6pPr>
            <a:lvl7pPr lvl="6">
              <a:spcBef>
                <a:spcPts val="0"/>
              </a:spcBef>
              <a:buClr>
                <a:schemeClr val="lt1"/>
              </a:buClr>
              <a:buSzPct val="100000"/>
              <a:defRPr sz="4800">
                <a:solidFill>
                  <a:schemeClr val="lt1"/>
                </a:solidFill>
              </a:defRPr>
            </a:lvl7pPr>
            <a:lvl8pPr lvl="7">
              <a:spcBef>
                <a:spcPts val="0"/>
              </a:spcBef>
              <a:buClr>
                <a:schemeClr val="lt1"/>
              </a:buClr>
              <a:buSzPct val="100000"/>
              <a:defRPr sz="4800">
                <a:solidFill>
                  <a:schemeClr val="lt1"/>
                </a:solidFill>
              </a:defRPr>
            </a:lvl8pPr>
            <a:lvl9pPr lvl="8">
              <a:spcBef>
                <a:spcPts val="0"/>
              </a:spcBef>
              <a:buClr>
                <a:schemeClr val="lt1"/>
              </a:buClr>
              <a:buSzPct val="100000"/>
              <a:defRPr sz="4800">
                <a:solidFill>
                  <a:schemeClr val="lt1"/>
                </a:solidFill>
              </a:defRPr>
            </a:lvl9pPr>
          </a:lstStyle>
          <a:p/>
        </p:txBody>
      </p:sp>
      <p:sp>
        <p:nvSpPr>
          <p:cNvPr id="18" name="Shape 18"/>
          <p:cNvSpPr txBox="1"/>
          <p:nvPr>
            <p:ph idx="1" type="subTitle"/>
          </p:nvPr>
        </p:nvSpPr>
        <p:spPr>
          <a:xfrm>
            <a:off x="2390266" y="4317933"/>
            <a:ext cx="6331500" cy="1655700"/>
          </a:xfrm>
          <a:prstGeom prst="rect">
            <a:avLst/>
          </a:prstGeom>
        </p:spPr>
        <p:txBody>
          <a:bodyPr anchorCtr="0" anchor="b" bIns="91425" lIns="91425" rIns="91425" tIns="91425"/>
          <a:lstStyle>
            <a:lvl1pPr lvl="0">
              <a:lnSpc>
                <a:spcPct val="100000"/>
              </a:lnSpc>
              <a:spcBef>
                <a:spcPts val="0"/>
              </a:spcBef>
              <a:spcAft>
                <a:spcPts val="0"/>
              </a:spcAft>
              <a:buClr>
                <a:schemeClr val="lt1"/>
              </a:buClr>
              <a:buNone/>
              <a:defRPr>
                <a:solidFill>
                  <a:schemeClr val="lt1"/>
                </a:solidFill>
              </a:defRPr>
            </a:lvl1pPr>
            <a:lvl2pPr lvl="1">
              <a:lnSpc>
                <a:spcPct val="100000"/>
              </a:lnSpc>
              <a:spcBef>
                <a:spcPts val="0"/>
              </a:spcBef>
              <a:spcAft>
                <a:spcPts val="0"/>
              </a:spcAft>
              <a:buClr>
                <a:schemeClr val="lt1"/>
              </a:buClr>
              <a:buSzPct val="100000"/>
              <a:buNone/>
              <a:defRPr sz="1800">
                <a:solidFill>
                  <a:schemeClr val="lt1"/>
                </a:solidFill>
              </a:defRPr>
            </a:lvl2pPr>
            <a:lvl3pPr lvl="2">
              <a:lnSpc>
                <a:spcPct val="100000"/>
              </a:lnSpc>
              <a:spcBef>
                <a:spcPts val="0"/>
              </a:spcBef>
              <a:spcAft>
                <a:spcPts val="0"/>
              </a:spcAft>
              <a:buClr>
                <a:schemeClr val="lt1"/>
              </a:buClr>
              <a:buSzPct val="100000"/>
              <a:buNone/>
              <a:defRPr sz="1800">
                <a:solidFill>
                  <a:schemeClr val="lt1"/>
                </a:solidFill>
              </a:defRPr>
            </a:lvl3pPr>
            <a:lvl4pPr lvl="3">
              <a:lnSpc>
                <a:spcPct val="100000"/>
              </a:lnSpc>
              <a:spcBef>
                <a:spcPts val="0"/>
              </a:spcBef>
              <a:spcAft>
                <a:spcPts val="0"/>
              </a:spcAft>
              <a:buClr>
                <a:schemeClr val="lt1"/>
              </a:buClr>
              <a:buSzPct val="100000"/>
              <a:buNone/>
              <a:defRPr sz="1800">
                <a:solidFill>
                  <a:schemeClr val="lt1"/>
                </a:solidFill>
              </a:defRPr>
            </a:lvl4pPr>
            <a:lvl5pPr lvl="4">
              <a:lnSpc>
                <a:spcPct val="100000"/>
              </a:lnSpc>
              <a:spcBef>
                <a:spcPts val="0"/>
              </a:spcBef>
              <a:spcAft>
                <a:spcPts val="0"/>
              </a:spcAft>
              <a:buClr>
                <a:schemeClr val="lt1"/>
              </a:buClr>
              <a:buSzPct val="100000"/>
              <a:buNone/>
              <a:defRPr sz="1800">
                <a:solidFill>
                  <a:schemeClr val="lt1"/>
                </a:solidFill>
              </a:defRPr>
            </a:lvl5pPr>
            <a:lvl6pPr lvl="5">
              <a:lnSpc>
                <a:spcPct val="100000"/>
              </a:lnSpc>
              <a:spcBef>
                <a:spcPts val="0"/>
              </a:spcBef>
              <a:spcAft>
                <a:spcPts val="0"/>
              </a:spcAft>
              <a:buClr>
                <a:schemeClr val="lt1"/>
              </a:buClr>
              <a:buSzPct val="100000"/>
              <a:buNone/>
              <a:defRPr sz="1800">
                <a:solidFill>
                  <a:schemeClr val="lt1"/>
                </a:solidFill>
              </a:defRPr>
            </a:lvl6pPr>
            <a:lvl7pPr lvl="6">
              <a:lnSpc>
                <a:spcPct val="100000"/>
              </a:lnSpc>
              <a:spcBef>
                <a:spcPts val="0"/>
              </a:spcBef>
              <a:spcAft>
                <a:spcPts val="0"/>
              </a:spcAft>
              <a:buClr>
                <a:schemeClr val="lt1"/>
              </a:buClr>
              <a:buSzPct val="100000"/>
              <a:buNone/>
              <a:defRPr sz="1800">
                <a:solidFill>
                  <a:schemeClr val="lt1"/>
                </a:solidFill>
              </a:defRPr>
            </a:lvl7pPr>
            <a:lvl8pPr lvl="7">
              <a:lnSpc>
                <a:spcPct val="100000"/>
              </a:lnSpc>
              <a:spcBef>
                <a:spcPts val="0"/>
              </a:spcBef>
              <a:spcAft>
                <a:spcPts val="0"/>
              </a:spcAft>
              <a:buClr>
                <a:schemeClr val="lt1"/>
              </a:buClr>
              <a:buSzPct val="100000"/>
              <a:buNone/>
              <a:defRPr sz="1800">
                <a:solidFill>
                  <a:schemeClr val="lt1"/>
                </a:solidFill>
              </a:defRPr>
            </a:lvl8pPr>
            <a:lvl9pPr lvl="8">
              <a:lnSpc>
                <a:spcPct val="100000"/>
              </a:lnSpc>
              <a:spcBef>
                <a:spcPts val="0"/>
              </a:spcBef>
              <a:spcAft>
                <a:spcPts val="0"/>
              </a:spcAft>
              <a:buClr>
                <a:schemeClr val="lt1"/>
              </a:buClr>
              <a:buSzPct val="100000"/>
              <a:buNone/>
              <a:defRPr sz="1800">
                <a:solidFill>
                  <a:schemeClr val="lt1"/>
                </a:solidFill>
              </a:defRPr>
            </a:lvl9pPr>
          </a:lstStyle>
          <a:p/>
        </p:txBody>
      </p:sp>
      <p:sp>
        <p:nvSpPr>
          <p:cNvPr id="19" name="Shape 19"/>
          <p:cNvSpPr txBox="1"/>
          <p:nvPr>
            <p:ph idx="12" type="sldNum"/>
          </p:nvPr>
        </p:nvSpPr>
        <p:spPr>
          <a:xfrm>
            <a:off x="8497999" y="6251678"/>
            <a:ext cx="548700" cy="524700"/>
          </a:xfrm>
          <a:prstGeom prst="rect">
            <a:avLst/>
          </a:prstGeom>
        </p:spPr>
        <p:txBody>
          <a:bodyPr anchorCtr="0" anchor="ctr" bIns="91425" lIns="91425" rIns="91425" tIns="91425">
            <a:noAutofit/>
          </a:bodyPr>
          <a:lstStyle/>
          <a:p>
            <a:pPr lvl="0">
              <a:spcBef>
                <a:spcPts val="0"/>
              </a:spcBef>
              <a:buNone/>
            </a:pPr>
            <a:fld id="{00000000-1234-1234-1234-123412341234}" type="slidenum">
              <a:rPr lang="en-US">
                <a:solidFill>
                  <a:schemeClr val="lt1"/>
                </a:solidFill>
              </a:rPr>
              <a:t>‹#›</a:t>
            </a:fld>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name="Big number">
    <p:spTree>
      <p:nvGrpSpPr>
        <p:cNvPr id="64" name="Shape 64"/>
        <p:cNvGrpSpPr/>
        <p:nvPr/>
      </p:nvGrpSpPr>
      <p:grpSpPr>
        <a:xfrm>
          <a:off x="0" y="0"/>
          <a:ext cx="0" cy="0"/>
          <a:chOff x="0" y="0"/>
          <a:chExt cx="0" cy="0"/>
        </a:xfrm>
      </p:grpSpPr>
      <p:cxnSp>
        <p:nvCxnSpPr>
          <p:cNvPr id="65" name="Shape 65"/>
          <p:cNvCxnSpPr/>
          <p:nvPr/>
        </p:nvCxnSpPr>
        <p:spPr>
          <a:xfrm>
            <a:off x="425200" y="6320000"/>
            <a:ext cx="8296800" cy="0"/>
          </a:xfrm>
          <a:prstGeom prst="straightConnector1">
            <a:avLst/>
          </a:prstGeom>
          <a:noFill/>
          <a:ln cap="flat" cmpd="sng" w="19050">
            <a:solidFill>
              <a:schemeClr val="dk2"/>
            </a:solidFill>
            <a:prstDash val="solid"/>
            <a:round/>
            <a:headEnd len="med" w="med" type="none"/>
            <a:tailEnd len="med" w="med" type="none"/>
          </a:ln>
        </p:spPr>
      </p:cxnSp>
      <p:cxnSp>
        <p:nvCxnSpPr>
          <p:cNvPr id="66" name="Shape 66"/>
          <p:cNvCxnSpPr/>
          <p:nvPr/>
        </p:nvCxnSpPr>
        <p:spPr>
          <a:xfrm>
            <a:off x="425200" y="554200"/>
            <a:ext cx="8296800" cy="0"/>
          </a:xfrm>
          <a:prstGeom prst="straightConnector1">
            <a:avLst/>
          </a:prstGeom>
          <a:noFill/>
          <a:ln cap="flat" cmpd="sng" w="38100">
            <a:solidFill>
              <a:schemeClr val="dk2"/>
            </a:solidFill>
            <a:prstDash val="solid"/>
            <a:round/>
            <a:headEnd len="med" w="med" type="none"/>
            <a:tailEnd len="med" w="med" type="none"/>
          </a:ln>
        </p:spPr>
      </p:cxnSp>
      <p:sp>
        <p:nvSpPr>
          <p:cNvPr id="67" name="Shape 67"/>
          <p:cNvSpPr txBox="1"/>
          <p:nvPr>
            <p:ph type="title"/>
          </p:nvPr>
        </p:nvSpPr>
        <p:spPr>
          <a:xfrm>
            <a:off x="853950" y="1739800"/>
            <a:ext cx="7436100" cy="2051100"/>
          </a:xfrm>
          <a:prstGeom prst="rect">
            <a:avLst/>
          </a:prstGeom>
        </p:spPr>
        <p:txBody>
          <a:bodyPr anchorCtr="0" anchor="ctr" bIns="91425" lIns="91425" rIns="91425" tIns="91425"/>
          <a:lstStyle>
            <a:lvl1pPr lvl="0" algn="ctr">
              <a:spcBef>
                <a:spcPts val="0"/>
              </a:spcBef>
              <a:buClr>
                <a:schemeClr val="dk1"/>
              </a:buClr>
              <a:buSzPct val="100000"/>
              <a:buFont typeface="Lato"/>
              <a:defRPr sz="9600">
                <a:solidFill>
                  <a:schemeClr val="dk1"/>
                </a:solidFill>
                <a:latin typeface="Lato"/>
                <a:ea typeface="Lato"/>
                <a:cs typeface="Lato"/>
                <a:sym typeface="Lato"/>
              </a:defRPr>
            </a:lvl1pPr>
            <a:lvl2pPr lvl="1" algn="ctr">
              <a:spcBef>
                <a:spcPts val="0"/>
              </a:spcBef>
              <a:buClr>
                <a:schemeClr val="dk1"/>
              </a:buClr>
              <a:buSzPct val="100000"/>
              <a:buFont typeface="Lato"/>
              <a:defRPr sz="9600">
                <a:solidFill>
                  <a:schemeClr val="dk1"/>
                </a:solidFill>
                <a:latin typeface="Lato"/>
                <a:ea typeface="Lato"/>
                <a:cs typeface="Lato"/>
                <a:sym typeface="Lato"/>
              </a:defRPr>
            </a:lvl2pPr>
            <a:lvl3pPr lvl="2" algn="ctr">
              <a:spcBef>
                <a:spcPts val="0"/>
              </a:spcBef>
              <a:buClr>
                <a:schemeClr val="dk1"/>
              </a:buClr>
              <a:buSzPct val="100000"/>
              <a:buFont typeface="Lato"/>
              <a:defRPr sz="9600">
                <a:solidFill>
                  <a:schemeClr val="dk1"/>
                </a:solidFill>
                <a:latin typeface="Lato"/>
                <a:ea typeface="Lato"/>
                <a:cs typeface="Lato"/>
                <a:sym typeface="Lato"/>
              </a:defRPr>
            </a:lvl3pPr>
            <a:lvl4pPr lvl="3" algn="ctr">
              <a:spcBef>
                <a:spcPts val="0"/>
              </a:spcBef>
              <a:buClr>
                <a:schemeClr val="dk1"/>
              </a:buClr>
              <a:buSzPct val="100000"/>
              <a:buFont typeface="Lato"/>
              <a:defRPr sz="9600">
                <a:solidFill>
                  <a:schemeClr val="dk1"/>
                </a:solidFill>
                <a:latin typeface="Lato"/>
                <a:ea typeface="Lato"/>
                <a:cs typeface="Lato"/>
                <a:sym typeface="Lato"/>
              </a:defRPr>
            </a:lvl4pPr>
            <a:lvl5pPr lvl="4" algn="ctr">
              <a:spcBef>
                <a:spcPts val="0"/>
              </a:spcBef>
              <a:buClr>
                <a:schemeClr val="dk1"/>
              </a:buClr>
              <a:buSzPct val="100000"/>
              <a:buFont typeface="Lato"/>
              <a:defRPr sz="9600">
                <a:solidFill>
                  <a:schemeClr val="dk1"/>
                </a:solidFill>
                <a:latin typeface="Lato"/>
                <a:ea typeface="Lato"/>
                <a:cs typeface="Lato"/>
                <a:sym typeface="Lato"/>
              </a:defRPr>
            </a:lvl5pPr>
            <a:lvl6pPr lvl="5" algn="ctr">
              <a:spcBef>
                <a:spcPts val="0"/>
              </a:spcBef>
              <a:buClr>
                <a:schemeClr val="dk1"/>
              </a:buClr>
              <a:buSzPct val="100000"/>
              <a:buFont typeface="Lato"/>
              <a:defRPr sz="9600">
                <a:solidFill>
                  <a:schemeClr val="dk1"/>
                </a:solidFill>
                <a:latin typeface="Lato"/>
                <a:ea typeface="Lato"/>
                <a:cs typeface="Lato"/>
                <a:sym typeface="Lato"/>
              </a:defRPr>
            </a:lvl6pPr>
            <a:lvl7pPr lvl="6" algn="ctr">
              <a:spcBef>
                <a:spcPts val="0"/>
              </a:spcBef>
              <a:buClr>
                <a:schemeClr val="dk1"/>
              </a:buClr>
              <a:buSzPct val="100000"/>
              <a:buFont typeface="Lato"/>
              <a:defRPr sz="9600">
                <a:solidFill>
                  <a:schemeClr val="dk1"/>
                </a:solidFill>
                <a:latin typeface="Lato"/>
                <a:ea typeface="Lato"/>
                <a:cs typeface="Lato"/>
                <a:sym typeface="Lato"/>
              </a:defRPr>
            </a:lvl7pPr>
            <a:lvl8pPr lvl="7" algn="ctr">
              <a:spcBef>
                <a:spcPts val="0"/>
              </a:spcBef>
              <a:buClr>
                <a:schemeClr val="dk1"/>
              </a:buClr>
              <a:buSzPct val="100000"/>
              <a:buFont typeface="Lato"/>
              <a:defRPr sz="9600">
                <a:solidFill>
                  <a:schemeClr val="dk1"/>
                </a:solidFill>
                <a:latin typeface="Lato"/>
                <a:ea typeface="Lato"/>
                <a:cs typeface="Lato"/>
                <a:sym typeface="Lato"/>
              </a:defRPr>
            </a:lvl8pPr>
            <a:lvl9pPr lvl="8" algn="ctr">
              <a:spcBef>
                <a:spcPts val="0"/>
              </a:spcBef>
              <a:buClr>
                <a:schemeClr val="dk1"/>
              </a:buClr>
              <a:buSzPct val="100000"/>
              <a:buFont typeface="Lato"/>
              <a:defRPr sz="9600">
                <a:solidFill>
                  <a:schemeClr val="dk1"/>
                </a:solidFill>
                <a:latin typeface="Lato"/>
                <a:ea typeface="Lato"/>
                <a:cs typeface="Lato"/>
                <a:sym typeface="Lato"/>
              </a:defRPr>
            </a:lvl9pPr>
          </a:lstStyle>
          <a:p/>
        </p:txBody>
      </p:sp>
      <p:sp>
        <p:nvSpPr>
          <p:cNvPr id="68" name="Shape 68"/>
          <p:cNvSpPr txBox="1"/>
          <p:nvPr>
            <p:ph idx="1" type="body"/>
          </p:nvPr>
        </p:nvSpPr>
        <p:spPr>
          <a:xfrm>
            <a:off x="853950" y="3892600"/>
            <a:ext cx="7436100" cy="1428900"/>
          </a:xfrm>
          <a:prstGeom prst="rect">
            <a:avLst/>
          </a:prstGeom>
        </p:spPr>
        <p:txBody>
          <a:bodyPr anchorCtr="0" anchor="t" bIns="91425" lIns="91425" rIns="91425" tIns="91425"/>
          <a:lstStyle>
            <a:lvl1pPr lvl="0" algn="ctr">
              <a:spcBef>
                <a:spcPts val="0"/>
              </a:spcBef>
              <a:defRPr/>
            </a:lvl1pPr>
            <a:lvl2pPr lvl="1" algn="ctr">
              <a:spcBef>
                <a:spcPts val="0"/>
              </a:spcBef>
              <a:defRPr/>
            </a:lvl2pPr>
            <a:lvl3pPr lvl="2" algn="ctr">
              <a:spcBef>
                <a:spcPts val="0"/>
              </a:spcBef>
              <a:defRPr/>
            </a:lvl3pPr>
            <a:lvl4pPr lvl="3" algn="ctr">
              <a:spcBef>
                <a:spcPts val="0"/>
              </a:spcBef>
              <a:defRPr/>
            </a:lvl4pPr>
            <a:lvl5pPr lvl="4" algn="ctr">
              <a:spcBef>
                <a:spcPts val="0"/>
              </a:spcBef>
              <a:defRPr/>
            </a:lvl5pPr>
            <a:lvl6pPr lvl="5" algn="ctr">
              <a:spcBef>
                <a:spcPts val="0"/>
              </a:spcBef>
              <a:defRPr/>
            </a:lvl6pPr>
            <a:lvl7pPr lvl="6" algn="ctr">
              <a:spcBef>
                <a:spcPts val="0"/>
              </a:spcBef>
              <a:defRPr/>
            </a:lvl7pPr>
            <a:lvl8pPr lvl="7" algn="ctr">
              <a:spcBef>
                <a:spcPts val="0"/>
              </a:spcBef>
              <a:defRPr/>
            </a:lvl8pPr>
            <a:lvl9pPr lvl="8" algn="ctr">
              <a:spcBef>
                <a:spcPts val="0"/>
              </a:spcBef>
              <a:defRPr/>
            </a:lvl9pPr>
          </a:lstStyle>
          <a:p/>
        </p:txBody>
      </p:sp>
      <p:sp>
        <p:nvSpPr>
          <p:cNvPr id="69" name="Shape 69"/>
          <p:cNvSpPr txBox="1"/>
          <p:nvPr>
            <p:ph idx="12" type="sldNum"/>
          </p:nvPr>
        </p:nvSpPr>
        <p:spPr>
          <a:xfrm>
            <a:off x="8497999" y="6251678"/>
            <a:ext cx="548700" cy="524700"/>
          </a:xfrm>
          <a:prstGeom prst="rect">
            <a:avLst/>
          </a:prstGeom>
        </p:spPr>
        <p:txBody>
          <a:bodyPr anchorCtr="0" anchor="ctr" bIns="91425" lIns="91425" rIns="91425" tIns="91425">
            <a:noAutofit/>
          </a:bodyPr>
          <a:lstStyle/>
          <a:p>
            <a:pPr lvl="0">
              <a:spcBef>
                <a:spcPts val="0"/>
              </a:spcBef>
              <a:buNone/>
            </a:pPr>
            <a:fld id="{00000000-1234-1234-1234-123412341234}" type="slidenum">
              <a:rPr lang="en-US"/>
              <a:t>‹#›</a:t>
            </a:fld>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blank">
  <p:cSld name="Blank">
    <p:spTree>
      <p:nvGrpSpPr>
        <p:cNvPr id="70" name="Shape 70"/>
        <p:cNvGrpSpPr/>
        <p:nvPr/>
      </p:nvGrpSpPr>
      <p:grpSpPr>
        <a:xfrm>
          <a:off x="0" y="0"/>
          <a:ext cx="0" cy="0"/>
          <a:chOff x="0" y="0"/>
          <a:chExt cx="0" cy="0"/>
        </a:xfrm>
      </p:grpSpPr>
      <p:sp>
        <p:nvSpPr>
          <p:cNvPr id="71" name="Shape 71"/>
          <p:cNvSpPr txBox="1"/>
          <p:nvPr>
            <p:ph idx="12" type="sldNum"/>
          </p:nvPr>
        </p:nvSpPr>
        <p:spPr>
          <a:xfrm>
            <a:off x="8497999" y="6251678"/>
            <a:ext cx="548700" cy="524700"/>
          </a:xfrm>
          <a:prstGeom prst="rect">
            <a:avLst/>
          </a:prstGeom>
        </p:spPr>
        <p:txBody>
          <a:bodyPr anchorCtr="0" anchor="ctr" bIns="91425" lIns="91425" rIns="91425" tIns="91425">
            <a:noAutofit/>
          </a:bodyPr>
          <a:lstStyle/>
          <a:p>
            <a:pPr lvl="0">
              <a:spcBef>
                <a:spcPts val="0"/>
              </a:spcBef>
              <a:buNone/>
            </a:pPr>
            <a:fld id="{00000000-1234-1234-1234-123412341234}" type="slidenum">
              <a:rPr lang="en-US"/>
              <a:t>‹#›</a:t>
            </a:fld>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obj">
  <p:cSld name="Title and Content">
    <p:spTree>
      <p:nvGrpSpPr>
        <p:cNvPr id="72" name="Shape 72"/>
        <p:cNvGrpSpPr/>
        <p:nvPr/>
      </p:nvGrpSpPr>
      <p:grpSpPr>
        <a:xfrm>
          <a:off x="0" y="0"/>
          <a:ext cx="0" cy="0"/>
          <a:chOff x="0" y="0"/>
          <a:chExt cx="0" cy="0"/>
        </a:xfrm>
      </p:grpSpPr>
      <p:pic>
        <p:nvPicPr>
          <p:cNvPr id="73" name="Shape 73"/>
          <p:cNvPicPr preferRelativeResize="0"/>
          <p:nvPr/>
        </p:nvPicPr>
        <p:blipFill rotWithShape="1">
          <a:blip r:embed="rId2">
            <a:alphaModFix/>
          </a:blip>
          <a:srcRect b="0" l="0" r="0" t="0"/>
          <a:stretch/>
        </p:blipFill>
        <p:spPr>
          <a:xfrm>
            <a:off x="150812" y="187325"/>
            <a:ext cx="8828100" cy="6481800"/>
          </a:xfrm>
          <a:prstGeom prst="rect">
            <a:avLst/>
          </a:prstGeom>
          <a:noFill/>
          <a:ln>
            <a:noFill/>
          </a:ln>
        </p:spPr>
      </p:pic>
      <p:sp>
        <p:nvSpPr>
          <p:cNvPr id="74" name="Shape 74"/>
          <p:cNvSpPr txBox="1"/>
          <p:nvPr>
            <p:ph type="title"/>
          </p:nvPr>
        </p:nvSpPr>
        <p:spPr>
          <a:xfrm>
            <a:off x="779462" y="381000"/>
            <a:ext cx="7583400" cy="1044600"/>
          </a:xfrm>
          <a:prstGeom prst="rect">
            <a:avLst/>
          </a:prstGeom>
          <a:noFill/>
          <a:ln>
            <a:noFill/>
          </a:ln>
        </p:spPr>
        <p:txBody>
          <a:bodyPr anchorCtr="0" anchor="b" bIns="91425" lIns="91425" rIns="91425" tIns="91425"/>
          <a:lstStyle>
            <a:lvl1pPr indent="0" lvl="0"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1pPr>
            <a:lvl2pPr indent="0" lvl="1"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2pPr>
            <a:lvl3pPr indent="0" lvl="2"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3pPr>
            <a:lvl4pPr indent="0" lvl="3"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4pPr>
            <a:lvl5pPr indent="0" lvl="4"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5pPr>
            <a:lvl6pPr indent="0" lvl="5" marL="4572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6pPr>
            <a:lvl7pPr indent="0" lvl="6" marL="9144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7pPr>
            <a:lvl8pPr indent="0" lvl="7" marL="13716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8pPr>
            <a:lvl9pPr indent="0" lvl="8" marL="18288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9pPr>
          </a:lstStyle>
          <a:p/>
        </p:txBody>
      </p:sp>
      <p:sp>
        <p:nvSpPr>
          <p:cNvPr id="75" name="Shape 75"/>
          <p:cNvSpPr txBox="1"/>
          <p:nvPr>
            <p:ph idx="1" type="body"/>
          </p:nvPr>
        </p:nvSpPr>
        <p:spPr>
          <a:xfrm>
            <a:off x="779462" y="1828800"/>
            <a:ext cx="7583400" cy="4208400"/>
          </a:xfrm>
          <a:prstGeom prst="rect">
            <a:avLst/>
          </a:prstGeom>
          <a:noFill/>
          <a:ln>
            <a:noFill/>
          </a:ln>
        </p:spPr>
        <p:txBody>
          <a:bodyPr anchorCtr="0" anchor="t" bIns="91425" lIns="91425" rIns="91425" tIns="91425"/>
          <a:lstStyle>
            <a:lvl1pPr indent="-142875" lvl="0" marL="282575" marR="0" rtl="0" algn="l">
              <a:spcBef>
                <a:spcPts val="2000"/>
              </a:spcBef>
              <a:spcAft>
                <a:spcPts val="0"/>
              </a:spcAft>
              <a:buClr>
                <a:srgbClr val="001D4D"/>
              </a:buClr>
              <a:buSzPct val="100000"/>
              <a:buFont typeface="Noto Sans Symbols"/>
              <a:buChar char="●"/>
              <a:defRPr b="0" i="0" sz="2200" u="none" cap="none" strike="noStrike">
                <a:solidFill>
                  <a:srgbClr val="001D4D"/>
                </a:solidFill>
                <a:latin typeface="Trebuchet MS"/>
                <a:ea typeface="Trebuchet MS"/>
                <a:cs typeface="Trebuchet MS"/>
                <a:sym typeface="Trebuchet MS"/>
              </a:defRPr>
            </a:lvl1pPr>
            <a:lvl2pPr indent="-171450" lvl="1" marL="577850" marR="0" rtl="0" algn="l">
              <a:spcBef>
                <a:spcPts val="600"/>
              </a:spcBef>
              <a:spcAft>
                <a:spcPts val="0"/>
              </a:spcAft>
              <a:buClr>
                <a:srgbClr val="001D4D"/>
              </a:buClr>
              <a:buSzPct val="100000"/>
              <a:buFont typeface="Noto Sans Symbols"/>
              <a:buChar char="●"/>
              <a:defRPr b="0" i="0" sz="2000" u="none" cap="none" strike="noStrike">
                <a:solidFill>
                  <a:srgbClr val="001D4D"/>
                </a:solidFill>
                <a:latin typeface="Trebuchet MS"/>
                <a:ea typeface="Trebuchet MS"/>
                <a:cs typeface="Trebuchet MS"/>
                <a:sym typeface="Trebuchet MS"/>
              </a:defRPr>
            </a:lvl2pPr>
            <a:lvl3pPr indent="-174625" lvl="2" marL="86042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3pPr>
            <a:lvl4pPr indent="-177800" lvl="3" marL="114300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4pPr>
            <a:lvl5pPr indent="-168275" lvl="4" marL="142557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5pPr>
            <a:lvl6pPr indent="-101600" lvl="5" marL="2514600" marR="0" rtl="0" algn="l">
              <a:spcBef>
                <a:spcPts val="400"/>
              </a:spcBef>
              <a:buClr>
                <a:schemeClr val="dk1"/>
              </a:buClr>
              <a:buSzPct val="100000"/>
              <a:buFont typeface="Arial"/>
              <a:buChar char="•"/>
              <a:defRPr b="0" i="0" sz="2000" u="none" cap="none" strike="noStrike">
                <a:solidFill>
                  <a:schemeClr val="dk1"/>
                </a:solidFill>
                <a:latin typeface="Trebuchet MS"/>
                <a:ea typeface="Trebuchet MS"/>
                <a:cs typeface="Trebuchet MS"/>
                <a:sym typeface="Trebuchet MS"/>
              </a:defRPr>
            </a:lvl6pPr>
            <a:lvl7pPr indent="-101600" lvl="6" marL="2971800" marR="0" rtl="0" algn="l">
              <a:spcBef>
                <a:spcPts val="400"/>
              </a:spcBef>
              <a:buClr>
                <a:schemeClr val="dk1"/>
              </a:buClr>
              <a:buSzPct val="100000"/>
              <a:buFont typeface="Arial"/>
              <a:buChar char="•"/>
              <a:defRPr b="0" i="0" sz="2000" u="none" cap="none" strike="noStrike">
                <a:solidFill>
                  <a:schemeClr val="dk1"/>
                </a:solidFill>
                <a:latin typeface="Trebuchet MS"/>
                <a:ea typeface="Trebuchet MS"/>
                <a:cs typeface="Trebuchet MS"/>
                <a:sym typeface="Trebuchet MS"/>
              </a:defRPr>
            </a:lvl7pPr>
            <a:lvl8pPr indent="-101600" lvl="7" marL="3429000" marR="0" rtl="0" algn="l">
              <a:spcBef>
                <a:spcPts val="400"/>
              </a:spcBef>
              <a:buClr>
                <a:schemeClr val="dk1"/>
              </a:buClr>
              <a:buSzPct val="100000"/>
              <a:buFont typeface="Arial"/>
              <a:buChar char="•"/>
              <a:defRPr b="0" i="0" sz="2000" u="none" cap="none" strike="noStrike">
                <a:solidFill>
                  <a:schemeClr val="dk1"/>
                </a:solidFill>
                <a:latin typeface="Trebuchet MS"/>
                <a:ea typeface="Trebuchet MS"/>
                <a:cs typeface="Trebuchet MS"/>
                <a:sym typeface="Trebuchet MS"/>
              </a:defRPr>
            </a:lvl8pPr>
            <a:lvl9pPr indent="-101600" lvl="8" marL="3886200" marR="0" rtl="0" algn="l">
              <a:spcBef>
                <a:spcPts val="400"/>
              </a:spcBef>
              <a:buClr>
                <a:schemeClr val="dk1"/>
              </a:buClr>
              <a:buSzPct val="100000"/>
              <a:buFont typeface="Arial"/>
              <a:buChar char="•"/>
              <a:defRPr b="0" i="0" sz="2000" u="none" cap="none" strike="noStrike">
                <a:solidFill>
                  <a:schemeClr val="dk1"/>
                </a:solidFill>
                <a:latin typeface="Trebuchet MS"/>
                <a:ea typeface="Trebuchet MS"/>
                <a:cs typeface="Trebuchet MS"/>
                <a:sym typeface="Trebuchet MS"/>
              </a:defRPr>
            </a:lvl9pPr>
          </a:lstStyle>
          <a:p/>
        </p:txBody>
      </p:sp>
      <p:sp>
        <p:nvSpPr>
          <p:cNvPr id="76" name="Shape 76"/>
          <p:cNvSpPr txBox="1"/>
          <p:nvPr>
            <p:ph idx="10" type="dt"/>
          </p:nvPr>
        </p:nvSpPr>
        <p:spPr>
          <a:xfrm>
            <a:off x="381000" y="6288087"/>
            <a:ext cx="1887600" cy="365100"/>
          </a:xfrm>
          <a:prstGeom prst="rect">
            <a:avLst/>
          </a:prstGeom>
          <a:noFill/>
          <a:ln>
            <a:noFill/>
          </a:ln>
        </p:spPr>
        <p:txBody>
          <a:bodyPr anchorCtr="0" anchor="ctr" bIns="91425" lIns="91425" rIns="91425" tIns="91425"/>
          <a:lstStyle>
            <a:lvl1pPr indent="0" lvl="0" marL="0" marR="0" rtl="0" algn="l">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77" name="Shape 77"/>
          <p:cNvSpPr txBox="1"/>
          <p:nvPr>
            <p:ph idx="11" type="ftr"/>
          </p:nvPr>
        </p:nvSpPr>
        <p:spPr>
          <a:xfrm>
            <a:off x="3305175" y="6288087"/>
            <a:ext cx="5238900" cy="365100"/>
          </a:xfrm>
          <a:prstGeom prst="rect">
            <a:avLst/>
          </a:prstGeom>
          <a:noFill/>
          <a:ln>
            <a:noFill/>
          </a:ln>
        </p:spPr>
        <p:txBody>
          <a:bodyPr anchorCtr="0" anchor="ctr" bIns="91425" lIns="91425" rIns="91425" tIns="91425"/>
          <a:lstStyle>
            <a:lvl1pPr indent="0" lvl="0" marL="0" marR="0" rtl="0" algn="r">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78" name="Shape 78"/>
          <p:cNvSpPr txBox="1"/>
          <p:nvPr>
            <p:ph idx="12" type="sldNum"/>
          </p:nvPr>
        </p:nvSpPr>
        <p:spPr>
          <a:xfrm>
            <a:off x="8404225" y="219075"/>
            <a:ext cx="493800" cy="365100"/>
          </a:xfrm>
          <a:prstGeom prst="rect">
            <a:avLst/>
          </a:prstGeom>
          <a:noFill/>
          <a:ln>
            <a:noFill/>
          </a:ln>
        </p:spPr>
        <p:txBody>
          <a:bodyPr anchorCtr="0" anchor="ctr"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2"/>
                </a:solidFill>
                <a:latin typeface="Trebuchet MS"/>
                <a:ea typeface="Trebuchet MS"/>
                <a:cs typeface="Trebuchet MS"/>
                <a:sym typeface="Trebuchet MS"/>
              </a:rPr>
              <a:t>‹#›</a:t>
            </a:fld>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secHead">
  <p:cSld name="Section header">
    <p:spTree>
      <p:nvGrpSpPr>
        <p:cNvPr id="20" name="Shape 20"/>
        <p:cNvGrpSpPr/>
        <p:nvPr/>
      </p:nvGrpSpPr>
      <p:grpSpPr>
        <a:xfrm>
          <a:off x="0" y="0"/>
          <a:ext cx="0" cy="0"/>
          <a:chOff x="0" y="0"/>
          <a:chExt cx="0" cy="0"/>
        </a:xfrm>
      </p:grpSpPr>
      <p:cxnSp>
        <p:nvCxnSpPr>
          <p:cNvPr id="21" name="Shape 21"/>
          <p:cNvCxnSpPr/>
          <p:nvPr/>
        </p:nvCxnSpPr>
        <p:spPr>
          <a:xfrm>
            <a:off x="425200" y="554200"/>
            <a:ext cx="8296800" cy="0"/>
          </a:xfrm>
          <a:prstGeom prst="straightConnector1">
            <a:avLst/>
          </a:prstGeom>
          <a:noFill/>
          <a:ln cap="flat" cmpd="sng" w="38100">
            <a:solidFill>
              <a:schemeClr val="lt1"/>
            </a:solidFill>
            <a:prstDash val="solid"/>
            <a:round/>
            <a:headEnd len="med" w="med" type="none"/>
            <a:tailEnd len="med" w="med" type="none"/>
          </a:ln>
        </p:spPr>
      </p:cxnSp>
      <p:cxnSp>
        <p:nvCxnSpPr>
          <p:cNvPr id="22" name="Shape 22"/>
          <p:cNvCxnSpPr/>
          <p:nvPr/>
        </p:nvCxnSpPr>
        <p:spPr>
          <a:xfrm>
            <a:off x="425200" y="6320000"/>
            <a:ext cx="8296800" cy="0"/>
          </a:xfrm>
          <a:prstGeom prst="straightConnector1">
            <a:avLst/>
          </a:prstGeom>
          <a:noFill/>
          <a:ln cap="flat" cmpd="sng" w="19050">
            <a:solidFill>
              <a:schemeClr val="lt1"/>
            </a:solidFill>
            <a:prstDash val="solid"/>
            <a:round/>
            <a:headEnd len="med" w="med" type="none"/>
            <a:tailEnd len="med" w="med" type="none"/>
          </a:ln>
        </p:spPr>
      </p:cxnSp>
      <p:sp>
        <p:nvSpPr>
          <p:cNvPr id="23" name="Shape 23"/>
          <p:cNvSpPr txBox="1"/>
          <p:nvPr>
            <p:ph type="title"/>
          </p:nvPr>
        </p:nvSpPr>
        <p:spPr>
          <a:xfrm>
            <a:off x="406425" y="2409100"/>
            <a:ext cx="8296800" cy="2055900"/>
          </a:xfrm>
          <a:prstGeom prst="rect">
            <a:avLst/>
          </a:prstGeom>
        </p:spPr>
        <p:txBody>
          <a:bodyPr anchorCtr="0" anchor="ctr" bIns="91425" lIns="91425" rIns="91425" tIns="91425"/>
          <a:lstStyle>
            <a:lvl1pPr lvl="0" algn="ctr">
              <a:spcBef>
                <a:spcPts val="0"/>
              </a:spcBef>
              <a:buClr>
                <a:schemeClr val="lt1"/>
              </a:buClr>
              <a:buSzPct val="100000"/>
              <a:defRPr sz="4800">
                <a:solidFill>
                  <a:schemeClr val="lt1"/>
                </a:solidFill>
              </a:defRPr>
            </a:lvl1pPr>
            <a:lvl2pPr lvl="1" algn="ctr">
              <a:spcBef>
                <a:spcPts val="0"/>
              </a:spcBef>
              <a:buClr>
                <a:schemeClr val="lt1"/>
              </a:buClr>
              <a:buSzPct val="100000"/>
              <a:defRPr sz="4800">
                <a:solidFill>
                  <a:schemeClr val="lt1"/>
                </a:solidFill>
              </a:defRPr>
            </a:lvl2pPr>
            <a:lvl3pPr lvl="2" algn="ctr">
              <a:spcBef>
                <a:spcPts val="0"/>
              </a:spcBef>
              <a:buClr>
                <a:schemeClr val="lt1"/>
              </a:buClr>
              <a:buSzPct val="100000"/>
              <a:defRPr sz="4800">
                <a:solidFill>
                  <a:schemeClr val="lt1"/>
                </a:solidFill>
              </a:defRPr>
            </a:lvl3pPr>
            <a:lvl4pPr lvl="3" algn="ctr">
              <a:spcBef>
                <a:spcPts val="0"/>
              </a:spcBef>
              <a:buClr>
                <a:schemeClr val="lt1"/>
              </a:buClr>
              <a:buSzPct val="100000"/>
              <a:defRPr sz="4800">
                <a:solidFill>
                  <a:schemeClr val="lt1"/>
                </a:solidFill>
              </a:defRPr>
            </a:lvl4pPr>
            <a:lvl5pPr lvl="4" algn="ctr">
              <a:spcBef>
                <a:spcPts val="0"/>
              </a:spcBef>
              <a:buClr>
                <a:schemeClr val="lt1"/>
              </a:buClr>
              <a:buSzPct val="100000"/>
              <a:defRPr sz="4800">
                <a:solidFill>
                  <a:schemeClr val="lt1"/>
                </a:solidFill>
              </a:defRPr>
            </a:lvl5pPr>
            <a:lvl6pPr lvl="5" algn="ctr">
              <a:spcBef>
                <a:spcPts val="0"/>
              </a:spcBef>
              <a:buClr>
                <a:schemeClr val="lt1"/>
              </a:buClr>
              <a:buSzPct val="100000"/>
              <a:defRPr sz="4800">
                <a:solidFill>
                  <a:schemeClr val="lt1"/>
                </a:solidFill>
              </a:defRPr>
            </a:lvl6pPr>
            <a:lvl7pPr lvl="6" algn="ctr">
              <a:spcBef>
                <a:spcPts val="0"/>
              </a:spcBef>
              <a:buClr>
                <a:schemeClr val="lt1"/>
              </a:buClr>
              <a:buSzPct val="100000"/>
              <a:defRPr sz="4800">
                <a:solidFill>
                  <a:schemeClr val="lt1"/>
                </a:solidFill>
              </a:defRPr>
            </a:lvl7pPr>
            <a:lvl8pPr lvl="7" algn="ctr">
              <a:spcBef>
                <a:spcPts val="0"/>
              </a:spcBef>
              <a:buClr>
                <a:schemeClr val="lt1"/>
              </a:buClr>
              <a:buSzPct val="100000"/>
              <a:defRPr sz="4800">
                <a:solidFill>
                  <a:schemeClr val="lt1"/>
                </a:solidFill>
              </a:defRPr>
            </a:lvl8pPr>
            <a:lvl9pPr lvl="8" algn="ctr">
              <a:spcBef>
                <a:spcPts val="0"/>
              </a:spcBef>
              <a:buClr>
                <a:schemeClr val="lt1"/>
              </a:buClr>
              <a:buSzPct val="100000"/>
              <a:defRPr sz="4800">
                <a:solidFill>
                  <a:schemeClr val="lt1"/>
                </a:solidFill>
              </a:defRPr>
            </a:lvl9pPr>
          </a:lstStyle>
          <a:p/>
        </p:txBody>
      </p:sp>
      <p:sp>
        <p:nvSpPr>
          <p:cNvPr id="24" name="Shape 24"/>
          <p:cNvSpPr txBox="1"/>
          <p:nvPr>
            <p:ph idx="12" type="sldNum"/>
          </p:nvPr>
        </p:nvSpPr>
        <p:spPr>
          <a:xfrm>
            <a:off x="8497999" y="6251678"/>
            <a:ext cx="548700" cy="524700"/>
          </a:xfrm>
          <a:prstGeom prst="rect">
            <a:avLst/>
          </a:prstGeom>
        </p:spPr>
        <p:txBody>
          <a:bodyPr anchorCtr="0" anchor="ctr" bIns="91425" lIns="91425" rIns="91425" tIns="91425">
            <a:noAutofit/>
          </a:bodyPr>
          <a:lstStyle/>
          <a:p>
            <a:pPr lvl="0">
              <a:spcBef>
                <a:spcPts val="0"/>
              </a:spcBef>
              <a:buNone/>
            </a:pPr>
            <a:fld id="{00000000-1234-1234-1234-123412341234}" type="slidenum">
              <a:rPr lang="en-US">
                <a:solidFill>
                  <a:schemeClr val="lt1"/>
                </a:solidFill>
              </a:rPr>
              <a:t>‹#›</a:t>
            </a:fld>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tx">
  <p:cSld name="Title and body">
    <p:spTree>
      <p:nvGrpSpPr>
        <p:cNvPr id="25" name="Shape 25"/>
        <p:cNvGrpSpPr/>
        <p:nvPr/>
      </p:nvGrpSpPr>
      <p:grpSpPr>
        <a:xfrm>
          <a:off x="0" y="0"/>
          <a:ext cx="0" cy="0"/>
          <a:chOff x="0" y="0"/>
          <a:chExt cx="0" cy="0"/>
        </a:xfrm>
      </p:grpSpPr>
      <p:cxnSp>
        <p:nvCxnSpPr>
          <p:cNvPr id="26" name="Shape 26"/>
          <p:cNvCxnSpPr/>
          <p:nvPr/>
        </p:nvCxnSpPr>
        <p:spPr>
          <a:xfrm>
            <a:off x="2477724" y="554200"/>
            <a:ext cx="6244200" cy="0"/>
          </a:xfrm>
          <a:prstGeom prst="straightConnector1">
            <a:avLst/>
          </a:prstGeom>
          <a:noFill/>
          <a:ln cap="flat" cmpd="sng" w="38100">
            <a:solidFill>
              <a:schemeClr val="dk2"/>
            </a:solidFill>
            <a:prstDash val="solid"/>
            <a:round/>
            <a:headEnd len="med" w="med" type="none"/>
            <a:tailEnd len="med" w="med" type="none"/>
          </a:ln>
        </p:spPr>
      </p:cxnSp>
      <p:cxnSp>
        <p:nvCxnSpPr>
          <p:cNvPr id="27" name="Shape 27"/>
          <p:cNvCxnSpPr/>
          <p:nvPr/>
        </p:nvCxnSpPr>
        <p:spPr>
          <a:xfrm>
            <a:off x="2477724" y="6320000"/>
            <a:ext cx="6244200" cy="0"/>
          </a:xfrm>
          <a:prstGeom prst="straightConnector1">
            <a:avLst/>
          </a:prstGeom>
          <a:noFill/>
          <a:ln cap="flat" cmpd="sng" w="19050">
            <a:solidFill>
              <a:schemeClr val="dk2"/>
            </a:solidFill>
            <a:prstDash val="solid"/>
            <a:round/>
            <a:headEnd len="med" w="med" type="none"/>
            <a:tailEnd len="med" w="med" type="none"/>
          </a:ln>
        </p:spPr>
      </p:cxnSp>
      <p:cxnSp>
        <p:nvCxnSpPr>
          <p:cNvPr id="28" name="Shape 28"/>
          <p:cNvCxnSpPr/>
          <p:nvPr/>
        </p:nvCxnSpPr>
        <p:spPr>
          <a:xfrm>
            <a:off x="425198" y="554200"/>
            <a:ext cx="183300" cy="0"/>
          </a:xfrm>
          <a:prstGeom prst="straightConnector1">
            <a:avLst/>
          </a:prstGeom>
          <a:noFill/>
          <a:ln cap="flat" cmpd="sng" w="19050">
            <a:solidFill>
              <a:schemeClr val="dk2"/>
            </a:solidFill>
            <a:prstDash val="solid"/>
            <a:round/>
            <a:headEnd len="med" w="med" type="none"/>
            <a:tailEnd len="med" w="med" type="none"/>
          </a:ln>
        </p:spPr>
      </p:cxnSp>
      <p:sp>
        <p:nvSpPr>
          <p:cNvPr id="29" name="Shape 29"/>
          <p:cNvSpPr txBox="1"/>
          <p:nvPr>
            <p:ph type="title"/>
          </p:nvPr>
        </p:nvSpPr>
        <p:spPr>
          <a:xfrm>
            <a:off x="2400250" y="767933"/>
            <a:ext cx="6321600" cy="847200"/>
          </a:xfrm>
          <a:prstGeom prst="rect">
            <a:avLst/>
          </a:prstGeom>
        </p:spPr>
        <p:txBody>
          <a:bodyPr anchorCtr="0" anchor="t" bIns="91425" lIns="91425" rIns="91425" tIns="91425"/>
          <a:lstStyle>
            <a:lvl1pPr lvl="0">
              <a:spcBef>
                <a:spcPts val="0"/>
              </a:spcBef>
              <a:defRPr/>
            </a:lvl1pPr>
            <a:lvl2pPr lvl="1">
              <a:spcBef>
                <a:spcPts val="0"/>
              </a:spcBef>
              <a:defRPr/>
            </a:lvl2pPr>
            <a:lvl3pPr lvl="2">
              <a:spcBef>
                <a:spcPts val="0"/>
              </a:spcBef>
              <a:defRPr/>
            </a:lvl3pPr>
            <a:lvl4pPr lvl="3">
              <a:spcBef>
                <a:spcPts val="0"/>
              </a:spcBef>
              <a:defRPr/>
            </a:lvl4pPr>
            <a:lvl5pPr lvl="4">
              <a:spcBef>
                <a:spcPts val="0"/>
              </a:spcBef>
              <a:defRPr/>
            </a:lvl5pPr>
            <a:lvl6pPr lvl="5">
              <a:spcBef>
                <a:spcPts val="0"/>
              </a:spcBef>
              <a:defRPr/>
            </a:lvl6pPr>
            <a:lvl7pPr lvl="6">
              <a:spcBef>
                <a:spcPts val="0"/>
              </a:spcBef>
              <a:defRPr/>
            </a:lvl7pPr>
            <a:lvl8pPr lvl="7">
              <a:spcBef>
                <a:spcPts val="0"/>
              </a:spcBef>
              <a:defRPr/>
            </a:lvl8pPr>
            <a:lvl9pPr lvl="8">
              <a:spcBef>
                <a:spcPts val="0"/>
              </a:spcBef>
              <a:defRPr/>
            </a:lvl9pPr>
          </a:lstStyle>
          <a:p/>
        </p:txBody>
      </p:sp>
      <p:sp>
        <p:nvSpPr>
          <p:cNvPr id="30" name="Shape 30"/>
          <p:cNvSpPr txBox="1"/>
          <p:nvPr>
            <p:ph idx="1" type="body"/>
          </p:nvPr>
        </p:nvSpPr>
        <p:spPr>
          <a:xfrm>
            <a:off x="2410112" y="2127701"/>
            <a:ext cx="6321600" cy="4003200"/>
          </a:xfrm>
          <a:prstGeom prst="rect">
            <a:avLst/>
          </a:prstGeom>
        </p:spPr>
        <p:txBody>
          <a:bodyPr anchorCtr="0" anchor="t" bIns="91425" lIns="91425" rIns="91425" tIns="91425"/>
          <a:lstStyle>
            <a:lvl1pPr lvl="0">
              <a:spcBef>
                <a:spcPts val="0"/>
              </a:spcBef>
              <a:defRPr/>
            </a:lvl1pPr>
            <a:lvl2pPr lvl="1">
              <a:spcBef>
                <a:spcPts val="0"/>
              </a:spcBef>
              <a:defRPr/>
            </a:lvl2pPr>
            <a:lvl3pPr lvl="2">
              <a:spcBef>
                <a:spcPts val="0"/>
              </a:spcBef>
              <a:defRPr/>
            </a:lvl3pPr>
            <a:lvl4pPr lvl="3">
              <a:spcBef>
                <a:spcPts val="0"/>
              </a:spcBef>
              <a:defRPr/>
            </a:lvl4pPr>
            <a:lvl5pPr lvl="4">
              <a:spcBef>
                <a:spcPts val="0"/>
              </a:spcBef>
              <a:defRPr/>
            </a:lvl5pPr>
            <a:lvl6pPr lvl="5">
              <a:spcBef>
                <a:spcPts val="0"/>
              </a:spcBef>
              <a:defRPr/>
            </a:lvl6pPr>
            <a:lvl7pPr lvl="6">
              <a:spcBef>
                <a:spcPts val="0"/>
              </a:spcBef>
              <a:defRPr/>
            </a:lvl7pPr>
            <a:lvl8pPr lvl="7">
              <a:spcBef>
                <a:spcPts val="0"/>
              </a:spcBef>
              <a:defRPr/>
            </a:lvl8pPr>
            <a:lvl9pPr lvl="8">
              <a:spcBef>
                <a:spcPts val="0"/>
              </a:spcBef>
              <a:defRPr/>
            </a:lvl9pPr>
          </a:lstStyle>
          <a:p/>
        </p:txBody>
      </p:sp>
      <p:sp>
        <p:nvSpPr>
          <p:cNvPr id="31" name="Shape 31"/>
          <p:cNvSpPr txBox="1"/>
          <p:nvPr>
            <p:ph idx="12" type="sldNum"/>
          </p:nvPr>
        </p:nvSpPr>
        <p:spPr>
          <a:xfrm>
            <a:off x="8497999" y="6251678"/>
            <a:ext cx="548700" cy="524700"/>
          </a:xfrm>
          <a:prstGeom prst="rect">
            <a:avLst/>
          </a:prstGeom>
        </p:spPr>
        <p:txBody>
          <a:bodyPr anchorCtr="0" anchor="ctr" bIns="91425" lIns="91425" rIns="91425" tIns="91425">
            <a:noAutofit/>
          </a:bodyPr>
          <a:lstStyle/>
          <a:p>
            <a:pPr lvl="0">
              <a:spcBef>
                <a:spcPts val="0"/>
              </a:spcBef>
              <a:buNone/>
            </a:pPr>
            <a:fld id="{00000000-1234-1234-1234-123412341234}" type="slidenum">
              <a:rPr lang="en-US"/>
              <a:t>‹#›</a:t>
            </a:fld>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twoColTx">
  <p:cSld name="Title and two columns">
    <p:spTree>
      <p:nvGrpSpPr>
        <p:cNvPr id="32" name="Shape 32"/>
        <p:cNvGrpSpPr/>
        <p:nvPr/>
      </p:nvGrpSpPr>
      <p:grpSpPr>
        <a:xfrm>
          <a:off x="0" y="0"/>
          <a:ext cx="0" cy="0"/>
          <a:chOff x="0" y="0"/>
          <a:chExt cx="0" cy="0"/>
        </a:xfrm>
      </p:grpSpPr>
      <p:cxnSp>
        <p:nvCxnSpPr>
          <p:cNvPr id="33" name="Shape 33"/>
          <p:cNvCxnSpPr/>
          <p:nvPr/>
        </p:nvCxnSpPr>
        <p:spPr>
          <a:xfrm>
            <a:off x="2477724" y="554200"/>
            <a:ext cx="6244200" cy="0"/>
          </a:xfrm>
          <a:prstGeom prst="straightConnector1">
            <a:avLst/>
          </a:prstGeom>
          <a:noFill/>
          <a:ln cap="flat" cmpd="sng" w="38100">
            <a:solidFill>
              <a:schemeClr val="dk2"/>
            </a:solidFill>
            <a:prstDash val="solid"/>
            <a:round/>
            <a:headEnd len="med" w="med" type="none"/>
            <a:tailEnd len="med" w="med" type="none"/>
          </a:ln>
        </p:spPr>
      </p:cxnSp>
      <p:cxnSp>
        <p:nvCxnSpPr>
          <p:cNvPr id="34" name="Shape 34"/>
          <p:cNvCxnSpPr/>
          <p:nvPr/>
        </p:nvCxnSpPr>
        <p:spPr>
          <a:xfrm>
            <a:off x="2477724" y="6320000"/>
            <a:ext cx="6244200" cy="0"/>
          </a:xfrm>
          <a:prstGeom prst="straightConnector1">
            <a:avLst/>
          </a:prstGeom>
          <a:noFill/>
          <a:ln cap="flat" cmpd="sng" w="19050">
            <a:solidFill>
              <a:schemeClr val="dk2"/>
            </a:solidFill>
            <a:prstDash val="solid"/>
            <a:round/>
            <a:headEnd len="med" w="med" type="none"/>
            <a:tailEnd len="med" w="med" type="none"/>
          </a:ln>
        </p:spPr>
      </p:cxnSp>
      <p:cxnSp>
        <p:nvCxnSpPr>
          <p:cNvPr id="35" name="Shape 35"/>
          <p:cNvCxnSpPr/>
          <p:nvPr/>
        </p:nvCxnSpPr>
        <p:spPr>
          <a:xfrm>
            <a:off x="425198" y="554200"/>
            <a:ext cx="183300" cy="0"/>
          </a:xfrm>
          <a:prstGeom prst="straightConnector1">
            <a:avLst/>
          </a:prstGeom>
          <a:noFill/>
          <a:ln cap="flat" cmpd="sng" w="19050">
            <a:solidFill>
              <a:schemeClr val="dk2"/>
            </a:solidFill>
            <a:prstDash val="solid"/>
            <a:round/>
            <a:headEnd len="med" w="med" type="none"/>
            <a:tailEnd len="med" w="med" type="none"/>
          </a:ln>
        </p:spPr>
      </p:cxnSp>
      <p:sp>
        <p:nvSpPr>
          <p:cNvPr id="36" name="Shape 36"/>
          <p:cNvSpPr txBox="1"/>
          <p:nvPr>
            <p:ph type="title"/>
          </p:nvPr>
        </p:nvSpPr>
        <p:spPr>
          <a:xfrm>
            <a:off x="2400250" y="767933"/>
            <a:ext cx="6321600" cy="847200"/>
          </a:xfrm>
          <a:prstGeom prst="rect">
            <a:avLst/>
          </a:prstGeom>
        </p:spPr>
        <p:txBody>
          <a:bodyPr anchorCtr="0" anchor="t" bIns="91425" lIns="91425" rIns="91425" tIns="91425"/>
          <a:lstStyle>
            <a:lvl1pPr lvl="0">
              <a:spcBef>
                <a:spcPts val="0"/>
              </a:spcBef>
              <a:defRPr/>
            </a:lvl1pPr>
            <a:lvl2pPr lvl="1">
              <a:spcBef>
                <a:spcPts val="0"/>
              </a:spcBef>
              <a:defRPr/>
            </a:lvl2pPr>
            <a:lvl3pPr lvl="2">
              <a:spcBef>
                <a:spcPts val="0"/>
              </a:spcBef>
              <a:defRPr/>
            </a:lvl3pPr>
            <a:lvl4pPr lvl="3">
              <a:spcBef>
                <a:spcPts val="0"/>
              </a:spcBef>
              <a:defRPr/>
            </a:lvl4pPr>
            <a:lvl5pPr lvl="4">
              <a:spcBef>
                <a:spcPts val="0"/>
              </a:spcBef>
              <a:defRPr/>
            </a:lvl5pPr>
            <a:lvl6pPr lvl="5">
              <a:spcBef>
                <a:spcPts val="0"/>
              </a:spcBef>
              <a:defRPr/>
            </a:lvl6pPr>
            <a:lvl7pPr lvl="6">
              <a:spcBef>
                <a:spcPts val="0"/>
              </a:spcBef>
              <a:defRPr/>
            </a:lvl7pPr>
            <a:lvl8pPr lvl="7">
              <a:spcBef>
                <a:spcPts val="0"/>
              </a:spcBef>
              <a:defRPr/>
            </a:lvl8pPr>
            <a:lvl9pPr lvl="8">
              <a:spcBef>
                <a:spcPts val="0"/>
              </a:spcBef>
              <a:defRPr/>
            </a:lvl9pPr>
          </a:lstStyle>
          <a:p/>
        </p:txBody>
      </p:sp>
      <p:sp>
        <p:nvSpPr>
          <p:cNvPr id="37" name="Shape 37"/>
          <p:cNvSpPr txBox="1"/>
          <p:nvPr>
            <p:ph idx="1" type="body"/>
          </p:nvPr>
        </p:nvSpPr>
        <p:spPr>
          <a:xfrm>
            <a:off x="2400302" y="2136900"/>
            <a:ext cx="3071400" cy="4003200"/>
          </a:xfrm>
          <a:prstGeom prst="rect">
            <a:avLst/>
          </a:prstGeom>
        </p:spPr>
        <p:txBody>
          <a:bodyPr anchorCtr="0" anchor="t" bIns="91425" lIns="91425" rIns="91425" tIns="91425"/>
          <a:lstStyle>
            <a:lvl1pPr lvl="0">
              <a:spcBef>
                <a:spcPts val="0"/>
              </a:spcBef>
              <a:buSzPct val="100000"/>
              <a:defRPr sz="1400"/>
            </a:lvl1pPr>
            <a:lvl2pPr lvl="1">
              <a:spcBef>
                <a:spcPts val="0"/>
              </a:spcBef>
              <a:buSzPct val="100000"/>
              <a:defRPr sz="1200"/>
            </a:lvl2pPr>
            <a:lvl3pPr lvl="2">
              <a:spcBef>
                <a:spcPts val="0"/>
              </a:spcBef>
              <a:buSzPct val="100000"/>
              <a:defRPr sz="1200"/>
            </a:lvl3pPr>
            <a:lvl4pPr lvl="3">
              <a:spcBef>
                <a:spcPts val="0"/>
              </a:spcBef>
              <a:buSzPct val="100000"/>
              <a:defRPr sz="1200"/>
            </a:lvl4pPr>
            <a:lvl5pPr lvl="4">
              <a:spcBef>
                <a:spcPts val="0"/>
              </a:spcBef>
              <a:buSzPct val="100000"/>
              <a:defRPr sz="1200"/>
            </a:lvl5pPr>
            <a:lvl6pPr lvl="5">
              <a:spcBef>
                <a:spcPts val="0"/>
              </a:spcBef>
              <a:buSzPct val="100000"/>
              <a:defRPr sz="1200"/>
            </a:lvl6pPr>
            <a:lvl7pPr lvl="6">
              <a:spcBef>
                <a:spcPts val="0"/>
              </a:spcBef>
              <a:buSzPct val="100000"/>
              <a:defRPr sz="1200"/>
            </a:lvl7pPr>
            <a:lvl8pPr lvl="7">
              <a:spcBef>
                <a:spcPts val="0"/>
              </a:spcBef>
              <a:buSzPct val="100000"/>
              <a:defRPr sz="1200"/>
            </a:lvl8pPr>
            <a:lvl9pPr lvl="8">
              <a:spcBef>
                <a:spcPts val="0"/>
              </a:spcBef>
              <a:buSzPct val="100000"/>
              <a:defRPr sz="1200"/>
            </a:lvl9pPr>
          </a:lstStyle>
          <a:p/>
        </p:txBody>
      </p:sp>
      <p:sp>
        <p:nvSpPr>
          <p:cNvPr id="38" name="Shape 38"/>
          <p:cNvSpPr txBox="1"/>
          <p:nvPr>
            <p:ph idx="2" type="body"/>
          </p:nvPr>
        </p:nvSpPr>
        <p:spPr>
          <a:xfrm>
            <a:off x="5650571" y="2136900"/>
            <a:ext cx="3071400" cy="4003200"/>
          </a:xfrm>
          <a:prstGeom prst="rect">
            <a:avLst/>
          </a:prstGeom>
        </p:spPr>
        <p:txBody>
          <a:bodyPr anchorCtr="0" anchor="t" bIns="91425" lIns="91425" rIns="91425" tIns="91425"/>
          <a:lstStyle>
            <a:lvl1pPr lvl="0">
              <a:spcBef>
                <a:spcPts val="0"/>
              </a:spcBef>
              <a:buSzPct val="100000"/>
              <a:defRPr sz="1400"/>
            </a:lvl1pPr>
            <a:lvl2pPr lvl="1">
              <a:spcBef>
                <a:spcPts val="0"/>
              </a:spcBef>
              <a:buSzPct val="100000"/>
              <a:defRPr sz="1200"/>
            </a:lvl2pPr>
            <a:lvl3pPr lvl="2">
              <a:spcBef>
                <a:spcPts val="0"/>
              </a:spcBef>
              <a:buSzPct val="100000"/>
              <a:defRPr sz="1200"/>
            </a:lvl3pPr>
            <a:lvl4pPr lvl="3">
              <a:spcBef>
                <a:spcPts val="0"/>
              </a:spcBef>
              <a:buSzPct val="100000"/>
              <a:defRPr sz="1200"/>
            </a:lvl4pPr>
            <a:lvl5pPr lvl="4">
              <a:spcBef>
                <a:spcPts val="0"/>
              </a:spcBef>
              <a:buSzPct val="100000"/>
              <a:defRPr sz="1200"/>
            </a:lvl5pPr>
            <a:lvl6pPr lvl="5">
              <a:spcBef>
                <a:spcPts val="0"/>
              </a:spcBef>
              <a:buSzPct val="100000"/>
              <a:defRPr sz="1200"/>
            </a:lvl6pPr>
            <a:lvl7pPr lvl="6">
              <a:spcBef>
                <a:spcPts val="0"/>
              </a:spcBef>
              <a:buSzPct val="100000"/>
              <a:defRPr sz="1200"/>
            </a:lvl7pPr>
            <a:lvl8pPr lvl="7">
              <a:spcBef>
                <a:spcPts val="0"/>
              </a:spcBef>
              <a:buSzPct val="100000"/>
              <a:defRPr sz="1200"/>
            </a:lvl8pPr>
            <a:lvl9pPr lvl="8">
              <a:spcBef>
                <a:spcPts val="0"/>
              </a:spcBef>
              <a:buSzPct val="100000"/>
              <a:defRPr sz="1200"/>
            </a:lvl9pPr>
          </a:lstStyle>
          <a:p/>
        </p:txBody>
      </p:sp>
      <p:sp>
        <p:nvSpPr>
          <p:cNvPr id="39" name="Shape 39"/>
          <p:cNvSpPr txBox="1"/>
          <p:nvPr>
            <p:ph idx="12" type="sldNum"/>
          </p:nvPr>
        </p:nvSpPr>
        <p:spPr>
          <a:xfrm>
            <a:off x="8497999" y="6251678"/>
            <a:ext cx="548700" cy="524700"/>
          </a:xfrm>
          <a:prstGeom prst="rect">
            <a:avLst/>
          </a:prstGeom>
        </p:spPr>
        <p:txBody>
          <a:bodyPr anchorCtr="0" anchor="ctr" bIns="91425" lIns="91425" rIns="91425" tIns="91425">
            <a:noAutofit/>
          </a:bodyPr>
          <a:lstStyle/>
          <a:p>
            <a:pPr lvl="0">
              <a:spcBef>
                <a:spcPts val="0"/>
              </a:spcBef>
              <a:buNone/>
            </a:pPr>
            <a:fld id="{00000000-1234-1234-1234-123412341234}" type="slidenum">
              <a:rPr lang="en-US"/>
              <a:t>‹#›</a:t>
            </a:fld>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titleOnly">
  <p:cSld name="Title only">
    <p:spTree>
      <p:nvGrpSpPr>
        <p:cNvPr id="40" name="Shape 40"/>
        <p:cNvGrpSpPr/>
        <p:nvPr/>
      </p:nvGrpSpPr>
      <p:grpSpPr>
        <a:xfrm>
          <a:off x="0" y="0"/>
          <a:ext cx="0" cy="0"/>
          <a:chOff x="0" y="0"/>
          <a:chExt cx="0" cy="0"/>
        </a:xfrm>
      </p:grpSpPr>
      <p:sp>
        <p:nvSpPr>
          <p:cNvPr id="41" name="Shape 41"/>
          <p:cNvSpPr txBox="1"/>
          <p:nvPr>
            <p:ph type="title"/>
          </p:nvPr>
        </p:nvSpPr>
        <p:spPr>
          <a:xfrm>
            <a:off x="303300" y="548766"/>
            <a:ext cx="8520600" cy="852900"/>
          </a:xfrm>
          <a:prstGeom prst="rect">
            <a:avLst/>
          </a:prstGeom>
        </p:spPr>
        <p:txBody>
          <a:bodyPr anchorCtr="0" anchor="t" bIns="91425" lIns="91425" rIns="91425" tIns="91425"/>
          <a:lstStyle>
            <a:lvl1pPr lvl="0">
              <a:spcBef>
                <a:spcPts val="0"/>
              </a:spcBef>
              <a:defRPr/>
            </a:lvl1pPr>
            <a:lvl2pPr lvl="1">
              <a:spcBef>
                <a:spcPts val="0"/>
              </a:spcBef>
              <a:defRPr/>
            </a:lvl2pPr>
            <a:lvl3pPr lvl="2">
              <a:spcBef>
                <a:spcPts val="0"/>
              </a:spcBef>
              <a:defRPr/>
            </a:lvl3pPr>
            <a:lvl4pPr lvl="3">
              <a:spcBef>
                <a:spcPts val="0"/>
              </a:spcBef>
              <a:defRPr/>
            </a:lvl4pPr>
            <a:lvl5pPr lvl="4">
              <a:spcBef>
                <a:spcPts val="0"/>
              </a:spcBef>
              <a:defRPr/>
            </a:lvl5pPr>
            <a:lvl6pPr lvl="5">
              <a:spcBef>
                <a:spcPts val="0"/>
              </a:spcBef>
              <a:defRPr/>
            </a:lvl6pPr>
            <a:lvl7pPr lvl="6">
              <a:spcBef>
                <a:spcPts val="0"/>
              </a:spcBef>
              <a:defRPr/>
            </a:lvl7pPr>
            <a:lvl8pPr lvl="7">
              <a:spcBef>
                <a:spcPts val="0"/>
              </a:spcBef>
              <a:defRPr/>
            </a:lvl8pPr>
            <a:lvl9pPr lvl="8">
              <a:spcBef>
                <a:spcPts val="0"/>
              </a:spcBef>
              <a:defRPr/>
            </a:lvl9pPr>
          </a:lstStyle>
          <a:p/>
        </p:txBody>
      </p:sp>
      <p:sp>
        <p:nvSpPr>
          <p:cNvPr id="42" name="Shape 42"/>
          <p:cNvSpPr txBox="1"/>
          <p:nvPr>
            <p:ph idx="12" type="sldNum"/>
          </p:nvPr>
        </p:nvSpPr>
        <p:spPr>
          <a:xfrm>
            <a:off x="8497999" y="6251678"/>
            <a:ext cx="548700" cy="524700"/>
          </a:xfrm>
          <a:prstGeom prst="rect">
            <a:avLst/>
          </a:prstGeom>
        </p:spPr>
        <p:txBody>
          <a:bodyPr anchorCtr="0" anchor="ctr" bIns="91425" lIns="91425" rIns="91425" tIns="91425">
            <a:noAutofit/>
          </a:bodyPr>
          <a:lstStyle/>
          <a:p>
            <a:pPr lvl="0">
              <a:spcBef>
                <a:spcPts val="0"/>
              </a:spcBef>
              <a:buNone/>
            </a:pPr>
            <a:fld id="{00000000-1234-1234-1234-123412341234}" type="slidenum">
              <a:rPr lang="en-US"/>
              <a:t>‹#›</a:t>
            </a:fld>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name="One column text">
    <p:spTree>
      <p:nvGrpSpPr>
        <p:cNvPr id="43" name="Shape 43"/>
        <p:cNvGrpSpPr/>
        <p:nvPr/>
      </p:nvGrpSpPr>
      <p:grpSpPr>
        <a:xfrm>
          <a:off x="0" y="0"/>
          <a:ext cx="0" cy="0"/>
          <a:chOff x="0" y="0"/>
          <a:chExt cx="0" cy="0"/>
        </a:xfrm>
      </p:grpSpPr>
      <p:cxnSp>
        <p:nvCxnSpPr>
          <p:cNvPr id="44" name="Shape 44"/>
          <p:cNvCxnSpPr/>
          <p:nvPr/>
        </p:nvCxnSpPr>
        <p:spPr>
          <a:xfrm>
            <a:off x="425198" y="554200"/>
            <a:ext cx="183300" cy="0"/>
          </a:xfrm>
          <a:prstGeom prst="straightConnector1">
            <a:avLst/>
          </a:prstGeom>
          <a:noFill/>
          <a:ln cap="flat" cmpd="sng" w="19050">
            <a:solidFill>
              <a:schemeClr val="dk2"/>
            </a:solidFill>
            <a:prstDash val="solid"/>
            <a:round/>
            <a:headEnd len="med" w="med" type="none"/>
            <a:tailEnd len="med" w="med" type="none"/>
          </a:ln>
        </p:spPr>
      </p:cxnSp>
      <p:sp>
        <p:nvSpPr>
          <p:cNvPr id="45" name="Shape 45"/>
          <p:cNvSpPr txBox="1"/>
          <p:nvPr>
            <p:ph type="title"/>
          </p:nvPr>
        </p:nvSpPr>
        <p:spPr>
          <a:xfrm>
            <a:off x="319500" y="1248800"/>
            <a:ext cx="2808000" cy="1007700"/>
          </a:xfrm>
          <a:prstGeom prst="rect">
            <a:avLst/>
          </a:prstGeom>
        </p:spPr>
        <p:txBody>
          <a:bodyPr anchorCtr="0" anchor="b" bIns="91425" lIns="91425" rIns="91425" tIns="91425"/>
          <a:lstStyle>
            <a:lvl1pPr lvl="0">
              <a:spcBef>
                <a:spcPts val="0"/>
              </a:spcBef>
              <a:buSzPct val="100000"/>
              <a:defRPr sz="2400"/>
            </a:lvl1pPr>
            <a:lvl2pPr lvl="1">
              <a:spcBef>
                <a:spcPts val="0"/>
              </a:spcBef>
              <a:buSzPct val="100000"/>
              <a:defRPr sz="2400"/>
            </a:lvl2pPr>
            <a:lvl3pPr lvl="2">
              <a:spcBef>
                <a:spcPts val="0"/>
              </a:spcBef>
              <a:buSzPct val="100000"/>
              <a:defRPr sz="2400"/>
            </a:lvl3pPr>
            <a:lvl4pPr lvl="3">
              <a:spcBef>
                <a:spcPts val="0"/>
              </a:spcBef>
              <a:buSzPct val="100000"/>
              <a:defRPr sz="2400"/>
            </a:lvl4pPr>
            <a:lvl5pPr lvl="4">
              <a:spcBef>
                <a:spcPts val="0"/>
              </a:spcBef>
              <a:buSzPct val="100000"/>
              <a:defRPr sz="2400"/>
            </a:lvl5pPr>
            <a:lvl6pPr lvl="5">
              <a:spcBef>
                <a:spcPts val="0"/>
              </a:spcBef>
              <a:buSzPct val="100000"/>
              <a:defRPr sz="2400"/>
            </a:lvl6pPr>
            <a:lvl7pPr lvl="6">
              <a:spcBef>
                <a:spcPts val="0"/>
              </a:spcBef>
              <a:buSzPct val="100000"/>
              <a:defRPr sz="2400"/>
            </a:lvl7pPr>
            <a:lvl8pPr lvl="7">
              <a:spcBef>
                <a:spcPts val="0"/>
              </a:spcBef>
              <a:buSzPct val="100000"/>
              <a:defRPr sz="2400"/>
            </a:lvl8pPr>
            <a:lvl9pPr lvl="8">
              <a:spcBef>
                <a:spcPts val="0"/>
              </a:spcBef>
              <a:buSzPct val="100000"/>
              <a:defRPr sz="2400"/>
            </a:lvl9pPr>
          </a:lstStyle>
          <a:p/>
        </p:txBody>
      </p:sp>
      <p:sp>
        <p:nvSpPr>
          <p:cNvPr id="46" name="Shape 46"/>
          <p:cNvSpPr txBox="1"/>
          <p:nvPr>
            <p:ph idx="1" type="body"/>
          </p:nvPr>
        </p:nvSpPr>
        <p:spPr>
          <a:xfrm>
            <a:off x="319500" y="2462405"/>
            <a:ext cx="2808000" cy="3741600"/>
          </a:xfrm>
          <a:prstGeom prst="rect">
            <a:avLst/>
          </a:prstGeom>
        </p:spPr>
        <p:txBody>
          <a:bodyPr anchorCtr="0" anchor="t" bIns="91425" lIns="91425" rIns="91425" tIns="91425"/>
          <a:lstStyle>
            <a:lvl1pPr lvl="0">
              <a:spcBef>
                <a:spcPts val="0"/>
              </a:spcBef>
              <a:buSzPct val="100000"/>
              <a:defRPr sz="1200"/>
            </a:lvl1pPr>
            <a:lvl2pPr lvl="1">
              <a:spcBef>
                <a:spcPts val="0"/>
              </a:spcBef>
              <a:buSzPct val="100000"/>
              <a:defRPr sz="1200"/>
            </a:lvl2pPr>
            <a:lvl3pPr lvl="2">
              <a:spcBef>
                <a:spcPts val="0"/>
              </a:spcBef>
              <a:buSzPct val="100000"/>
              <a:defRPr sz="1200"/>
            </a:lvl3pPr>
            <a:lvl4pPr lvl="3">
              <a:spcBef>
                <a:spcPts val="0"/>
              </a:spcBef>
              <a:buSzPct val="100000"/>
              <a:defRPr sz="1200"/>
            </a:lvl4pPr>
            <a:lvl5pPr lvl="4">
              <a:spcBef>
                <a:spcPts val="0"/>
              </a:spcBef>
              <a:buSzPct val="100000"/>
              <a:defRPr sz="1200"/>
            </a:lvl5pPr>
            <a:lvl6pPr lvl="5">
              <a:spcBef>
                <a:spcPts val="0"/>
              </a:spcBef>
              <a:buSzPct val="100000"/>
              <a:defRPr sz="1200"/>
            </a:lvl6pPr>
            <a:lvl7pPr lvl="6">
              <a:spcBef>
                <a:spcPts val="0"/>
              </a:spcBef>
              <a:buSzPct val="100000"/>
              <a:defRPr sz="1200"/>
            </a:lvl7pPr>
            <a:lvl8pPr lvl="7">
              <a:spcBef>
                <a:spcPts val="0"/>
              </a:spcBef>
              <a:buSzPct val="100000"/>
              <a:defRPr sz="1200"/>
            </a:lvl8pPr>
            <a:lvl9pPr lvl="8">
              <a:spcBef>
                <a:spcPts val="0"/>
              </a:spcBef>
              <a:buSzPct val="100000"/>
              <a:defRPr sz="1200"/>
            </a:lvl9pPr>
          </a:lstStyle>
          <a:p/>
        </p:txBody>
      </p:sp>
      <p:sp>
        <p:nvSpPr>
          <p:cNvPr id="47" name="Shape 47"/>
          <p:cNvSpPr txBox="1"/>
          <p:nvPr>
            <p:ph idx="12" type="sldNum"/>
          </p:nvPr>
        </p:nvSpPr>
        <p:spPr>
          <a:xfrm>
            <a:off x="8497999" y="6251678"/>
            <a:ext cx="548700" cy="524700"/>
          </a:xfrm>
          <a:prstGeom prst="rect">
            <a:avLst/>
          </a:prstGeom>
        </p:spPr>
        <p:txBody>
          <a:bodyPr anchorCtr="0" anchor="ctr" bIns="91425" lIns="91425" rIns="91425" tIns="91425">
            <a:noAutofit/>
          </a:bodyPr>
          <a:lstStyle/>
          <a:p>
            <a:pPr lvl="0">
              <a:spcBef>
                <a:spcPts val="0"/>
              </a:spcBef>
              <a:buNone/>
            </a:pPr>
            <a:fld id="{00000000-1234-1234-1234-123412341234}" type="slidenum">
              <a:rPr lang="en-US"/>
              <a:t>‹#›</a:t>
            </a:fld>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name="Main point">
    <p:spTree>
      <p:nvGrpSpPr>
        <p:cNvPr id="48" name="Shape 48"/>
        <p:cNvGrpSpPr/>
        <p:nvPr/>
      </p:nvGrpSpPr>
      <p:grpSpPr>
        <a:xfrm>
          <a:off x="0" y="0"/>
          <a:ext cx="0" cy="0"/>
          <a:chOff x="0" y="0"/>
          <a:chExt cx="0" cy="0"/>
        </a:xfrm>
      </p:grpSpPr>
      <p:cxnSp>
        <p:nvCxnSpPr>
          <p:cNvPr id="49" name="Shape 49"/>
          <p:cNvCxnSpPr/>
          <p:nvPr/>
        </p:nvCxnSpPr>
        <p:spPr>
          <a:xfrm>
            <a:off x="425198" y="554200"/>
            <a:ext cx="183300" cy="0"/>
          </a:xfrm>
          <a:prstGeom prst="straightConnector1">
            <a:avLst/>
          </a:prstGeom>
          <a:noFill/>
          <a:ln cap="flat" cmpd="sng" w="19050">
            <a:solidFill>
              <a:schemeClr val="lt1"/>
            </a:solidFill>
            <a:prstDash val="solid"/>
            <a:round/>
            <a:headEnd len="med" w="med" type="none"/>
            <a:tailEnd len="med" w="med" type="none"/>
          </a:ln>
        </p:spPr>
      </p:cxnSp>
      <p:sp>
        <p:nvSpPr>
          <p:cNvPr id="50" name="Shape 50"/>
          <p:cNvSpPr txBox="1"/>
          <p:nvPr>
            <p:ph type="title"/>
          </p:nvPr>
        </p:nvSpPr>
        <p:spPr>
          <a:xfrm>
            <a:off x="283103" y="949520"/>
            <a:ext cx="6244200" cy="5114100"/>
          </a:xfrm>
          <a:prstGeom prst="rect">
            <a:avLst/>
          </a:prstGeom>
        </p:spPr>
        <p:txBody>
          <a:bodyPr anchorCtr="0" anchor="ctr" bIns="91425" lIns="91425" rIns="91425" tIns="91425"/>
          <a:lstStyle>
            <a:lvl1pPr lvl="0">
              <a:spcBef>
                <a:spcPts val="0"/>
              </a:spcBef>
              <a:buClr>
                <a:schemeClr val="lt1"/>
              </a:buClr>
              <a:buSzPct val="100000"/>
              <a:defRPr sz="4800">
                <a:solidFill>
                  <a:schemeClr val="lt1"/>
                </a:solidFill>
              </a:defRPr>
            </a:lvl1pPr>
            <a:lvl2pPr lvl="1">
              <a:spcBef>
                <a:spcPts val="0"/>
              </a:spcBef>
              <a:buClr>
                <a:schemeClr val="lt1"/>
              </a:buClr>
              <a:buSzPct val="100000"/>
              <a:defRPr sz="4800">
                <a:solidFill>
                  <a:schemeClr val="lt1"/>
                </a:solidFill>
              </a:defRPr>
            </a:lvl2pPr>
            <a:lvl3pPr lvl="2">
              <a:spcBef>
                <a:spcPts val="0"/>
              </a:spcBef>
              <a:buClr>
                <a:schemeClr val="lt1"/>
              </a:buClr>
              <a:buSzPct val="100000"/>
              <a:defRPr sz="4800">
                <a:solidFill>
                  <a:schemeClr val="lt1"/>
                </a:solidFill>
              </a:defRPr>
            </a:lvl3pPr>
            <a:lvl4pPr lvl="3">
              <a:spcBef>
                <a:spcPts val="0"/>
              </a:spcBef>
              <a:buClr>
                <a:schemeClr val="lt1"/>
              </a:buClr>
              <a:buSzPct val="100000"/>
              <a:defRPr sz="4800">
                <a:solidFill>
                  <a:schemeClr val="lt1"/>
                </a:solidFill>
              </a:defRPr>
            </a:lvl4pPr>
            <a:lvl5pPr lvl="4">
              <a:spcBef>
                <a:spcPts val="0"/>
              </a:spcBef>
              <a:buClr>
                <a:schemeClr val="lt1"/>
              </a:buClr>
              <a:buSzPct val="100000"/>
              <a:defRPr sz="4800">
                <a:solidFill>
                  <a:schemeClr val="lt1"/>
                </a:solidFill>
              </a:defRPr>
            </a:lvl5pPr>
            <a:lvl6pPr lvl="5">
              <a:spcBef>
                <a:spcPts val="0"/>
              </a:spcBef>
              <a:buClr>
                <a:schemeClr val="lt1"/>
              </a:buClr>
              <a:buSzPct val="100000"/>
              <a:defRPr sz="4800">
                <a:solidFill>
                  <a:schemeClr val="lt1"/>
                </a:solidFill>
              </a:defRPr>
            </a:lvl6pPr>
            <a:lvl7pPr lvl="6">
              <a:spcBef>
                <a:spcPts val="0"/>
              </a:spcBef>
              <a:buClr>
                <a:schemeClr val="lt1"/>
              </a:buClr>
              <a:buSzPct val="100000"/>
              <a:defRPr sz="4800">
                <a:solidFill>
                  <a:schemeClr val="lt1"/>
                </a:solidFill>
              </a:defRPr>
            </a:lvl7pPr>
            <a:lvl8pPr lvl="7">
              <a:spcBef>
                <a:spcPts val="0"/>
              </a:spcBef>
              <a:buClr>
                <a:schemeClr val="lt1"/>
              </a:buClr>
              <a:buSzPct val="100000"/>
              <a:defRPr sz="4800">
                <a:solidFill>
                  <a:schemeClr val="lt1"/>
                </a:solidFill>
              </a:defRPr>
            </a:lvl8pPr>
            <a:lvl9pPr lvl="8">
              <a:spcBef>
                <a:spcPts val="0"/>
              </a:spcBef>
              <a:buClr>
                <a:schemeClr val="lt1"/>
              </a:buClr>
              <a:buSzPct val="100000"/>
              <a:defRPr sz="4800">
                <a:solidFill>
                  <a:schemeClr val="lt1"/>
                </a:solidFill>
              </a:defRPr>
            </a:lvl9pPr>
          </a:lstStyle>
          <a:p/>
        </p:txBody>
      </p:sp>
      <p:sp>
        <p:nvSpPr>
          <p:cNvPr id="51" name="Shape 51"/>
          <p:cNvSpPr txBox="1"/>
          <p:nvPr>
            <p:ph idx="12" type="sldNum"/>
          </p:nvPr>
        </p:nvSpPr>
        <p:spPr>
          <a:xfrm>
            <a:off x="8497999" y="6251678"/>
            <a:ext cx="548700" cy="524700"/>
          </a:xfrm>
          <a:prstGeom prst="rect">
            <a:avLst/>
          </a:prstGeom>
        </p:spPr>
        <p:txBody>
          <a:bodyPr anchorCtr="0" anchor="ctr" bIns="91425" lIns="91425" rIns="91425" tIns="91425">
            <a:noAutofit/>
          </a:bodyPr>
          <a:lstStyle/>
          <a:p>
            <a:pPr lvl="0">
              <a:spcBef>
                <a:spcPts val="0"/>
              </a:spcBef>
              <a:buNone/>
            </a:pPr>
            <a:fld id="{00000000-1234-1234-1234-123412341234}" type="slidenum">
              <a:rPr lang="en-US">
                <a:solidFill>
                  <a:schemeClr val="lt1"/>
                </a:solidFill>
              </a:rPr>
              <a:t>‹#›</a:t>
            </a:fld>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name="Section title and description">
    <p:spTree>
      <p:nvGrpSpPr>
        <p:cNvPr id="52" name="Shape 52"/>
        <p:cNvGrpSpPr/>
        <p:nvPr/>
      </p:nvGrpSpPr>
      <p:grpSpPr>
        <a:xfrm>
          <a:off x="0" y="0"/>
          <a:ext cx="0" cy="0"/>
          <a:chOff x="0" y="0"/>
          <a:chExt cx="0" cy="0"/>
        </a:xfrm>
      </p:grpSpPr>
      <p:sp>
        <p:nvSpPr>
          <p:cNvPr id="53" name="Shape 53"/>
          <p:cNvSpPr/>
          <p:nvPr/>
        </p:nvSpPr>
        <p:spPr>
          <a:xfrm>
            <a:off x="4572000" y="166"/>
            <a:ext cx="4572000" cy="6858000"/>
          </a:xfrm>
          <a:prstGeom prst="rect">
            <a:avLst/>
          </a:prstGeom>
          <a:solidFill>
            <a:schemeClr val="dk1"/>
          </a:solidFill>
          <a:ln>
            <a:noFill/>
          </a:ln>
        </p:spPr>
        <p:txBody>
          <a:bodyPr anchorCtr="0" anchor="ctr" bIns="91425" lIns="91425" rIns="91425" tIns="91425">
            <a:noAutofit/>
          </a:bodyPr>
          <a:lstStyle/>
          <a:p>
            <a:pPr lvl="0">
              <a:spcBef>
                <a:spcPts val="0"/>
              </a:spcBef>
              <a:buNone/>
            </a:pPr>
            <a:r>
              <a:t/>
            </a:r>
            <a:endParaRPr/>
          </a:p>
        </p:txBody>
      </p:sp>
      <p:cxnSp>
        <p:nvCxnSpPr>
          <p:cNvPr id="54" name="Shape 54"/>
          <p:cNvCxnSpPr/>
          <p:nvPr/>
        </p:nvCxnSpPr>
        <p:spPr>
          <a:xfrm>
            <a:off x="5029675" y="5994000"/>
            <a:ext cx="468300" cy="0"/>
          </a:xfrm>
          <a:prstGeom prst="straightConnector1">
            <a:avLst/>
          </a:prstGeom>
          <a:noFill/>
          <a:ln cap="flat" cmpd="sng" w="19050">
            <a:solidFill>
              <a:schemeClr val="lt1"/>
            </a:solidFill>
            <a:prstDash val="solid"/>
            <a:round/>
            <a:headEnd len="med" w="med" type="none"/>
            <a:tailEnd len="med" w="med" type="none"/>
          </a:ln>
        </p:spPr>
      </p:cxnSp>
      <p:sp>
        <p:nvSpPr>
          <p:cNvPr id="55" name="Shape 55"/>
          <p:cNvSpPr txBox="1"/>
          <p:nvPr>
            <p:ph type="title"/>
          </p:nvPr>
        </p:nvSpPr>
        <p:spPr>
          <a:xfrm>
            <a:off x="265500" y="1863133"/>
            <a:ext cx="4045200" cy="1757700"/>
          </a:xfrm>
          <a:prstGeom prst="rect">
            <a:avLst/>
          </a:prstGeom>
        </p:spPr>
        <p:txBody>
          <a:bodyPr anchorCtr="0" anchor="b" bIns="91425" lIns="91425" rIns="91425" tIns="91425"/>
          <a:lstStyle>
            <a:lvl1pPr lvl="0" algn="ctr">
              <a:spcBef>
                <a:spcPts val="0"/>
              </a:spcBef>
              <a:buClr>
                <a:schemeClr val="dk1"/>
              </a:buClr>
              <a:buSzPct val="100000"/>
              <a:defRPr sz="3600">
                <a:solidFill>
                  <a:schemeClr val="dk1"/>
                </a:solidFill>
              </a:defRPr>
            </a:lvl1pPr>
            <a:lvl2pPr lvl="1" algn="ctr">
              <a:spcBef>
                <a:spcPts val="0"/>
              </a:spcBef>
              <a:buClr>
                <a:schemeClr val="dk1"/>
              </a:buClr>
              <a:buSzPct val="100000"/>
              <a:defRPr sz="3600">
                <a:solidFill>
                  <a:schemeClr val="dk1"/>
                </a:solidFill>
              </a:defRPr>
            </a:lvl2pPr>
            <a:lvl3pPr lvl="2" algn="ctr">
              <a:spcBef>
                <a:spcPts val="0"/>
              </a:spcBef>
              <a:buClr>
                <a:schemeClr val="dk1"/>
              </a:buClr>
              <a:buSzPct val="100000"/>
              <a:defRPr sz="3600">
                <a:solidFill>
                  <a:schemeClr val="dk1"/>
                </a:solidFill>
              </a:defRPr>
            </a:lvl3pPr>
            <a:lvl4pPr lvl="3" algn="ctr">
              <a:spcBef>
                <a:spcPts val="0"/>
              </a:spcBef>
              <a:buClr>
                <a:schemeClr val="dk1"/>
              </a:buClr>
              <a:buSzPct val="100000"/>
              <a:defRPr sz="3600">
                <a:solidFill>
                  <a:schemeClr val="dk1"/>
                </a:solidFill>
              </a:defRPr>
            </a:lvl4pPr>
            <a:lvl5pPr lvl="4" algn="ctr">
              <a:spcBef>
                <a:spcPts val="0"/>
              </a:spcBef>
              <a:buClr>
                <a:schemeClr val="dk1"/>
              </a:buClr>
              <a:buSzPct val="100000"/>
              <a:defRPr sz="3600">
                <a:solidFill>
                  <a:schemeClr val="dk1"/>
                </a:solidFill>
              </a:defRPr>
            </a:lvl5pPr>
            <a:lvl6pPr lvl="5" algn="ctr">
              <a:spcBef>
                <a:spcPts val="0"/>
              </a:spcBef>
              <a:buClr>
                <a:schemeClr val="dk1"/>
              </a:buClr>
              <a:buSzPct val="100000"/>
              <a:defRPr sz="3600">
                <a:solidFill>
                  <a:schemeClr val="dk1"/>
                </a:solidFill>
              </a:defRPr>
            </a:lvl6pPr>
            <a:lvl7pPr lvl="6" algn="ctr">
              <a:spcBef>
                <a:spcPts val="0"/>
              </a:spcBef>
              <a:buClr>
                <a:schemeClr val="dk1"/>
              </a:buClr>
              <a:buSzPct val="100000"/>
              <a:defRPr sz="3600">
                <a:solidFill>
                  <a:schemeClr val="dk1"/>
                </a:solidFill>
              </a:defRPr>
            </a:lvl7pPr>
            <a:lvl8pPr lvl="7" algn="ctr">
              <a:spcBef>
                <a:spcPts val="0"/>
              </a:spcBef>
              <a:buClr>
                <a:schemeClr val="dk1"/>
              </a:buClr>
              <a:buSzPct val="100000"/>
              <a:defRPr sz="3600">
                <a:solidFill>
                  <a:schemeClr val="dk1"/>
                </a:solidFill>
              </a:defRPr>
            </a:lvl8pPr>
            <a:lvl9pPr lvl="8" algn="ctr">
              <a:spcBef>
                <a:spcPts val="0"/>
              </a:spcBef>
              <a:buClr>
                <a:schemeClr val="dk1"/>
              </a:buClr>
              <a:buSzPct val="100000"/>
              <a:defRPr sz="3600">
                <a:solidFill>
                  <a:schemeClr val="dk1"/>
                </a:solidFill>
              </a:defRPr>
            </a:lvl9pPr>
          </a:lstStyle>
          <a:p/>
        </p:txBody>
      </p:sp>
      <p:sp>
        <p:nvSpPr>
          <p:cNvPr id="56" name="Shape 56"/>
          <p:cNvSpPr txBox="1"/>
          <p:nvPr>
            <p:ph idx="1" type="subTitle"/>
          </p:nvPr>
        </p:nvSpPr>
        <p:spPr>
          <a:xfrm>
            <a:off x="265500" y="3647160"/>
            <a:ext cx="4045200" cy="1794000"/>
          </a:xfrm>
          <a:prstGeom prst="rect">
            <a:avLst/>
          </a:prstGeom>
        </p:spPr>
        <p:txBody>
          <a:bodyPr anchorCtr="0" anchor="t" bIns="91425" lIns="91425" rIns="91425" tIns="91425"/>
          <a:lstStyle>
            <a:lvl1pPr lvl="0" algn="ctr">
              <a:lnSpc>
                <a:spcPct val="100000"/>
              </a:lnSpc>
              <a:spcBef>
                <a:spcPts val="0"/>
              </a:spcBef>
              <a:spcAft>
                <a:spcPts val="0"/>
              </a:spcAft>
              <a:buSzPct val="100000"/>
              <a:buNone/>
              <a:defRPr sz="2100"/>
            </a:lvl1pPr>
            <a:lvl2pPr lvl="1" algn="ctr">
              <a:lnSpc>
                <a:spcPct val="100000"/>
              </a:lnSpc>
              <a:spcBef>
                <a:spcPts val="0"/>
              </a:spcBef>
              <a:spcAft>
                <a:spcPts val="0"/>
              </a:spcAft>
              <a:buSzPct val="100000"/>
              <a:buNone/>
              <a:defRPr sz="2100"/>
            </a:lvl2pPr>
            <a:lvl3pPr lvl="2" algn="ctr">
              <a:lnSpc>
                <a:spcPct val="100000"/>
              </a:lnSpc>
              <a:spcBef>
                <a:spcPts val="0"/>
              </a:spcBef>
              <a:spcAft>
                <a:spcPts val="0"/>
              </a:spcAft>
              <a:buSzPct val="100000"/>
              <a:buNone/>
              <a:defRPr sz="2100"/>
            </a:lvl3pPr>
            <a:lvl4pPr lvl="3" algn="ctr">
              <a:lnSpc>
                <a:spcPct val="100000"/>
              </a:lnSpc>
              <a:spcBef>
                <a:spcPts val="0"/>
              </a:spcBef>
              <a:spcAft>
                <a:spcPts val="0"/>
              </a:spcAft>
              <a:buSzPct val="100000"/>
              <a:buNone/>
              <a:defRPr sz="2100"/>
            </a:lvl4pPr>
            <a:lvl5pPr lvl="4" algn="ctr">
              <a:lnSpc>
                <a:spcPct val="100000"/>
              </a:lnSpc>
              <a:spcBef>
                <a:spcPts val="0"/>
              </a:spcBef>
              <a:spcAft>
                <a:spcPts val="0"/>
              </a:spcAft>
              <a:buSzPct val="100000"/>
              <a:buNone/>
              <a:defRPr sz="2100"/>
            </a:lvl5pPr>
            <a:lvl6pPr lvl="5" algn="ctr">
              <a:lnSpc>
                <a:spcPct val="100000"/>
              </a:lnSpc>
              <a:spcBef>
                <a:spcPts val="0"/>
              </a:spcBef>
              <a:spcAft>
                <a:spcPts val="0"/>
              </a:spcAft>
              <a:buSzPct val="100000"/>
              <a:buNone/>
              <a:defRPr sz="2100"/>
            </a:lvl6pPr>
            <a:lvl7pPr lvl="6" algn="ctr">
              <a:lnSpc>
                <a:spcPct val="100000"/>
              </a:lnSpc>
              <a:spcBef>
                <a:spcPts val="0"/>
              </a:spcBef>
              <a:spcAft>
                <a:spcPts val="0"/>
              </a:spcAft>
              <a:buSzPct val="100000"/>
              <a:buNone/>
              <a:defRPr sz="2100"/>
            </a:lvl7pPr>
            <a:lvl8pPr lvl="7" algn="ctr">
              <a:lnSpc>
                <a:spcPct val="100000"/>
              </a:lnSpc>
              <a:spcBef>
                <a:spcPts val="0"/>
              </a:spcBef>
              <a:spcAft>
                <a:spcPts val="0"/>
              </a:spcAft>
              <a:buSzPct val="100000"/>
              <a:buNone/>
              <a:defRPr sz="2100"/>
            </a:lvl8pPr>
            <a:lvl9pPr lvl="8" algn="ctr">
              <a:lnSpc>
                <a:spcPct val="100000"/>
              </a:lnSpc>
              <a:spcBef>
                <a:spcPts val="0"/>
              </a:spcBef>
              <a:spcAft>
                <a:spcPts val="0"/>
              </a:spcAft>
              <a:buSzPct val="100000"/>
              <a:buNone/>
              <a:defRPr sz="2100"/>
            </a:lvl9pPr>
          </a:lstStyle>
          <a:p/>
        </p:txBody>
      </p:sp>
      <p:sp>
        <p:nvSpPr>
          <p:cNvPr id="57" name="Shape 57"/>
          <p:cNvSpPr txBox="1"/>
          <p:nvPr>
            <p:ph idx="2" type="body"/>
          </p:nvPr>
        </p:nvSpPr>
        <p:spPr>
          <a:xfrm>
            <a:off x="4939500" y="965600"/>
            <a:ext cx="3837000" cy="4926900"/>
          </a:xfrm>
          <a:prstGeom prst="rect">
            <a:avLst/>
          </a:prstGeom>
        </p:spPr>
        <p:txBody>
          <a:bodyPr anchorCtr="0" anchor="ctr" bIns="91425" lIns="91425" rIns="91425" tIns="91425"/>
          <a:lstStyle>
            <a:lvl1pPr lvl="0">
              <a:spcBef>
                <a:spcPts val="0"/>
              </a:spcBef>
              <a:buClr>
                <a:schemeClr val="lt1"/>
              </a:buClr>
              <a:defRPr>
                <a:solidFill>
                  <a:schemeClr val="lt1"/>
                </a:solidFill>
              </a:defRPr>
            </a:lvl1pPr>
            <a:lvl2pPr lvl="1">
              <a:spcBef>
                <a:spcPts val="0"/>
              </a:spcBef>
              <a:buClr>
                <a:schemeClr val="lt1"/>
              </a:buClr>
              <a:defRPr>
                <a:solidFill>
                  <a:schemeClr val="lt1"/>
                </a:solidFill>
              </a:defRPr>
            </a:lvl2pPr>
            <a:lvl3pPr lvl="2">
              <a:spcBef>
                <a:spcPts val="0"/>
              </a:spcBef>
              <a:buClr>
                <a:schemeClr val="lt1"/>
              </a:buClr>
              <a:defRPr>
                <a:solidFill>
                  <a:schemeClr val="lt1"/>
                </a:solidFill>
              </a:defRPr>
            </a:lvl3pPr>
            <a:lvl4pPr lvl="3">
              <a:spcBef>
                <a:spcPts val="0"/>
              </a:spcBef>
              <a:buClr>
                <a:schemeClr val="lt1"/>
              </a:buClr>
              <a:defRPr>
                <a:solidFill>
                  <a:schemeClr val="lt1"/>
                </a:solidFill>
              </a:defRPr>
            </a:lvl4pPr>
            <a:lvl5pPr lvl="4">
              <a:spcBef>
                <a:spcPts val="0"/>
              </a:spcBef>
              <a:buClr>
                <a:schemeClr val="lt1"/>
              </a:buClr>
              <a:defRPr>
                <a:solidFill>
                  <a:schemeClr val="lt1"/>
                </a:solidFill>
              </a:defRPr>
            </a:lvl5pPr>
            <a:lvl6pPr lvl="5">
              <a:spcBef>
                <a:spcPts val="0"/>
              </a:spcBef>
              <a:buClr>
                <a:schemeClr val="lt1"/>
              </a:buClr>
              <a:defRPr>
                <a:solidFill>
                  <a:schemeClr val="lt1"/>
                </a:solidFill>
              </a:defRPr>
            </a:lvl6pPr>
            <a:lvl7pPr lvl="6">
              <a:spcBef>
                <a:spcPts val="0"/>
              </a:spcBef>
              <a:buClr>
                <a:schemeClr val="lt1"/>
              </a:buClr>
              <a:defRPr>
                <a:solidFill>
                  <a:schemeClr val="lt1"/>
                </a:solidFill>
              </a:defRPr>
            </a:lvl7pPr>
            <a:lvl8pPr lvl="7">
              <a:spcBef>
                <a:spcPts val="0"/>
              </a:spcBef>
              <a:buClr>
                <a:schemeClr val="lt1"/>
              </a:buClr>
              <a:defRPr>
                <a:solidFill>
                  <a:schemeClr val="lt1"/>
                </a:solidFill>
              </a:defRPr>
            </a:lvl8pPr>
            <a:lvl9pPr lvl="8">
              <a:spcBef>
                <a:spcPts val="0"/>
              </a:spcBef>
              <a:buClr>
                <a:schemeClr val="lt1"/>
              </a:buClr>
              <a:defRPr>
                <a:solidFill>
                  <a:schemeClr val="lt1"/>
                </a:solidFill>
              </a:defRPr>
            </a:lvl9pPr>
          </a:lstStyle>
          <a:p/>
        </p:txBody>
      </p:sp>
      <p:sp>
        <p:nvSpPr>
          <p:cNvPr id="58" name="Shape 58"/>
          <p:cNvSpPr txBox="1"/>
          <p:nvPr>
            <p:ph idx="12" type="sldNum"/>
          </p:nvPr>
        </p:nvSpPr>
        <p:spPr>
          <a:xfrm>
            <a:off x="8497999" y="6251678"/>
            <a:ext cx="548700" cy="524700"/>
          </a:xfrm>
          <a:prstGeom prst="rect">
            <a:avLst/>
          </a:prstGeom>
        </p:spPr>
        <p:txBody>
          <a:bodyPr anchorCtr="0" anchor="ctr" bIns="91425" lIns="91425" rIns="91425" tIns="91425">
            <a:noAutofit/>
          </a:bodyPr>
          <a:lstStyle/>
          <a:p>
            <a:pPr lvl="0">
              <a:spcBef>
                <a:spcPts val="0"/>
              </a:spcBef>
              <a:buNone/>
            </a:pPr>
            <a:fld id="{00000000-1234-1234-1234-123412341234}" type="slidenum">
              <a:rPr lang="en-US">
                <a:solidFill>
                  <a:schemeClr val="lt1"/>
                </a:solidFill>
              </a:rPr>
              <a:t>‹#›</a:t>
            </a:fld>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name="Caption">
    <p:spTree>
      <p:nvGrpSpPr>
        <p:cNvPr id="59" name="Shape 59"/>
        <p:cNvGrpSpPr/>
        <p:nvPr/>
      </p:nvGrpSpPr>
      <p:grpSpPr>
        <a:xfrm>
          <a:off x="0" y="0"/>
          <a:ext cx="0" cy="0"/>
          <a:chOff x="0" y="0"/>
          <a:chExt cx="0" cy="0"/>
        </a:xfrm>
      </p:grpSpPr>
      <p:cxnSp>
        <p:nvCxnSpPr>
          <p:cNvPr id="60" name="Shape 60"/>
          <p:cNvCxnSpPr/>
          <p:nvPr/>
        </p:nvCxnSpPr>
        <p:spPr>
          <a:xfrm>
            <a:off x="425200" y="6320000"/>
            <a:ext cx="8296800" cy="0"/>
          </a:xfrm>
          <a:prstGeom prst="straightConnector1">
            <a:avLst/>
          </a:prstGeom>
          <a:noFill/>
          <a:ln cap="flat" cmpd="sng" w="19050">
            <a:solidFill>
              <a:schemeClr val="dk2"/>
            </a:solidFill>
            <a:prstDash val="solid"/>
            <a:round/>
            <a:headEnd len="med" w="med" type="none"/>
            <a:tailEnd len="med" w="med" type="none"/>
          </a:ln>
        </p:spPr>
      </p:cxnSp>
      <p:cxnSp>
        <p:nvCxnSpPr>
          <p:cNvPr id="61" name="Shape 61"/>
          <p:cNvCxnSpPr/>
          <p:nvPr/>
        </p:nvCxnSpPr>
        <p:spPr>
          <a:xfrm>
            <a:off x="425198" y="554200"/>
            <a:ext cx="183300" cy="0"/>
          </a:xfrm>
          <a:prstGeom prst="straightConnector1">
            <a:avLst/>
          </a:prstGeom>
          <a:noFill/>
          <a:ln cap="flat" cmpd="sng" w="19050">
            <a:solidFill>
              <a:schemeClr val="dk2"/>
            </a:solidFill>
            <a:prstDash val="solid"/>
            <a:round/>
            <a:headEnd len="med" w="med" type="none"/>
            <a:tailEnd len="med" w="med" type="none"/>
          </a:ln>
        </p:spPr>
      </p:cxnSp>
      <p:sp>
        <p:nvSpPr>
          <p:cNvPr id="62" name="Shape 62"/>
          <p:cNvSpPr txBox="1"/>
          <p:nvPr>
            <p:ph idx="1" type="body"/>
          </p:nvPr>
        </p:nvSpPr>
        <p:spPr>
          <a:xfrm>
            <a:off x="328017" y="5634700"/>
            <a:ext cx="8388600" cy="524700"/>
          </a:xfrm>
          <a:prstGeom prst="rect">
            <a:avLst/>
          </a:prstGeom>
        </p:spPr>
        <p:txBody>
          <a:bodyPr anchorCtr="0" anchor="ctr" bIns="91425" lIns="91425" rIns="91425" tIns="91425"/>
          <a:lstStyle>
            <a:lvl1pPr lvl="0">
              <a:lnSpc>
                <a:spcPct val="100000"/>
              </a:lnSpc>
              <a:spcBef>
                <a:spcPts val="0"/>
              </a:spcBef>
              <a:spcAft>
                <a:spcPts val="0"/>
              </a:spcAft>
              <a:buNone/>
              <a:defRPr/>
            </a:lvl1pPr>
          </a:lstStyle>
          <a:p/>
        </p:txBody>
      </p:sp>
      <p:sp>
        <p:nvSpPr>
          <p:cNvPr id="63" name="Shape 63"/>
          <p:cNvSpPr txBox="1"/>
          <p:nvPr>
            <p:ph idx="12" type="sldNum"/>
          </p:nvPr>
        </p:nvSpPr>
        <p:spPr>
          <a:xfrm>
            <a:off x="8497999" y="6251678"/>
            <a:ext cx="548700" cy="524700"/>
          </a:xfrm>
          <a:prstGeom prst="rect">
            <a:avLst/>
          </a:prstGeom>
        </p:spPr>
        <p:txBody>
          <a:bodyPr anchorCtr="0" anchor="ctr" bIns="91425" lIns="91425" rIns="91425" tIns="91425">
            <a:noAutofit/>
          </a:bodyPr>
          <a:lstStyle/>
          <a:p>
            <a:pPr lvl="0">
              <a:spcBef>
                <a:spcPts val="0"/>
              </a:spcBef>
              <a:buNone/>
            </a:pPr>
            <a:fld id="{00000000-1234-1234-1234-123412341234}" type="slidenum">
              <a:rPr lang="en-US"/>
              <a:t>‹#›</a:t>
            </a:fld>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0" Type="http://schemas.openxmlformats.org/officeDocument/2006/relationships/slideLayout" Target="../slideLayouts/slideLayout10.xml"/><Relationship Id="rId13" Type="http://schemas.openxmlformats.org/officeDocument/2006/relationships/theme" Target="../theme/theme1.xml"/><Relationship Id="rId12" Type="http://schemas.openxmlformats.org/officeDocument/2006/relationships/slideLayout" Target="../slideLayouts/slideLayout12.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bg>
      <p:bgPr>
        <a:solidFill>
          <a:srgbClr val="434343"/>
        </a:solidFill>
      </p:bgPr>
    </p:bg>
    <p:spTree>
      <p:nvGrpSpPr>
        <p:cNvPr id="9" name="Shape 9"/>
        <p:cNvGrpSpPr/>
        <p:nvPr/>
      </p:nvGrpSpPr>
      <p:grpSpPr>
        <a:xfrm>
          <a:off x="0" y="0"/>
          <a:ext cx="0" cy="0"/>
          <a:chOff x="0" y="0"/>
          <a:chExt cx="0" cy="0"/>
        </a:xfrm>
      </p:grpSpPr>
      <p:sp>
        <p:nvSpPr>
          <p:cNvPr id="10" name="Shape 10"/>
          <p:cNvSpPr txBox="1"/>
          <p:nvPr>
            <p:ph type="title"/>
          </p:nvPr>
        </p:nvSpPr>
        <p:spPr>
          <a:xfrm>
            <a:off x="2400250" y="767933"/>
            <a:ext cx="6321600" cy="847200"/>
          </a:xfrm>
          <a:prstGeom prst="rect">
            <a:avLst/>
          </a:prstGeom>
          <a:noFill/>
          <a:ln>
            <a:noFill/>
          </a:ln>
        </p:spPr>
        <p:txBody>
          <a:bodyPr anchorCtr="0" anchor="t" bIns="91425" lIns="91425" rIns="91425" tIns="91425"/>
          <a:lstStyle>
            <a:lvl1pPr lvl="0">
              <a:spcBef>
                <a:spcPts val="0"/>
              </a:spcBef>
              <a:buClr>
                <a:schemeClr val="dk2"/>
              </a:buClr>
              <a:buSzPct val="100000"/>
              <a:buFont typeface="Raleway"/>
              <a:buNone/>
              <a:defRPr b="1" sz="3000">
                <a:solidFill>
                  <a:schemeClr val="dk2"/>
                </a:solidFill>
                <a:latin typeface="Raleway"/>
                <a:ea typeface="Raleway"/>
                <a:cs typeface="Raleway"/>
                <a:sym typeface="Raleway"/>
              </a:defRPr>
            </a:lvl1pPr>
            <a:lvl2pPr lvl="1">
              <a:spcBef>
                <a:spcPts val="0"/>
              </a:spcBef>
              <a:buClr>
                <a:schemeClr val="dk2"/>
              </a:buClr>
              <a:buSzPct val="100000"/>
              <a:buFont typeface="Raleway"/>
              <a:buNone/>
              <a:defRPr b="1" sz="3000">
                <a:solidFill>
                  <a:schemeClr val="dk2"/>
                </a:solidFill>
                <a:latin typeface="Raleway"/>
                <a:ea typeface="Raleway"/>
                <a:cs typeface="Raleway"/>
                <a:sym typeface="Raleway"/>
              </a:defRPr>
            </a:lvl2pPr>
            <a:lvl3pPr lvl="2">
              <a:spcBef>
                <a:spcPts val="0"/>
              </a:spcBef>
              <a:buClr>
                <a:schemeClr val="dk2"/>
              </a:buClr>
              <a:buSzPct val="100000"/>
              <a:buFont typeface="Raleway"/>
              <a:buNone/>
              <a:defRPr b="1" sz="3000">
                <a:solidFill>
                  <a:schemeClr val="dk2"/>
                </a:solidFill>
                <a:latin typeface="Raleway"/>
                <a:ea typeface="Raleway"/>
                <a:cs typeface="Raleway"/>
                <a:sym typeface="Raleway"/>
              </a:defRPr>
            </a:lvl3pPr>
            <a:lvl4pPr lvl="3">
              <a:spcBef>
                <a:spcPts val="0"/>
              </a:spcBef>
              <a:buClr>
                <a:schemeClr val="dk2"/>
              </a:buClr>
              <a:buSzPct val="100000"/>
              <a:buFont typeface="Raleway"/>
              <a:buNone/>
              <a:defRPr b="1" sz="3000">
                <a:solidFill>
                  <a:schemeClr val="dk2"/>
                </a:solidFill>
                <a:latin typeface="Raleway"/>
                <a:ea typeface="Raleway"/>
                <a:cs typeface="Raleway"/>
                <a:sym typeface="Raleway"/>
              </a:defRPr>
            </a:lvl4pPr>
            <a:lvl5pPr lvl="4">
              <a:spcBef>
                <a:spcPts val="0"/>
              </a:spcBef>
              <a:buClr>
                <a:schemeClr val="dk2"/>
              </a:buClr>
              <a:buSzPct val="100000"/>
              <a:buFont typeface="Raleway"/>
              <a:buNone/>
              <a:defRPr b="1" sz="3000">
                <a:solidFill>
                  <a:schemeClr val="dk2"/>
                </a:solidFill>
                <a:latin typeface="Raleway"/>
                <a:ea typeface="Raleway"/>
                <a:cs typeface="Raleway"/>
                <a:sym typeface="Raleway"/>
              </a:defRPr>
            </a:lvl5pPr>
            <a:lvl6pPr lvl="5">
              <a:spcBef>
                <a:spcPts val="0"/>
              </a:spcBef>
              <a:buClr>
                <a:schemeClr val="dk2"/>
              </a:buClr>
              <a:buSzPct val="100000"/>
              <a:buFont typeface="Raleway"/>
              <a:buNone/>
              <a:defRPr b="1" sz="3000">
                <a:solidFill>
                  <a:schemeClr val="dk2"/>
                </a:solidFill>
                <a:latin typeface="Raleway"/>
                <a:ea typeface="Raleway"/>
                <a:cs typeface="Raleway"/>
                <a:sym typeface="Raleway"/>
              </a:defRPr>
            </a:lvl6pPr>
            <a:lvl7pPr lvl="6">
              <a:spcBef>
                <a:spcPts val="0"/>
              </a:spcBef>
              <a:buClr>
                <a:schemeClr val="dk2"/>
              </a:buClr>
              <a:buSzPct val="100000"/>
              <a:buFont typeface="Raleway"/>
              <a:buNone/>
              <a:defRPr b="1" sz="3000">
                <a:solidFill>
                  <a:schemeClr val="dk2"/>
                </a:solidFill>
                <a:latin typeface="Raleway"/>
                <a:ea typeface="Raleway"/>
                <a:cs typeface="Raleway"/>
                <a:sym typeface="Raleway"/>
              </a:defRPr>
            </a:lvl7pPr>
            <a:lvl8pPr lvl="7">
              <a:spcBef>
                <a:spcPts val="0"/>
              </a:spcBef>
              <a:buClr>
                <a:schemeClr val="dk2"/>
              </a:buClr>
              <a:buSzPct val="100000"/>
              <a:buFont typeface="Raleway"/>
              <a:buNone/>
              <a:defRPr b="1" sz="3000">
                <a:solidFill>
                  <a:schemeClr val="dk2"/>
                </a:solidFill>
                <a:latin typeface="Raleway"/>
                <a:ea typeface="Raleway"/>
                <a:cs typeface="Raleway"/>
                <a:sym typeface="Raleway"/>
              </a:defRPr>
            </a:lvl8pPr>
            <a:lvl9pPr lvl="8">
              <a:spcBef>
                <a:spcPts val="0"/>
              </a:spcBef>
              <a:buClr>
                <a:schemeClr val="dk2"/>
              </a:buClr>
              <a:buSzPct val="100000"/>
              <a:buFont typeface="Raleway"/>
              <a:buNone/>
              <a:defRPr b="1" sz="3000">
                <a:solidFill>
                  <a:schemeClr val="dk2"/>
                </a:solidFill>
                <a:latin typeface="Raleway"/>
                <a:ea typeface="Raleway"/>
                <a:cs typeface="Raleway"/>
                <a:sym typeface="Raleway"/>
              </a:defRPr>
            </a:lvl9pPr>
          </a:lstStyle>
          <a:p/>
        </p:txBody>
      </p:sp>
      <p:sp>
        <p:nvSpPr>
          <p:cNvPr id="11" name="Shape 11"/>
          <p:cNvSpPr txBox="1"/>
          <p:nvPr>
            <p:ph idx="1" type="body"/>
          </p:nvPr>
        </p:nvSpPr>
        <p:spPr>
          <a:xfrm>
            <a:off x="2410112" y="2127701"/>
            <a:ext cx="6321600" cy="4003200"/>
          </a:xfrm>
          <a:prstGeom prst="rect">
            <a:avLst/>
          </a:prstGeom>
          <a:noFill/>
          <a:ln>
            <a:noFill/>
          </a:ln>
        </p:spPr>
        <p:txBody>
          <a:bodyPr anchorCtr="0" anchor="t" bIns="91425" lIns="91425" rIns="91425" tIns="91425"/>
          <a:lstStyle>
            <a:lvl1pPr lvl="0">
              <a:lnSpc>
                <a:spcPct val="115000"/>
              </a:lnSpc>
              <a:spcBef>
                <a:spcPts val="0"/>
              </a:spcBef>
              <a:spcAft>
                <a:spcPts val="1600"/>
              </a:spcAft>
              <a:buClr>
                <a:schemeClr val="dk2"/>
              </a:buClr>
              <a:buSzPct val="100000"/>
              <a:buFont typeface="Lato"/>
              <a:defRPr sz="1800">
                <a:solidFill>
                  <a:schemeClr val="dk2"/>
                </a:solidFill>
                <a:latin typeface="Lato"/>
                <a:ea typeface="Lato"/>
                <a:cs typeface="Lato"/>
                <a:sym typeface="Lato"/>
              </a:defRPr>
            </a:lvl1pPr>
            <a:lvl2pPr lvl="1">
              <a:lnSpc>
                <a:spcPct val="115000"/>
              </a:lnSpc>
              <a:spcBef>
                <a:spcPts val="0"/>
              </a:spcBef>
              <a:spcAft>
                <a:spcPts val="1600"/>
              </a:spcAft>
              <a:buClr>
                <a:schemeClr val="dk2"/>
              </a:buClr>
              <a:buFont typeface="Lato"/>
              <a:defRPr>
                <a:solidFill>
                  <a:schemeClr val="dk2"/>
                </a:solidFill>
                <a:latin typeface="Lato"/>
                <a:ea typeface="Lato"/>
                <a:cs typeface="Lato"/>
                <a:sym typeface="Lato"/>
              </a:defRPr>
            </a:lvl2pPr>
            <a:lvl3pPr lvl="2">
              <a:lnSpc>
                <a:spcPct val="115000"/>
              </a:lnSpc>
              <a:spcBef>
                <a:spcPts val="0"/>
              </a:spcBef>
              <a:spcAft>
                <a:spcPts val="1600"/>
              </a:spcAft>
              <a:buClr>
                <a:schemeClr val="dk2"/>
              </a:buClr>
              <a:buFont typeface="Lato"/>
              <a:defRPr>
                <a:solidFill>
                  <a:schemeClr val="dk2"/>
                </a:solidFill>
                <a:latin typeface="Lato"/>
                <a:ea typeface="Lato"/>
                <a:cs typeface="Lato"/>
                <a:sym typeface="Lato"/>
              </a:defRPr>
            </a:lvl3pPr>
            <a:lvl4pPr lvl="3">
              <a:lnSpc>
                <a:spcPct val="115000"/>
              </a:lnSpc>
              <a:spcBef>
                <a:spcPts val="0"/>
              </a:spcBef>
              <a:spcAft>
                <a:spcPts val="1600"/>
              </a:spcAft>
              <a:buClr>
                <a:schemeClr val="dk2"/>
              </a:buClr>
              <a:buFont typeface="Lato"/>
              <a:defRPr>
                <a:solidFill>
                  <a:schemeClr val="dk2"/>
                </a:solidFill>
                <a:latin typeface="Lato"/>
                <a:ea typeface="Lato"/>
                <a:cs typeface="Lato"/>
                <a:sym typeface="Lato"/>
              </a:defRPr>
            </a:lvl4pPr>
            <a:lvl5pPr lvl="4">
              <a:lnSpc>
                <a:spcPct val="115000"/>
              </a:lnSpc>
              <a:spcBef>
                <a:spcPts val="0"/>
              </a:spcBef>
              <a:spcAft>
                <a:spcPts val="1600"/>
              </a:spcAft>
              <a:buClr>
                <a:schemeClr val="dk2"/>
              </a:buClr>
              <a:buFont typeface="Lato"/>
              <a:defRPr>
                <a:solidFill>
                  <a:schemeClr val="dk2"/>
                </a:solidFill>
                <a:latin typeface="Lato"/>
                <a:ea typeface="Lato"/>
                <a:cs typeface="Lato"/>
                <a:sym typeface="Lato"/>
              </a:defRPr>
            </a:lvl5pPr>
            <a:lvl6pPr lvl="5">
              <a:lnSpc>
                <a:spcPct val="115000"/>
              </a:lnSpc>
              <a:spcBef>
                <a:spcPts val="0"/>
              </a:spcBef>
              <a:spcAft>
                <a:spcPts val="1600"/>
              </a:spcAft>
              <a:buClr>
                <a:schemeClr val="dk2"/>
              </a:buClr>
              <a:buFont typeface="Lato"/>
              <a:defRPr>
                <a:solidFill>
                  <a:schemeClr val="dk2"/>
                </a:solidFill>
                <a:latin typeface="Lato"/>
                <a:ea typeface="Lato"/>
                <a:cs typeface="Lato"/>
                <a:sym typeface="Lato"/>
              </a:defRPr>
            </a:lvl6pPr>
            <a:lvl7pPr lvl="6">
              <a:lnSpc>
                <a:spcPct val="115000"/>
              </a:lnSpc>
              <a:spcBef>
                <a:spcPts val="0"/>
              </a:spcBef>
              <a:spcAft>
                <a:spcPts val="1600"/>
              </a:spcAft>
              <a:buClr>
                <a:schemeClr val="dk2"/>
              </a:buClr>
              <a:buFont typeface="Lato"/>
              <a:defRPr>
                <a:solidFill>
                  <a:schemeClr val="dk2"/>
                </a:solidFill>
                <a:latin typeface="Lato"/>
                <a:ea typeface="Lato"/>
                <a:cs typeface="Lato"/>
                <a:sym typeface="Lato"/>
              </a:defRPr>
            </a:lvl7pPr>
            <a:lvl8pPr lvl="7">
              <a:lnSpc>
                <a:spcPct val="115000"/>
              </a:lnSpc>
              <a:spcBef>
                <a:spcPts val="0"/>
              </a:spcBef>
              <a:spcAft>
                <a:spcPts val="1600"/>
              </a:spcAft>
              <a:buClr>
                <a:schemeClr val="dk2"/>
              </a:buClr>
              <a:buFont typeface="Lato"/>
              <a:defRPr>
                <a:solidFill>
                  <a:schemeClr val="dk2"/>
                </a:solidFill>
                <a:latin typeface="Lato"/>
                <a:ea typeface="Lato"/>
                <a:cs typeface="Lato"/>
                <a:sym typeface="Lato"/>
              </a:defRPr>
            </a:lvl8pPr>
            <a:lvl9pPr lvl="8">
              <a:lnSpc>
                <a:spcPct val="115000"/>
              </a:lnSpc>
              <a:spcBef>
                <a:spcPts val="0"/>
              </a:spcBef>
              <a:spcAft>
                <a:spcPts val="1600"/>
              </a:spcAft>
              <a:buClr>
                <a:schemeClr val="dk2"/>
              </a:buClr>
              <a:buFont typeface="Lato"/>
              <a:defRPr>
                <a:solidFill>
                  <a:schemeClr val="dk2"/>
                </a:solidFill>
                <a:latin typeface="Lato"/>
                <a:ea typeface="Lato"/>
                <a:cs typeface="Lato"/>
                <a:sym typeface="Lato"/>
              </a:defRPr>
            </a:lvl9pPr>
          </a:lstStyle>
          <a:p/>
        </p:txBody>
      </p:sp>
      <p:sp>
        <p:nvSpPr>
          <p:cNvPr id="12" name="Shape 12"/>
          <p:cNvSpPr txBox="1"/>
          <p:nvPr>
            <p:ph idx="12" type="sldNum"/>
          </p:nvPr>
        </p:nvSpPr>
        <p:spPr>
          <a:xfrm>
            <a:off x="8497999" y="6251678"/>
            <a:ext cx="548700" cy="524700"/>
          </a:xfrm>
          <a:prstGeom prst="rect">
            <a:avLst/>
          </a:prstGeom>
          <a:noFill/>
          <a:ln>
            <a:noFill/>
          </a:ln>
        </p:spPr>
        <p:txBody>
          <a:bodyPr anchorCtr="0" anchor="ctr" bIns="91425" lIns="91425" rIns="91425" tIns="91425">
            <a:noAutofit/>
          </a:bodyPr>
          <a:lstStyle/>
          <a:p>
            <a:pPr lvl="0" algn="r">
              <a:spcBef>
                <a:spcPts val="0"/>
              </a:spcBef>
              <a:buNone/>
            </a:pPr>
            <a:fld id="{00000000-1234-1234-1234-123412341234}" type="slidenum">
              <a:rPr lang="en-US" sz="1000">
                <a:solidFill>
                  <a:schemeClr val="dk2"/>
                </a:solidFill>
                <a:latin typeface="Lato"/>
                <a:ea typeface="Lato"/>
                <a:cs typeface="Lato"/>
                <a:sym typeface="Lato"/>
              </a:rPr>
              <a:t>‹#›</a:t>
            </a:fld>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1pPr>
    </p:titleStyle>
    <p:bodyStyle>
      <a:defPPr lvl="0" marR="0" rtl="0" algn="l">
        <a:lnSpc>
          <a:spcPct val="100000"/>
        </a:lnSpc>
        <a:spcBef>
          <a:spcPts val="0"/>
        </a:spcBef>
        <a:spcAft>
          <a:spcPts val="0"/>
        </a:spcAft>
      </a:defPPr>
      <a:lvl1pPr lv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0.xml"/><Relationship Id="rId3" Type="http://schemas.openxmlformats.org/officeDocument/2006/relationships/image" Target="../media/image01.jp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1.xml"/><Relationship Id="rId3" Type="http://schemas.openxmlformats.org/officeDocument/2006/relationships/image" Target="../media/image02.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2.xml"/><Relationship Id="rId3" Type="http://schemas.openxmlformats.org/officeDocument/2006/relationships/image" Target="../media/image03.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5.xml"/><Relationship Id="rId3" Type="http://schemas.openxmlformats.org/officeDocument/2006/relationships/hyperlink" Target="mailto:jamieaborras@bellsouth.net"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3.xml"/><Relationship Id="rId3" Type="http://schemas.openxmlformats.org/officeDocument/2006/relationships/image" Target="../media/image07.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4.xml"/><Relationship Id="rId3" Type="http://schemas.openxmlformats.org/officeDocument/2006/relationships/image" Target="../media/image05.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7.xml"/><Relationship Id="rId3" Type="http://schemas.openxmlformats.org/officeDocument/2006/relationships/image" Target="../media/image06.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8.xml"/><Relationship Id="rId3" Type="http://schemas.openxmlformats.org/officeDocument/2006/relationships/image" Target="../media/image00.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83" name="Shape 83"/>
        <p:cNvGrpSpPr/>
        <p:nvPr/>
      </p:nvGrpSpPr>
      <p:grpSpPr>
        <a:xfrm>
          <a:off x="0" y="0"/>
          <a:ext cx="0" cy="0"/>
          <a:chOff x="0" y="0"/>
          <a:chExt cx="0" cy="0"/>
        </a:xfrm>
      </p:grpSpPr>
      <p:sp>
        <p:nvSpPr>
          <p:cNvPr id="84" name="Shape 84"/>
          <p:cNvSpPr txBox="1"/>
          <p:nvPr>
            <p:ph type="ctrTitle"/>
          </p:nvPr>
        </p:nvSpPr>
        <p:spPr>
          <a:xfrm>
            <a:off x="228600" y="1706200"/>
            <a:ext cx="8686800" cy="4203300"/>
          </a:xfrm>
          <a:prstGeom prst="rect">
            <a:avLst/>
          </a:prstGeom>
          <a:noFill/>
          <a:ln>
            <a:noFill/>
          </a:ln>
        </p:spPr>
        <p:txBody>
          <a:bodyPr anchorCtr="0" anchor="b" bIns="45700" lIns="91425" rIns="91425" tIns="45700">
            <a:noAutofit/>
          </a:bodyPr>
          <a:lstStyle/>
          <a:p>
            <a:pPr indent="0" lvl="0" marL="0" marR="0" rtl="0" algn="ctr">
              <a:spcBef>
                <a:spcPts val="0"/>
              </a:spcBef>
              <a:spcAft>
                <a:spcPts val="0"/>
              </a:spcAft>
              <a:buSzPct val="25000"/>
              <a:buNone/>
            </a:pPr>
            <a:r>
              <a:rPr lang="en-US">
                <a:solidFill>
                  <a:srgbClr val="FFFFFF"/>
                </a:solidFill>
                <a:latin typeface="Ubuntu"/>
                <a:ea typeface="Ubuntu"/>
                <a:cs typeface="Ubuntu"/>
                <a:sym typeface="Ubuntu"/>
              </a:rPr>
              <a:t>VIP 2.0</a:t>
            </a:r>
          </a:p>
          <a:p>
            <a:pPr indent="0" lvl="0" marL="0" marR="0" rtl="0" algn="ctr">
              <a:spcBef>
                <a:spcPts val="0"/>
              </a:spcBef>
              <a:spcAft>
                <a:spcPts val="0"/>
              </a:spcAft>
              <a:buSzPct val="25000"/>
              <a:buNone/>
            </a:pPr>
            <a:r>
              <a:t/>
            </a:r>
            <a:endParaRPr sz="2400">
              <a:solidFill>
                <a:srgbClr val="FFFFFF"/>
              </a:solidFill>
              <a:latin typeface="Ubuntu"/>
              <a:ea typeface="Ubuntu"/>
              <a:cs typeface="Ubuntu"/>
              <a:sym typeface="Ubuntu"/>
            </a:endParaRPr>
          </a:p>
          <a:p>
            <a:pPr indent="0" lvl="0" marL="0" marR="0" rtl="0" algn="ctr">
              <a:spcBef>
                <a:spcPts val="0"/>
              </a:spcBef>
              <a:spcAft>
                <a:spcPts val="0"/>
              </a:spcAft>
              <a:buSzPct val="25000"/>
              <a:buNone/>
            </a:pPr>
            <a:r>
              <a:rPr b="1" i="0" lang="en-US" sz="2400" u="none" cap="none" strike="noStrike">
                <a:solidFill>
                  <a:srgbClr val="6FA8DC"/>
                </a:solidFill>
                <a:latin typeface="Ubuntu"/>
                <a:ea typeface="Ubuntu"/>
                <a:cs typeface="Ubuntu"/>
                <a:sym typeface="Ubuntu"/>
              </a:rPr>
              <a:t>Team Membe</a:t>
            </a:r>
            <a:r>
              <a:rPr b="1" lang="en-US" sz="2400">
                <a:solidFill>
                  <a:srgbClr val="6FA8DC"/>
                </a:solidFill>
                <a:latin typeface="Ubuntu"/>
                <a:ea typeface="Ubuntu"/>
                <a:cs typeface="Ubuntu"/>
                <a:sym typeface="Ubuntu"/>
              </a:rPr>
              <a:t>r</a:t>
            </a:r>
            <a:r>
              <a:rPr b="1" i="0" lang="en-US" sz="2400" u="none" cap="none" strike="noStrike">
                <a:solidFill>
                  <a:srgbClr val="6FA8DC"/>
                </a:solidFill>
                <a:latin typeface="Ubuntu"/>
                <a:ea typeface="Ubuntu"/>
                <a:cs typeface="Ubuntu"/>
                <a:sym typeface="Ubuntu"/>
              </a:rPr>
              <a:t>s:</a:t>
            </a:r>
          </a:p>
          <a:p>
            <a:pPr indent="0" lvl="0" marL="0" marR="0" rtl="0" algn="ctr">
              <a:spcBef>
                <a:spcPts val="0"/>
              </a:spcBef>
              <a:spcAft>
                <a:spcPts val="0"/>
              </a:spcAft>
              <a:buSzPct val="25000"/>
              <a:buNone/>
            </a:pPr>
            <a:r>
              <a:rPr b="0" lang="en-US" sz="1800">
                <a:solidFill>
                  <a:srgbClr val="FFFFFF"/>
                </a:solidFill>
                <a:latin typeface="Ubuntu"/>
                <a:ea typeface="Ubuntu"/>
                <a:cs typeface="Ubuntu"/>
                <a:sym typeface="Ubuntu"/>
              </a:rPr>
              <a:t>Tiago Moore, Victoriano Vega, Steven Rowe,</a:t>
            </a:r>
          </a:p>
          <a:p>
            <a:pPr indent="0" lvl="0" marL="0" marR="0" rtl="0" algn="ctr">
              <a:spcBef>
                <a:spcPts val="0"/>
              </a:spcBef>
              <a:spcAft>
                <a:spcPts val="0"/>
              </a:spcAft>
              <a:buSzPct val="25000"/>
              <a:buNone/>
            </a:pPr>
            <a:r>
              <a:rPr b="0" lang="en-US" sz="1800">
                <a:solidFill>
                  <a:srgbClr val="FFFFFF"/>
                </a:solidFill>
                <a:latin typeface="Ubuntu"/>
                <a:ea typeface="Ubuntu"/>
                <a:cs typeface="Ubuntu"/>
                <a:sym typeface="Ubuntu"/>
              </a:rPr>
              <a:t>Jorge Perez, Andres Villa, Miguel Conde, Rodolfo Viant</a:t>
            </a:r>
            <a:br>
              <a:rPr b="0" i="0" lang="en-US" sz="2400" u="none" cap="none" strike="noStrike">
                <a:solidFill>
                  <a:srgbClr val="FFFFFF"/>
                </a:solidFill>
                <a:latin typeface="Ubuntu"/>
                <a:ea typeface="Ubuntu"/>
                <a:cs typeface="Ubuntu"/>
                <a:sym typeface="Ubuntu"/>
              </a:rPr>
            </a:br>
            <a:r>
              <a:rPr b="1" i="0" lang="en-US" sz="2400" u="none" cap="none" strike="noStrike">
                <a:solidFill>
                  <a:srgbClr val="6FA8DC"/>
                </a:solidFill>
                <a:latin typeface="Ubuntu"/>
                <a:ea typeface="Ubuntu"/>
                <a:cs typeface="Ubuntu"/>
                <a:sym typeface="Ubuntu"/>
              </a:rPr>
              <a:t>Product Owner:</a:t>
            </a:r>
          </a:p>
          <a:p>
            <a:pPr indent="0" lvl="0" marL="0" marR="0" rtl="0" algn="ctr">
              <a:spcBef>
                <a:spcPts val="0"/>
              </a:spcBef>
              <a:spcAft>
                <a:spcPts val="0"/>
              </a:spcAft>
              <a:buSzPct val="25000"/>
              <a:buNone/>
            </a:pPr>
            <a:r>
              <a:rPr b="0" lang="en-US" sz="1800">
                <a:solidFill>
                  <a:srgbClr val="FFFFFF"/>
                </a:solidFill>
                <a:latin typeface="Ubuntu"/>
                <a:ea typeface="Ubuntu"/>
                <a:cs typeface="Ubuntu"/>
                <a:sym typeface="Ubuntu"/>
              </a:rPr>
              <a:t>Masoud Sadjadi</a:t>
            </a:r>
            <a:br>
              <a:rPr b="0" i="0" lang="en-US" sz="2400" u="none" cap="none" strike="noStrike">
                <a:solidFill>
                  <a:srgbClr val="FFFFFF"/>
                </a:solidFill>
                <a:latin typeface="Ubuntu"/>
                <a:ea typeface="Ubuntu"/>
                <a:cs typeface="Ubuntu"/>
                <a:sym typeface="Ubuntu"/>
              </a:rPr>
            </a:br>
            <a:r>
              <a:rPr b="1" i="0" lang="en-US" sz="2400" u="none" cap="none" strike="noStrike">
                <a:solidFill>
                  <a:srgbClr val="6FA8DC"/>
                </a:solidFill>
                <a:latin typeface="Ubuntu"/>
                <a:ea typeface="Ubuntu"/>
                <a:cs typeface="Ubuntu"/>
                <a:sym typeface="Ubuntu"/>
              </a:rPr>
              <a:t>Instructor:</a:t>
            </a:r>
          </a:p>
          <a:p>
            <a:pPr indent="0" lvl="0" marL="0" marR="0" rtl="0" algn="ctr">
              <a:spcBef>
                <a:spcPts val="0"/>
              </a:spcBef>
              <a:spcAft>
                <a:spcPts val="0"/>
              </a:spcAft>
              <a:buSzPct val="25000"/>
              <a:buNone/>
            </a:pPr>
            <a:r>
              <a:rPr b="0" i="0" lang="en-US" sz="1800" u="none" cap="none" strike="noStrike">
                <a:solidFill>
                  <a:srgbClr val="FFFFFF"/>
                </a:solidFill>
                <a:latin typeface="Ubuntu"/>
                <a:ea typeface="Ubuntu"/>
                <a:cs typeface="Ubuntu"/>
                <a:sym typeface="Ubuntu"/>
              </a:rPr>
              <a:t>Masoud Sadjadi</a:t>
            </a:r>
          </a:p>
          <a:p>
            <a:pPr indent="0" lvl="0" marL="0" marR="0" rtl="0" algn="ctr">
              <a:spcBef>
                <a:spcPts val="0"/>
              </a:spcBef>
              <a:spcAft>
                <a:spcPts val="0"/>
              </a:spcAft>
              <a:buSzPct val="25000"/>
              <a:buNone/>
            </a:pPr>
            <a:br>
              <a:rPr b="0" i="0" lang="en-US" sz="1800" u="none" cap="none" strike="noStrike">
                <a:solidFill>
                  <a:srgbClr val="FFFFFF"/>
                </a:solidFill>
                <a:latin typeface="Ubuntu"/>
                <a:ea typeface="Ubuntu"/>
                <a:cs typeface="Ubuntu"/>
                <a:sym typeface="Ubuntu"/>
              </a:rPr>
            </a:br>
            <a:r>
              <a:rPr b="0" i="0" lang="en-US" sz="1800" u="none" cap="none" strike="noStrike">
                <a:solidFill>
                  <a:srgbClr val="FFFFFF"/>
                </a:solidFill>
                <a:latin typeface="Ubuntu"/>
                <a:ea typeface="Ubuntu"/>
                <a:cs typeface="Ubuntu"/>
                <a:sym typeface="Ubuntu"/>
              </a:rPr>
              <a:t>School of Computing and Information Sciences</a:t>
            </a:r>
            <a:br>
              <a:rPr b="0" i="0" lang="en-US" sz="1800" u="none" cap="none" strike="noStrike">
                <a:solidFill>
                  <a:srgbClr val="FFFFFF"/>
                </a:solidFill>
                <a:latin typeface="Ubuntu"/>
                <a:ea typeface="Ubuntu"/>
                <a:cs typeface="Ubuntu"/>
                <a:sym typeface="Ubuntu"/>
              </a:rPr>
            </a:br>
            <a:r>
              <a:rPr b="0" i="0" lang="en-US" sz="1800" u="none" cap="none" strike="noStrike">
                <a:solidFill>
                  <a:srgbClr val="FFFFFF"/>
                </a:solidFill>
                <a:latin typeface="Ubuntu"/>
                <a:ea typeface="Ubuntu"/>
                <a:cs typeface="Ubuntu"/>
                <a:sym typeface="Ubuntu"/>
              </a:rPr>
              <a:t>Florida International University</a:t>
            </a:r>
          </a:p>
        </p:txBody>
      </p:sp>
      <p:sp>
        <p:nvSpPr>
          <p:cNvPr id="85" name="Shape 85"/>
          <p:cNvSpPr txBox="1"/>
          <p:nvPr>
            <p:ph idx="1" type="subTitle"/>
          </p:nvPr>
        </p:nvSpPr>
        <p:spPr>
          <a:xfrm>
            <a:off x="0" y="6129650"/>
            <a:ext cx="9144000" cy="495600"/>
          </a:xfrm>
          <a:prstGeom prst="rect">
            <a:avLst/>
          </a:prstGeom>
          <a:solidFill>
            <a:srgbClr val="1C4587"/>
          </a:solidFill>
          <a:ln cap="flat" cmpd="sng" w="9525">
            <a:solidFill>
              <a:srgbClr val="000000">
                <a:alpha val="0"/>
              </a:srgbClr>
            </a:solidFill>
            <a:prstDash val="solid"/>
            <a:round/>
            <a:headEnd len="med" w="med" type="none"/>
            <a:tailEnd len="med" w="med" type="none"/>
          </a:ln>
        </p:spPr>
        <p:txBody>
          <a:bodyPr anchorCtr="0" anchor="ctr" bIns="45700" lIns="91425" rIns="91425" tIns="45700">
            <a:noAutofit/>
          </a:bodyPr>
          <a:lstStyle/>
          <a:p>
            <a:pPr indent="0" lvl="0" marL="0" marR="0" rtl="0" algn="ctr">
              <a:spcBef>
                <a:spcPts val="0"/>
              </a:spcBef>
              <a:spcAft>
                <a:spcPts val="0"/>
              </a:spcAft>
              <a:buClr>
                <a:schemeClr val="lt1"/>
              </a:buClr>
              <a:buSzPct val="25000"/>
              <a:buFont typeface="Noto Sans Symbols"/>
              <a:buNone/>
            </a:pPr>
            <a:r>
              <a:rPr lang="en-US">
                <a:solidFill>
                  <a:srgbClr val="FFFFFF"/>
                </a:solidFill>
              </a:rPr>
              <a:t>3/7/2016</a:t>
            </a:r>
          </a:p>
        </p:txBody>
      </p:sp>
      <p:sp>
        <p:nvSpPr>
          <p:cNvPr id="86" name="Shape 86"/>
          <p:cNvSpPr txBox="1"/>
          <p:nvPr/>
        </p:nvSpPr>
        <p:spPr>
          <a:xfrm>
            <a:off x="0" y="387775"/>
            <a:ext cx="9144000" cy="1196400"/>
          </a:xfrm>
          <a:prstGeom prst="rect">
            <a:avLst/>
          </a:prstGeom>
          <a:solidFill>
            <a:srgbClr val="1C4587"/>
          </a:solidFill>
          <a:ln cap="flat" cmpd="sng" w="38100">
            <a:solidFill>
              <a:srgbClr val="FF0000">
                <a:alpha val="0"/>
              </a:srgbClr>
            </a:solidFill>
            <a:prstDash val="solid"/>
            <a:round/>
            <a:headEnd len="med" w="med" type="none"/>
            <a:tailEnd len="med" w="med" type="none"/>
          </a:ln>
        </p:spPr>
        <p:txBody>
          <a:bodyPr anchorCtr="0" anchor="ctr" bIns="45700" lIns="91425" rIns="91425" tIns="45700">
            <a:noAutofit/>
          </a:bodyPr>
          <a:lstStyle/>
          <a:p>
            <a:pPr indent="0" lvl="0" marL="0" marR="0" rtl="0" algn="ctr">
              <a:spcBef>
                <a:spcPts val="0"/>
              </a:spcBef>
              <a:spcAft>
                <a:spcPts val="0"/>
              </a:spcAft>
              <a:buSzPct val="25000"/>
              <a:buNone/>
            </a:pPr>
            <a:r>
              <a:rPr b="1" i="0" lang="en-US" sz="3600" u="none" cap="none" strike="noStrike">
                <a:solidFill>
                  <a:srgbClr val="FFFFFF"/>
                </a:solidFill>
                <a:latin typeface="Ubuntu"/>
                <a:ea typeface="Ubuntu"/>
                <a:cs typeface="Ubuntu"/>
                <a:sym typeface="Ubuntu"/>
              </a:rPr>
              <a:t>Senior Project Final Presentation</a:t>
            </a:r>
            <a:br>
              <a:rPr b="1" i="0" lang="en-US" sz="4400" u="none" cap="none" strike="noStrike">
                <a:solidFill>
                  <a:srgbClr val="FFFFFF"/>
                </a:solidFill>
                <a:latin typeface="Ubuntu"/>
                <a:ea typeface="Ubuntu"/>
                <a:cs typeface="Ubuntu"/>
                <a:sym typeface="Ubuntu"/>
              </a:rPr>
            </a:br>
            <a:r>
              <a:rPr b="1" lang="en-US" sz="2800">
                <a:solidFill>
                  <a:srgbClr val="FFFFFF"/>
                </a:solidFill>
                <a:latin typeface="Ubuntu"/>
                <a:ea typeface="Ubuntu"/>
                <a:cs typeface="Ubuntu"/>
                <a:sym typeface="Ubuntu"/>
              </a:rPr>
              <a:t>Spring 2016</a:t>
            </a:r>
          </a:p>
        </p:txBody>
      </p:sp>
    </p:spTree>
  </p:cSld>
  <p:clrMapOvr>
    <a:masterClrMapping/>
  </p:clrMapOvr>
  <p:transition spd="slow">
    <p:cut/>
  </p:transition>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66" name="Shape 166"/>
        <p:cNvGrpSpPr/>
        <p:nvPr/>
      </p:nvGrpSpPr>
      <p:grpSpPr>
        <a:xfrm>
          <a:off x="0" y="0"/>
          <a:ext cx="0" cy="0"/>
          <a:chOff x="0" y="0"/>
          <a:chExt cx="0" cy="0"/>
        </a:xfrm>
      </p:grpSpPr>
      <p:sp>
        <p:nvSpPr>
          <p:cNvPr id="167" name="Shape 167"/>
          <p:cNvSpPr/>
          <p:nvPr/>
        </p:nvSpPr>
        <p:spPr>
          <a:xfrm>
            <a:off x="0" y="1293125"/>
            <a:ext cx="9144000" cy="5092200"/>
          </a:xfrm>
          <a:prstGeom prst="rect">
            <a:avLst/>
          </a:prstGeom>
          <a:solidFill>
            <a:srgbClr val="FFFFFF"/>
          </a:solidFill>
          <a:ln>
            <a:noFill/>
          </a:ln>
        </p:spPr>
        <p:txBody>
          <a:bodyPr anchorCtr="0" anchor="ctr" bIns="91425" lIns="91425" rIns="91425" tIns="91425">
            <a:noAutofit/>
          </a:bodyPr>
          <a:lstStyle/>
          <a:p>
            <a:pPr lvl="0">
              <a:spcBef>
                <a:spcPts val="0"/>
              </a:spcBef>
              <a:buNone/>
            </a:pPr>
            <a:r>
              <a:t/>
            </a:r>
            <a:endParaRPr/>
          </a:p>
        </p:txBody>
      </p:sp>
      <p:sp>
        <p:nvSpPr>
          <p:cNvPr id="168" name="Shape 168"/>
          <p:cNvSpPr txBox="1"/>
          <p:nvPr>
            <p:ph type="title"/>
          </p:nvPr>
        </p:nvSpPr>
        <p:spPr>
          <a:xfrm>
            <a:off x="779462" y="381000"/>
            <a:ext cx="7583486" cy="1044575"/>
          </a:xfrm>
          <a:prstGeom prst="rect">
            <a:avLst/>
          </a:prstGeom>
          <a:noFill/>
          <a:ln>
            <a:noFill/>
          </a:ln>
        </p:spPr>
        <p:txBody>
          <a:bodyPr anchorCtr="0" anchor="t" bIns="45700" lIns="91425" rIns="91425" tIns="45700">
            <a:noAutofit/>
          </a:bodyPr>
          <a:lstStyle/>
          <a:p>
            <a:pPr indent="0" lvl="0" marL="0" marR="0" rtl="0" algn="l">
              <a:spcBef>
                <a:spcPts val="0"/>
              </a:spcBef>
              <a:spcAft>
                <a:spcPts val="0"/>
              </a:spcAft>
              <a:buSzPct val="25000"/>
              <a:buNone/>
            </a:pPr>
            <a:r>
              <a:rPr b="0" i="0" lang="en-US" sz="3800" u="none" cap="none" strike="noStrike">
                <a:solidFill>
                  <a:srgbClr val="FFFFFF"/>
                </a:solidFill>
                <a:latin typeface="Trebuchet MS"/>
                <a:ea typeface="Trebuchet MS"/>
                <a:cs typeface="Trebuchet MS"/>
                <a:sym typeface="Trebuchet MS"/>
              </a:rPr>
              <a:t>System Design: Deployment</a:t>
            </a:r>
          </a:p>
        </p:txBody>
      </p:sp>
      <p:pic>
        <p:nvPicPr>
          <p:cNvPr id="169" name="Shape 169"/>
          <p:cNvPicPr preferRelativeResize="0"/>
          <p:nvPr/>
        </p:nvPicPr>
        <p:blipFill>
          <a:blip r:embed="rId3">
            <a:alphaModFix/>
          </a:blip>
          <a:stretch>
            <a:fillRect/>
          </a:stretch>
        </p:blipFill>
        <p:spPr>
          <a:xfrm>
            <a:off x="219475" y="1425575"/>
            <a:ext cx="8703475" cy="4870025"/>
          </a:xfrm>
          <a:prstGeom prst="rect">
            <a:avLst/>
          </a:prstGeom>
          <a:noFill/>
          <a:ln>
            <a:noFill/>
          </a:ln>
        </p:spPr>
      </p:pic>
    </p:spTree>
  </p:cSld>
  <p:clrMapOvr>
    <a:masterClrMapping/>
  </p:clrMapOvr>
  <p:transition spd="slow">
    <p:cut/>
  </p:transition>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74" name="Shape 174"/>
        <p:cNvGrpSpPr/>
        <p:nvPr/>
      </p:nvGrpSpPr>
      <p:grpSpPr>
        <a:xfrm>
          <a:off x="0" y="0"/>
          <a:ext cx="0" cy="0"/>
          <a:chOff x="0" y="0"/>
          <a:chExt cx="0" cy="0"/>
        </a:xfrm>
      </p:grpSpPr>
      <p:sp>
        <p:nvSpPr>
          <p:cNvPr id="175" name="Shape 175"/>
          <p:cNvSpPr/>
          <p:nvPr/>
        </p:nvSpPr>
        <p:spPr>
          <a:xfrm>
            <a:off x="0" y="1078475"/>
            <a:ext cx="9144000" cy="5588100"/>
          </a:xfrm>
          <a:prstGeom prst="rect">
            <a:avLst/>
          </a:prstGeom>
          <a:solidFill>
            <a:srgbClr val="FFFFFF"/>
          </a:solidFill>
          <a:ln>
            <a:noFill/>
          </a:ln>
        </p:spPr>
        <p:txBody>
          <a:bodyPr anchorCtr="0" anchor="ctr" bIns="91425" lIns="91425" rIns="91425" tIns="91425">
            <a:noAutofit/>
          </a:bodyPr>
          <a:lstStyle/>
          <a:p>
            <a:pPr lvl="0">
              <a:spcBef>
                <a:spcPts val="0"/>
              </a:spcBef>
              <a:buNone/>
            </a:pPr>
            <a:r>
              <a:t/>
            </a:r>
            <a:endParaRPr/>
          </a:p>
        </p:txBody>
      </p:sp>
      <p:sp>
        <p:nvSpPr>
          <p:cNvPr id="176" name="Shape 176"/>
          <p:cNvSpPr txBox="1"/>
          <p:nvPr>
            <p:ph type="title"/>
          </p:nvPr>
        </p:nvSpPr>
        <p:spPr>
          <a:xfrm>
            <a:off x="779462" y="381000"/>
            <a:ext cx="7583486" cy="1044575"/>
          </a:xfrm>
          <a:prstGeom prst="rect">
            <a:avLst/>
          </a:prstGeom>
          <a:noFill/>
          <a:ln>
            <a:noFill/>
          </a:ln>
        </p:spPr>
        <p:txBody>
          <a:bodyPr anchorCtr="0" anchor="t" bIns="45700" lIns="91425" rIns="91425" tIns="45700">
            <a:noAutofit/>
          </a:bodyPr>
          <a:lstStyle/>
          <a:p>
            <a:pPr indent="0" lvl="0" marL="0" marR="0" rtl="0" algn="l">
              <a:spcBef>
                <a:spcPts val="0"/>
              </a:spcBef>
              <a:spcAft>
                <a:spcPts val="0"/>
              </a:spcAft>
              <a:buSzPct val="25000"/>
              <a:buNone/>
            </a:pPr>
            <a:r>
              <a:rPr b="0" i="0" lang="en-US" sz="3800" u="none" cap="none" strike="noStrike">
                <a:solidFill>
                  <a:srgbClr val="FFFFFF"/>
                </a:solidFill>
                <a:latin typeface="Trebuchet MS"/>
                <a:ea typeface="Trebuchet MS"/>
                <a:cs typeface="Trebuchet MS"/>
                <a:sym typeface="Trebuchet MS"/>
              </a:rPr>
              <a:t>System Design: </a:t>
            </a:r>
            <a:r>
              <a:rPr lang="en-US" sz="3000">
                <a:solidFill>
                  <a:srgbClr val="FFFFFF"/>
                </a:solidFill>
              </a:rPr>
              <a:t>Persistent data design</a:t>
            </a:r>
          </a:p>
        </p:txBody>
      </p:sp>
      <p:pic>
        <p:nvPicPr>
          <p:cNvPr id="177" name="Shape 177"/>
          <p:cNvPicPr preferRelativeResize="0"/>
          <p:nvPr/>
        </p:nvPicPr>
        <p:blipFill>
          <a:blip r:embed="rId3">
            <a:alphaModFix/>
          </a:blip>
          <a:stretch>
            <a:fillRect/>
          </a:stretch>
        </p:blipFill>
        <p:spPr>
          <a:xfrm>
            <a:off x="967762" y="1074425"/>
            <a:ext cx="7206875" cy="5592249"/>
          </a:xfrm>
          <a:prstGeom prst="rect">
            <a:avLst/>
          </a:prstGeom>
          <a:noFill/>
          <a:ln>
            <a:noFill/>
          </a:ln>
        </p:spPr>
      </p:pic>
    </p:spTree>
  </p:cSld>
  <p:clrMapOvr>
    <a:masterClrMapping/>
  </p:clrMapOvr>
  <p:transition spd="slow">
    <p:cut/>
  </p:transition>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82" name="Shape 182"/>
        <p:cNvGrpSpPr/>
        <p:nvPr/>
      </p:nvGrpSpPr>
      <p:grpSpPr>
        <a:xfrm>
          <a:off x="0" y="0"/>
          <a:ext cx="0" cy="0"/>
          <a:chOff x="0" y="0"/>
          <a:chExt cx="0" cy="0"/>
        </a:xfrm>
      </p:grpSpPr>
      <p:sp>
        <p:nvSpPr>
          <p:cNvPr id="183" name="Shape 183"/>
          <p:cNvSpPr txBox="1"/>
          <p:nvPr>
            <p:ph type="title"/>
          </p:nvPr>
        </p:nvSpPr>
        <p:spPr>
          <a:xfrm>
            <a:off x="779462" y="381000"/>
            <a:ext cx="7583486" cy="1044575"/>
          </a:xfrm>
          <a:prstGeom prst="rect">
            <a:avLst/>
          </a:prstGeom>
          <a:noFill/>
          <a:ln>
            <a:noFill/>
          </a:ln>
        </p:spPr>
        <p:txBody>
          <a:bodyPr anchorCtr="0" anchor="t" bIns="45700" lIns="91425" rIns="91425" tIns="45700">
            <a:noAutofit/>
          </a:bodyPr>
          <a:lstStyle/>
          <a:p>
            <a:pPr indent="0" lvl="0" marL="0" marR="0" rtl="0" algn="l">
              <a:spcBef>
                <a:spcPts val="0"/>
              </a:spcBef>
              <a:spcAft>
                <a:spcPts val="0"/>
              </a:spcAft>
              <a:buSzPct val="25000"/>
              <a:buNone/>
            </a:pPr>
            <a:r>
              <a:rPr b="0" i="0" lang="en-US" sz="3800" u="none" cap="none" strike="noStrike">
                <a:solidFill>
                  <a:srgbClr val="FFFFFF"/>
                </a:solidFill>
                <a:latin typeface="Trebuchet MS"/>
                <a:ea typeface="Trebuchet MS"/>
                <a:cs typeface="Trebuchet MS"/>
                <a:sym typeface="Trebuchet MS"/>
              </a:rPr>
              <a:t>Minimal Class Diagram</a:t>
            </a:r>
          </a:p>
        </p:txBody>
      </p:sp>
      <p:sp>
        <p:nvSpPr>
          <p:cNvPr id="184" name="Shape 184"/>
          <p:cNvSpPr/>
          <p:nvPr/>
        </p:nvSpPr>
        <p:spPr>
          <a:xfrm>
            <a:off x="0" y="1149975"/>
            <a:ext cx="9144000" cy="4760100"/>
          </a:xfrm>
          <a:prstGeom prst="rect">
            <a:avLst/>
          </a:prstGeom>
          <a:solidFill>
            <a:srgbClr val="FFFFFF"/>
          </a:solidFill>
          <a:ln>
            <a:noFill/>
          </a:ln>
        </p:spPr>
        <p:txBody>
          <a:bodyPr anchorCtr="0" anchor="ctr" bIns="91425" lIns="91425" rIns="91425" tIns="91425">
            <a:noAutofit/>
          </a:bodyPr>
          <a:lstStyle/>
          <a:p>
            <a:pPr lvl="0">
              <a:spcBef>
                <a:spcPts val="0"/>
              </a:spcBef>
              <a:buNone/>
            </a:pPr>
            <a:r>
              <a:t/>
            </a:r>
            <a:endParaRPr/>
          </a:p>
        </p:txBody>
      </p:sp>
      <p:pic>
        <p:nvPicPr>
          <p:cNvPr id="185" name="Shape 185"/>
          <p:cNvPicPr preferRelativeResize="0"/>
          <p:nvPr/>
        </p:nvPicPr>
        <p:blipFill>
          <a:blip r:embed="rId3">
            <a:alphaModFix/>
          </a:blip>
          <a:stretch>
            <a:fillRect/>
          </a:stretch>
        </p:blipFill>
        <p:spPr>
          <a:xfrm>
            <a:off x="314100" y="1277100"/>
            <a:ext cx="8515799" cy="4505849"/>
          </a:xfrm>
          <a:prstGeom prst="rect">
            <a:avLst/>
          </a:prstGeom>
          <a:noFill/>
          <a:ln>
            <a:noFill/>
          </a:ln>
        </p:spPr>
      </p:pic>
      <p:sp>
        <p:nvSpPr>
          <p:cNvPr id="186" name="Shape 186"/>
          <p:cNvSpPr/>
          <p:nvPr/>
        </p:nvSpPr>
        <p:spPr>
          <a:xfrm>
            <a:off x="3049075" y="2952875"/>
            <a:ext cx="1413900" cy="606000"/>
          </a:xfrm>
          <a:prstGeom prst="ellipse">
            <a:avLst/>
          </a:prstGeom>
          <a:noFill/>
          <a:ln cap="flat" cmpd="sng" w="28575">
            <a:solidFill>
              <a:srgbClr val="FF0000"/>
            </a:solidFill>
            <a:prstDash val="solid"/>
            <a:round/>
            <a:headEnd len="med" w="med" type="none"/>
            <a:tailEnd len="med" w="med" type="none"/>
          </a:ln>
        </p:spPr>
        <p:txBody>
          <a:bodyPr anchorCtr="0" anchor="ctr" bIns="91425" lIns="91425" rIns="91425" tIns="91425">
            <a:noAutofit/>
          </a:bodyPr>
          <a:lstStyle/>
          <a:p>
            <a:pPr lvl="0">
              <a:spcBef>
                <a:spcPts val="0"/>
              </a:spcBef>
              <a:buNone/>
            </a:pPr>
            <a:r>
              <a:t/>
            </a:r>
            <a:endParaRPr/>
          </a:p>
        </p:txBody>
      </p:sp>
      <p:sp>
        <p:nvSpPr>
          <p:cNvPr id="187" name="Shape 187"/>
          <p:cNvSpPr/>
          <p:nvPr/>
        </p:nvSpPr>
        <p:spPr>
          <a:xfrm>
            <a:off x="3049075" y="4182550"/>
            <a:ext cx="1413900" cy="606000"/>
          </a:xfrm>
          <a:prstGeom prst="ellipse">
            <a:avLst/>
          </a:prstGeom>
          <a:noFill/>
          <a:ln cap="flat" cmpd="sng" w="28575">
            <a:solidFill>
              <a:srgbClr val="FF0000"/>
            </a:solidFill>
            <a:prstDash val="solid"/>
            <a:round/>
            <a:headEnd len="med" w="med" type="none"/>
            <a:tailEnd len="med" w="med" type="none"/>
          </a:ln>
        </p:spPr>
        <p:txBody>
          <a:bodyPr anchorCtr="0" anchor="ctr" bIns="91425" lIns="91425" rIns="91425" tIns="91425">
            <a:noAutofit/>
          </a:bodyPr>
          <a:lstStyle/>
          <a:p>
            <a:pPr lvl="0">
              <a:spcBef>
                <a:spcPts val="0"/>
              </a:spcBef>
              <a:buNone/>
            </a:pPr>
            <a:r>
              <a:t/>
            </a:r>
            <a:endParaRPr/>
          </a:p>
        </p:txBody>
      </p:sp>
      <p:sp>
        <p:nvSpPr>
          <p:cNvPr id="188" name="Shape 188"/>
          <p:cNvSpPr/>
          <p:nvPr/>
        </p:nvSpPr>
        <p:spPr>
          <a:xfrm>
            <a:off x="2247725" y="4788550"/>
            <a:ext cx="1413900" cy="606000"/>
          </a:xfrm>
          <a:prstGeom prst="ellipse">
            <a:avLst/>
          </a:prstGeom>
          <a:noFill/>
          <a:ln cap="flat" cmpd="sng" w="28575">
            <a:solidFill>
              <a:srgbClr val="FF0000"/>
            </a:solidFill>
            <a:prstDash val="solid"/>
            <a:round/>
            <a:headEnd len="med" w="med" type="none"/>
            <a:tailEnd len="med" w="med" type="none"/>
          </a:ln>
        </p:spPr>
        <p:txBody>
          <a:bodyPr anchorCtr="0" anchor="ctr" bIns="91425" lIns="91425" rIns="91425" tIns="91425">
            <a:noAutofit/>
          </a:bodyPr>
          <a:lstStyle/>
          <a:p>
            <a:pPr lvl="0">
              <a:spcBef>
                <a:spcPts val="0"/>
              </a:spcBef>
              <a:buNone/>
            </a:pPr>
            <a:r>
              <a:t/>
            </a:r>
            <a:endParaRPr/>
          </a:p>
        </p:txBody>
      </p:sp>
      <p:sp>
        <p:nvSpPr>
          <p:cNvPr id="189" name="Shape 189"/>
          <p:cNvSpPr/>
          <p:nvPr/>
        </p:nvSpPr>
        <p:spPr>
          <a:xfrm>
            <a:off x="4462975" y="1970275"/>
            <a:ext cx="1413900" cy="606000"/>
          </a:xfrm>
          <a:prstGeom prst="ellipse">
            <a:avLst/>
          </a:prstGeom>
          <a:noFill/>
          <a:ln cap="flat" cmpd="sng" w="28575">
            <a:solidFill>
              <a:srgbClr val="FF0000"/>
            </a:solidFill>
            <a:prstDash val="solid"/>
            <a:round/>
            <a:headEnd len="med" w="med" type="none"/>
            <a:tailEnd len="med" w="med" type="none"/>
          </a:ln>
        </p:spPr>
        <p:txBody>
          <a:bodyPr anchorCtr="0" anchor="ctr" bIns="91425" lIns="91425" rIns="91425" tIns="91425">
            <a:noAutofit/>
          </a:bodyPr>
          <a:lstStyle/>
          <a:p>
            <a:pPr lvl="0">
              <a:spcBef>
                <a:spcPts val="0"/>
              </a:spcBef>
              <a:buNone/>
            </a:pPr>
            <a:r>
              <a:t/>
            </a:r>
            <a:endParaRPr/>
          </a:p>
        </p:txBody>
      </p:sp>
      <p:sp>
        <p:nvSpPr>
          <p:cNvPr id="190" name="Shape 190"/>
          <p:cNvSpPr/>
          <p:nvPr/>
        </p:nvSpPr>
        <p:spPr>
          <a:xfrm>
            <a:off x="5876875" y="1651400"/>
            <a:ext cx="1413900" cy="606000"/>
          </a:xfrm>
          <a:prstGeom prst="ellipse">
            <a:avLst/>
          </a:prstGeom>
          <a:noFill/>
          <a:ln cap="flat" cmpd="sng" w="28575">
            <a:solidFill>
              <a:srgbClr val="FF0000"/>
            </a:solidFill>
            <a:prstDash val="solid"/>
            <a:round/>
            <a:headEnd len="med" w="med" type="none"/>
            <a:tailEnd len="med" w="med" type="none"/>
          </a:ln>
        </p:spPr>
        <p:txBody>
          <a:bodyPr anchorCtr="0" anchor="ctr" bIns="91425" lIns="91425" rIns="91425" tIns="91425">
            <a:noAutofit/>
          </a:bodyPr>
          <a:lstStyle/>
          <a:p>
            <a:pPr lvl="0">
              <a:spcBef>
                <a:spcPts val="0"/>
              </a:spcBef>
              <a:buNone/>
            </a:pPr>
            <a:r>
              <a:t/>
            </a:r>
            <a:endParaRPr/>
          </a:p>
        </p:txBody>
      </p:sp>
    </p:spTree>
  </p:cSld>
  <p:clrMapOvr>
    <a:masterClrMapping/>
  </p:clrMapOvr>
  <p:transition spd="slow">
    <p:cut/>
  </p:transition>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95" name="Shape 195"/>
        <p:cNvGrpSpPr/>
        <p:nvPr/>
      </p:nvGrpSpPr>
      <p:grpSpPr>
        <a:xfrm>
          <a:off x="0" y="0"/>
          <a:ext cx="0" cy="0"/>
          <a:chOff x="0" y="0"/>
          <a:chExt cx="0" cy="0"/>
        </a:xfrm>
      </p:grpSpPr>
      <p:sp>
        <p:nvSpPr>
          <p:cNvPr id="196" name="Shape 196"/>
          <p:cNvSpPr/>
          <p:nvPr/>
        </p:nvSpPr>
        <p:spPr>
          <a:xfrm>
            <a:off x="-825" y="1774700"/>
            <a:ext cx="9144000" cy="3924000"/>
          </a:xfrm>
          <a:prstGeom prst="rect">
            <a:avLst/>
          </a:prstGeom>
          <a:solidFill>
            <a:srgbClr val="1C4587"/>
          </a:solidFill>
          <a:ln cap="flat" cmpd="sng" w="9525">
            <a:solidFill>
              <a:schemeClr val="dk2"/>
            </a:solidFill>
            <a:prstDash val="solid"/>
            <a:round/>
            <a:headEnd len="med" w="med" type="none"/>
            <a:tailEnd len="med" w="med" type="none"/>
          </a:ln>
        </p:spPr>
        <p:txBody>
          <a:bodyPr anchorCtr="0" anchor="ctr" bIns="91425" lIns="91425" rIns="91425" tIns="91425">
            <a:noAutofit/>
          </a:bodyPr>
          <a:lstStyle/>
          <a:p>
            <a:pPr lvl="0">
              <a:spcBef>
                <a:spcPts val="0"/>
              </a:spcBef>
              <a:buNone/>
            </a:pPr>
            <a:r>
              <a:t/>
            </a:r>
            <a:endParaRPr/>
          </a:p>
        </p:txBody>
      </p:sp>
      <p:sp>
        <p:nvSpPr>
          <p:cNvPr id="197" name="Shape 197"/>
          <p:cNvSpPr txBox="1"/>
          <p:nvPr>
            <p:ph type="title"/>
          </p:nvPr>
        </p:nvSpPr>
        <p:spPr>
          <a:xfrm>
            <a:off x="779462" y="381000"/>
            <a:ext cx="7583400" cy="1044600"/>
          </a:xfrm>
          <a:prstGeom prst="rect">
            <a:avLst/>
          </a:prstGeom>
          <a:noFill/>
          <a:ln>
            <a:noFill/>
          </a:ln>
        </p:spPr>
        <p:txBody>
          <a:bodyPr anchorCtr="0" anchor="t" bIns="45700" lIns="91425" rIns="91425" tIns="45700">
            <a:noAutofit/>
          </a:bodyPr>
          <a:lstStyle/>
          <a:p>
            <a:pPr indent="0" lvl="0" marL="0" marR="0" rtl="0" algn="l">
              <a:spcBef>
                <a:spcPts val="0"/>
              </a:spcBef>
              <a:spcAft>
                <a:spcPts val="0"/>
              </a:spcAft>
              <a:buSzPct val="25000"/>
              <a:buNone/>
            </a:pPr>
            <a:r>
              <a:rPr b="0" i="0" lang="en-US" sz="3800" u="none" cap="none" strike="noStrike">
                <a:solidFill>
                  <a:schemeClr val="lt1"/>
                </a:solidFill>
                <a:latin typeface="Trebuchet MS"/>
                <a:ea typeface="Trebuchet MS"/>
                <a:cs typeface="Trebuchet MS"/>
                <a:sym typeface="Trebuchet MS"/>
              </a:rPr>
              <a:t>Test Cases (Sunny Day)</a:t>
            </a:r>
          </a:p>
        </p:txBody>
      </p:sp>
      <p:sp>
        <p:nvSpPr>
          <p:cNvPr id="198" name="Shape 198"/>
          <p:cNvSpPr txBox="1"/>
          <p:nvPr>
            <p:ph idx="1" type="body"/>
          </p:nvPr>
        </p:nvSpPr>
        <p:spPr>
          <a:xfrm>
            <a:off x="779475" y="1930850"/>
            <a:ext cx="7583400" cy="3611700"/>
          </a:xfrm>
          <a:prstGeom prst="rect">
            <a:avLst/>
          </a:prstGeom>
          <a:noFill/>
          <a:ln>
            <a:noFill/>
          </a:ln>
        </p:spPr>
        <p:txBody>
          <a:bodyPr anchorCtr="0" anchor="ctr" bIns="45700" lIns="91425" rIns="91425" tIns="45700">
            <a:noAutofit/>
          </a:bodyPr>
          <a:lstStyle/>
          <a:p>
            <a:pPr indent="387350" lvl="0" marL="0" rtl="0">
              <a:lnSpc>
                <a:spcPct val="150000"/>
              </a:lnSpc>
              <a:spcBef>
                <a:spcPts val="0"/>
              </a:spcBef>
              <a:buClr>
                <a:srgbClr val="000000"/>
              </a:buClr>
              <a:buSzPct val="68750"/>
              <a:buFont typeface="Arial"/>
              <a:buNone/>
            </a:pPr>
            <a:r>
              <a:rPr b="1" lang="en-US" sz="1600">
                <a:solidFill>
                  <a:srgbClr val="FFFFFF"/>
                </a:solidFill>
                <a:latin typeface="Calibri"/>
                <a:ea typeface="Calibri"/>
                <a:cs typeface="Calibri"/>
                <a:sym typeface="Calibri"/>
              </a:rPr>
              <a:t>ID: MJ-SD-520-01</a:t>
            </a:r>
          </a:p>
          <a:p>
            <a:pPr indent="387350" lvl="0" marL="0" rtl="0">
              <a:lnSpc>
                <a:spcPct val="150000"/>
              </a:lnSpc>
              <a:spcBef>
                <a:spcPts val="0"/>
              </a:spcBef>
              <a:buClr>
                <a:srgbClr val="000000"/>
              </a:buClr>
              <a:buSzPct val="68750"/>
              <a:buFont typeface="Arial"/>
              <a:buNone/>
            </a:pPr>
            <a:r>
              <a:rPr b="1" lang="en-US" sz="1600">
                <a:solidFill>
                  <a:srgbClr val="FFFFFF"/>
                </a:solidFill>
                <a:latin typeface="Calibri"/>
                <a:ea typeface="Calibri"/>
                <a:cs typeface="Calibri"/>
                <a:sym typeface="Calibri"/>
              </a:rPr>
              <a:t>Purpose</a:t>
            </a:r>
          </a:p>
          <a:p>
            <a:pPr indent="-330200" lvl="0" marL="914400" rtl="0">
              <a:lnSpc>
                <a:spcPct val="150000"/>
              </a:lnSpc>
              <a:spcBef>
                <a:spcPts val="0"/>
              </a:spcBef>
              <a:buClr>
                <a:srgbClr val="FFFFFF"/>
              </a:buClr>
              <a:buSzPct val="100000"/>
              <a:buFont typeface="Calibri"/>
            </a:pPr>
            <a:r>
              <a:rPr lang="en-US" sz="1600">
                <a:solidFill>
                  <a:srgbClr val="FFFFFF"/>
                </a:solidFill>
                <a:latin typeface="Calibri"/>
                <a:ea typeface="Calibri"/>
                <a:cs typeface="Calibri"/>
                <a:sym typeface="Calibri"/>
              </a:rPr>
              <a:t>Test if user can save new information</a:t>
            </a:r>
          </a:p>
          <a:p>
            <a:pPr indent="-69850" lvl="0" marL="0" rtl="0">
              <a:lnSpc>
                <a:spcPct val="150000"/>
              </a:lnSpc>
              <a:spcBef>
                <a:spcPts val="0"/>
              </a:spcBef>
              <a:buClr>
                <a:srgbClr val="000000"/>
              </a:buClr>
              <a:buSzPct val="68750"/>
              <a:buFont typeface="Arial"/>
              <a:buNone/>
            </a:pPr>
            <a:r>
              <a:rPr lang="en-US" sz="1600">
                <a:solidFill>
                  <a:srgbClr val="FFFFFF"/>
                </a:solidFill>
                <a:latin typeface="Calibri"/>
                <a:ea typeface="Calibri"/>
                <a:cs typeface="Calibri"/>
                <a:sym typeface="Calibri"/>
              </a:rPr>
              <a:t>	</a:t>
            </a:r>
            <a:r>
              <a:rPr b="1" lang="en-US" sz="1600">
                <a:solidFill>
                  <a:srgbClr val="FFFFFF"/>
                </a:solidFill>
                <a:latin typeface="Calibri"/>
                <a:ea typeface="Calibri"/>
                <a:cs typeface="Calibri"/>
                <a:sym typeface="Calibri"/>
              </a:rPr>
              <a:t>Precondition</a:t>
            </a:r>
          </a:p>
          <a:p>
            <a:pPr indent="-330200" lvl="0" marL="914400" rtl="0">
              <a:lnSpc>
                <a:spcPct val="150000"/>
              </a:lnSpc>
              <a:spcBef>
                <a:spcPts val="0"/>
              </a:spcBef>
              <a:buClr>
                <a:srgbClr val="FFFFFF"/>
              </a:buClr>
              <a:buSzPct val="100000"/>
              <a:buFont typeface="Calibri"/>
            </a:pPr>
            <a:r>
              <a:rPr lang="en-US" sz="1600">
                <a:solidFill>
                  <a:srgbClr val="FFFFFF"/>
                </a:solidFill>
                <a:latin typeface="Calibri"/>
                <a:ea typeface="Calibri"/>
                <a:cs typeface="Calibri"/>
                <a:sym typeface="Calibri"/>
              </a:rPr>
              <a:t>User has logged into Mobile Judge</a:t>
            </a:r>
          </a:p>
          <a:p>
            <a:pPr indent="-330200" lvl="0" marL="914400" rtl="0">
              <a:lnSpc>
                <a:spcPct val="150000"/>
              </a:lnSpc>
              <a:spcBef>
                <a:spcPts val="0"/>
              </a:spcBef>
              <a:buClr>
                <a:srgbClr val="FFFFFF"/>
              </a:buClr>
              <a:buSzPct val="100000"/>
              <a:buFont typeface="Calibri"/>
            </a:pPr>
            <a:r>
              <a:rPr lang="en-US" sz="1600">
                <a:solidFill>
                  <a:srgbClr val="FFFFFF"/>
                </a:solidFill>
                <a:latin typeface="Calibri"/>
                <a:ea typeface="Calibri"/>
                <a:cs typeface="Calibri"/>
                <a:sym typeface="Calibri"/>
              </a:rPr>
              <a:t>User went to his/her profile page by clicking on his/her picture or name</a:t>
            </a:r>
          </a:p>
          <a:p>
            <a:pPr indent="-69850" lvl="0" marL="0" rtl="0">
              <a:lnSpc>
                <a:spcPct val="150000"/>
              </a:lnSpc>
              <a:spcBef>
                <a:spcPts val="0"/>
              </a:spcBef>
              <a:buClr>
                <a:srgbClr val="000000"/>
              </a:buClr>
              <a:buSzPct val="68750"/>
              <a:buFont typeface="Arial"/>
              <a:buNone/>
            </a:pPr>
            <a:r>
              <a:rPr lang="en-US" sz="1600">
                <a:solidFill>
                  <a:srgbClr val="FFFFFF"/>
                </a:solidFill>
                <a:latin typeface="Calibri"/>
                <a:ea typeface="Calibri"/>
                <a:cs typeface="Calibri"/>
                <a:sym typeface="Calibri"/>
              </a:rPr>
              <a:t>	</a:t>
            </a:r>
            <a:r>
              <a:rPr b="1" lang="en-US" sz="1600">
                <a:solidFill>
                  <a:srgbClr val="FFFFFF"/>
                </a:solidFill>
                <a:latin typeface="Calibri"/>
                <a:ea typeface="Calibri"/>
                <a:cs typeface="Calibri"/>
                <a:sym typeface="Calibri"/>
              </a:rPr>
              <a:t>Expected Result</a:t>
            </a:r>
          </a:p>
          <a:p>
            <a:pPr indent="-330200" lvl="0" marL="914400" rtl="0">
              <a:lnSpc>
                <a:spcPct val="150000"/>
              </a:lnSpc>
              <a:spcBef>
                <a:spcPts val="0"/>
              </a:spcBef>
              <a:buClr>
                <a:srgbClr val="FFFFFF"/>
              </a:buClr>
              <a:buSzPct val="100000"/>
              <a:buFont typeface="Calibri"/>
            </a:pPr>
            <a:r>
              <a:rPr lang="en-US" sz="1600">
                <a:solidFill>
                  <a:srgbClr val="FFFFFF"/>
                </a:solidFill>
                <a:latin typeface="Calibri"/>
                <a:ea typeface="Calibri"/>
                <a:cs typeface="Calibri"/>
                <a:sym typeface="Calibri"/>
              </a:rPr>
              <a:t>User was able to save all information on the form</a:t>
            </a:r>
          </a:p>
          <a:p>
            <a:pPr indent="-69850" lvl="0" marL="0" rtl="0">
              <a:lnSpc>
                <a:spcPct val="150000"/>
              </a:lnSpc>
              <a:spcBef>
                <a:spcPts val="0"/>
              </a:spcBef>
              <a:buClr>
                <a:srgbClr val="000000"/>
              </a:buClr>
              <a:buSzPct val="68750"/>
              <a:buFont typeface="Arial"/>
              <a:buNone/>
            </a:pPr>
            <a:r>
              <a:rPr lang="en-US" sz="1600">
                <a:solidFill>
                  <a:srgbClr val="FFFFFF"/>
                </a:solidFill>
                <a:latin typeface="Calibri"/>
                <a:ea typeface="Calibri"/>
                <a:cs typeface="Calibri"/>
                <a:sym typeface="Calibri"/>
              </a:rPr>
              <a:t>	</a:t>
            </a:r>
            <a:r>
              <a:rPr b="1" lang="en-US" sz="1600">
                <a:solidFill>
                  <a:srgbClr val="FFFFFF"/>
                </a:solidFill>
                <a:latin typeface="Calibri"/>
                <a:ea typeface="Calibri"/>
                <a:cs typeface="Calibri"/>
                <a:sym typeface="Calibri"/>
              </a:rPr>
              <a:t>Actual Result</a:t>
            </a:r>
          </a:p>
          <a:p>
            <a:pPr indent="-330200" lvl="0" marL="914400" rtl="0">
              <a:lnSpc>
                <a:spcPct val="150000"/>
              </a:lnSpc>
              <a:spcBef>
                <a:spcPts val="0"/>
              </a:spcBef>
              <a:buClr>
                <a:srgbClr val="FFFFFF"/>
              </a:buClr>
              <a:buSzPct val="100000"/>
              <a:buFont typeface="Calibri"/>
            </a:pPr>
            <a:r>
              <a:rPr lang="en-US" sz="1600">
                <a:solidFill>
                  <a:srgbClr val="FFFFFF"/>
                </a:solidFill>
                <a:latin typeface="Calibri"/>
                <a:ea typeface="Calibri"/>
                <a:cs typeface="Calibri"/>
                <a:sym typeface="Calibri"/>
              </a:rPr>
              <a:t>User was able to save all information on the form to the database</a:t>
            </a:r>
          </a:p>
        </p:txBody>
      </p:sp>
    </p:spTree>
  </p:cSld>
  <p:clrMapOvr>
    <a:masterClrMapping/>
  </p:clrMapOvr>
  <p:transition spd="slow">
    <p:cut/>
  </p:transition>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03" name="Shape 203"/>
        <p:cNvGrpSpPr/>
        <p:nvPr/>
      </p:nvGrpSpPr>
      <p:grpSpPr>
        <a:xfrm>
          <a:off x="0" y="0"/>
          <a:ext cx="0" cy="0"/>
          <a:chOff x="0" y="0"/>
          <a:chExt cx="0" cy="0"/>
        </a:xfrm>
      </p:grpSpPr>
      <p:sp>
        <p:nvSpPr>
          <p:cNvPr id="204" name="Shape 204"/>
          <p:cNvSpPr/>
          <p:nvPr/>
        </p:nvSpPr>
        <p:spPr>
          <a:xfrm>
            <a:off x="-825" y="1498225"/>
            <a:ext cx="9144000" cy="4361100"/>
          </a:xfrm>
          <a:prstGeom prst="rect">
            <a:avLst/>
          </a:prstGeom>
          <a:solidFill>
            <a:srgbClr val="1C4587"/>
          </a:solidFill>
          <a:ln cap="flat" cmpd="sng" w="9525">
            <a:solidFill>
              <a:schemeClr val="dk2"/>
            </a:solidFill>
            <a:prstDash val="solid"/>
            <a:round/>
            <a:headEnd len="med" w="med" type="none"/>
            <a:tailEnd len="med" w="med" type="none"/>
          </a:ln>
        </p:spPr>
        <p:txBody>
          <a:bodyPr anchorCtr="0" anchor="ctr" bIns="91425" lIns="91425" rIns="91425" tIns="91425">
            <a:noAutofit/>
          </a:bodyPr>
          <a:lstStyle/>
          <a:p>
            <a:pPr lvl="0">
              <a:spcBef>
                <a:spcPts val="0"/>
              </a:spcBef>
              <a:buNone/>
            </a:pPr>
            <a:r>
              <a:t/>
            </a:r>
            <a:endParaRPr/>
          </a:p>
        </p:txBody>
      </p:sp>
      <p:sp>
        <p:nvSpPr>
          <p:cNvPr id="205" name="Shape 205"/>
          <p:cNvSpPr txBox="1"/>
          <p:nvPr>
            <p:ph type="title"/>
          </p:nvPr>
        </p:nvSpPr>
        <p:spPr>
          <a:xfrm>
            <a:off x="779462" y="381000"/>
            <a:ext cx="7583400" cy="1044600"/>
          </a:xfrm>
          <a:prstGeom prst="rect">
            <a:avLst/>
          </a:prstGeom>
          <a:noFill/>
          <a:ln>
            <a:noFill/>
          </a:ln>
        </p:spPr>
        <p:txBody>
          <a:bodyPr anchorCtr="0" anchor="t" bIns="45700" lIns="91425" rIns="91425" tIns="45700">
            <a:noAutofit/>
          </a:bodyPr>
          <a:lstStyle/>
          <a:p>
            <a:pPr indent="0" lvl="0" marL="0" marR="0" rtl="0" algn="l">
              <a:spcBef>
                <a:spcPts val="0"/>
              </a:spcBef>
              <a:spcAft>
                <a:spcPts val="0"/>
              </a:spcAft>
              <a:buSzPct val="25000"/>
              <a:buNone/>
            </a:pPr>
            <a:r>
              <a:rPr b="0" i="0" lang="en-US" sz="3800" u="none" cap="none" strike="noStrike">
                <a:solidFill>
                  <a:schemeClr val="lt1"/>
                </a:solidFill>
                <a:latin typeface="Trebuchet MS"/>
                <a:ea typeface="Trebuchet MS"/>
                <a:cs typeface="Trebuchet MS"/>
                <a:sym typeface="Trebuchet MS"/>
              </a:rPr>
              <a:t>Test Cases (</a:t>
            </a:r>
            <a:r>
              <a:rPr lang="en-US">
                <a:solidFill>
                  <a:schemeClr val="lt1"/>
                </a:solidFill>
              </a:rPr>
              <a:t>Rainy </a:t>
            </a:r>
            <a:r>
              <a:rPr b="0" i="0" lang="en-US" sz="3800" u="none" cap="none" strike="noStrike">
                <a:solidFill>
                  <a:schemeClr val="lt1"/>
                </a:solidFill>
                <a:latin typeface="Trebuchet MS"/>
                <a:ea typeface="Trebuchet MS"/>
                <a:cs typeface="Trebuchet MS"/>
                <a:sym typeface="Trebuchet MS"/>
              </a:rPr>
              <a:t>Day)</a:t>
            </a:r>
          </a:p>
        </p:txBody>
      </p:sp>
      <p:sp>
        <p:nvSpPr>
          <p:cNvPr id="206" name="Shape 206"/>
          <p:cNvSpPr txBox="1"/>
          <p:nvPr>
            <p:ph idx="1" type="body"/>
          </p:nvPr>
        </p:nvSpPr>
        <p:spPr>
          <a:xfrm>
            <a:off x="780300" y="1681075"/>
            <a:ext cx="7583400" cy="3995400"/>
          </a:xfrm>
          <a:prstGeom prst="rect">
            <a:avLst/>
          </a:prstGeom>
          <a:noFill/>
          <a:ln>
            <a:noFill/>
          </a:ln>
        </p:spPr>
        <p:txBody>
          <a:bodyPr anchorCtr="0" anchor="ctr" bIns="45700" lIns="91425" rIns="91425" tIns="45700">
            <a:noAutofit/>
          </a:bodyPr>
          <a:lstStyle/>
          <a:p>
            <a:pPr indent="387350" lvl="0" marL="0" rtl="0">
              <a:lnSpc>
                <a:spcPct val="150000"/>
              </a:lnSpc>
              <a:spcBef>
                <a:spcPts val="0"/>
              </a:spcBef>
              <a:buClr>
                <a:srgbClr val="000000"/>
              </a:buClr>
              <a:buSzPct val="68750"/>
              <a:buFont typeface="Arial"/>
              <a:buNone/>
            </a:pPr>
            <a:r>
              <a:rPr b="1" lang="en-US" sz="1600">
                <a:solidFill>
                  <a:srgbClr val="FFFFFF"/>
                </a:solidFill>
                <a:latin typeface="Calibri"/>
                <a:ea typeface="Calibri"/>
                <a:cs typeface="Calibri"/>
                <a:sym typeface="Calibri"/>
              </a:rPr>
              <a:t>ID: MJ-RD-520-01</a:t>
            </a:r>
          </a:p>
          <a:p>
            <a:pPr indent="387350" lvl="0" marL="0" rtl="0">
              <a:lnSpc>
                <a:spcPct val="150000"/>
              </a:lnSpc>
              <a:spcBef>
                <a:spcPts val="0"/>
              </a:spcBef>
              <a:buClr>
                <a:srgbClr val="000000"/>
              </a:buClr>
              <a:buSzPct val="68750"/>
              <a:buFont typeface="Arial"/>
              <a:buNone/>
            </a:pPr>
            <a:r>
              <a:rPr b="1" lang="en-US" sz="1600">
                <a:solidFill>
                  <a:srgbClr val="FFFFFF"/>
                </a:solidFill>
                <a:latin typeface="Calibri"/>
                <a:ea typeface="Calibri"/>
                <a:cs typeface="Calibri"/>
                <a:sym typeface="Calibri"/>
              </a:rPr>
              <a:t>Purpose</a:t>
            </a:r>
          </a:p>
          <a:p>
            <a:pPr indent="-330200" lvl="0" marL="914400" rtl="0">
              <a:lnSpc>
                <a:spcPct val="150000"/>
              </a:lnSpc>
              <a:spcBef>
                <a:spcPts val="0"/>
              </a:spcBef>
              <a:buClr>
                <a:srgbClr val="FFFFFF"/>
              </a:buClr>
              <a:buSzPct val="100000"/>
              <a:buFont typeface="Calibri"/>
            </a:pPr>
            <a:r>
              <a:rPr lang="en-US" sz="1600">
                <a:solidFill>
                  <a:srgbClr val="FFFFFF"/>
                </a:solidFill>
                <a:latin typeface="Calibri"/>
                <a:ea typeface="Calibri"/>
                <a:cs typeface="Calibri"/>
                <a:sym typeface="Calibri"/>
              </a:rPr>
              <a:t>Test if user can save first name, last name or email with empty fields</a:t>
            </a:r>
          </a:p>
          <a:p>
            <a:pPr indent="-69850" lvl="0" marL="0" rtl="0">
              <a:lnSpc>
                <a:spcPct val="150000"/>
              </a:lnSpc>
              <a:spcBef>
                <a:spcPts val="0"/>
              </a:spcBef>
              <a:buClr>
                <a:srgbClr val="000000"/>
              </a:buClr>
              <a:buSzPct val="68750"/>
              <a:buFont typeface="Arial"/>
              <a:buNone/>
            </a:pPr>
            <a:r>
              <a:rPr lang="en-US" sz="1600">
                <a:solidFill>
                  <a:srgbClr val="FFFFFF"/>
                </a:solidFill>
                <a:latin typeface="Calibri"/>
                <a:ea typeface="Calibri"/>
                <a:cs typeface="Calibri"/>
                <a:sym typeface="Calibri"/>
              </a:rPr>
              <a:t>	</a:t>
            </a:r>
            <a:r>
              <a:rPr b="1" lang="en-US" sz="1600">
                <a:solidFill>
                  <a:srgbClr val="FFFFFF"/>
                </a:solidFill>
                <a:latin typeface="Calibri"/>
                <a:ea typeface="Calibri"/>
                <a:cs typeface="Calibri"/>
                <a:sym typeface="Calibri"/>
              </a:rPr>
              <a:t>Precondition</a:t>
            </a:r>
          </a:p>
          <a:p>
            <a:pPr indent="-330200" lvl="0" marL="914400" rtl="0">
              <a:lnSpc>
                <a:spcPct val="150000"/>
              </a:lnSpc>
              <a:spcBef>
                <a:spcPts val="0"/>
              </a:spcBef>
              <a:buClr>
                <a:srgbClr val="FFFFFF"/>
              </a:buClr>
              <a:buSzPct val="100000"/>
              <a:buFont typeface="Calibri"/>
            </a:pPr>
            <a:r>
              <a:rPr lang="en-US" sz="1600">
                <a:solidFill>
                  <a:srgbClr val="FFFFFF"/>
                </a:solidFill>
                <a:latin typeface="Calibri"/>
                <a:ea typeface="Calibri"/>
                <a:cs typeface="Calibri"/>
                <a:sym typeface="Calibri"/>
              </a:rPr>
              <a:t>User has logged into Mobile Judge</a:t>
            </a:r>
          </a:p>
          <a:p>
            <a:pPr indent="-330200" lvl="0" marL="914400" rtl="0">
              <a:lnSpc>
                <a:spcPct val="150000"/>
              </a:lnSpc>
              <a:spcBef>
                <a:spcPts val="0"/>
              </a:spcBef>
              <a:buClr>
                <a:srgbClr val="FFFFFF"/>
              </a:buClr>
              <a:buSzPct val="100000"/>
              <a:buFont typeface="Calibri"/>
            </a:pPr>
            <a:r>
              <a:rPr lang="en-US" sz="1600">
                <a:solidFill>
                  <a:srgbClr val="FFFFFF"/>
                </a:solidFill>
                <a:latin typeface="Calibri"/>
                <a:ea typeface="Calibri"/>
                <a:cs typeface="Calibri"/>
                <a:sym typeface="Calibri"/>
              </a:rPr>
              <a:t>User went to his/her profile page by clicking on his/her picture or name</a:t>
            </a:r>
          </a:p>
          <a:p>
            <a:pPr indent="-69850" lvl="0" marL="0" rtl="0">
              <a:lnSpc>
                <a:spcPct val="150000"/>
              </a:lnSpc>
              <a:spcBef>
                <a:spcPts val="0"/>
              </a:spcBef>
              <a:buClr>
                <a:srgbClr val="000000"/>
              </a:buClr>
              <a:buSzPct val="68750"/>
              <a:buFont typeface="Arial"/>
              <a:buNone/>
            </a:pPr>
            <a:r>
              <a:rPr lang="en-US" sz="1600">
                <a:solidFill>
                  <a:srgbClr val="FFFFFF"/>
                </a:solidFill>
                <a:latin typeface="Calibri"/>
                <a:ea typeface="Calibri"/>
                <a:cs typeface="Calibri"/>
                <a:sym typeface="Calibri"/>
              </a:rPr>
              <a:t>	</a:t>
            </a:r>
            <a:r>
              <a:rPr b="1" lang="en-US" sz="1600">
                <a:solidFill>
                  <a:srgbClr val="FFFFFF"/>
                </a:solidFill>
                <a:latin typeface="Calibri"/>
                <a:ea typeface="Calibri"/>
                <a:cs typeface="Calibri"/>
                <a:sym typeface="Calibri"/>
              </a:rPr>
              <a:t>Expected Result</a:t>
            </a:r>
          </a:p>
          <a:p>
            <a:pPr indent="-330200" lvl="0" marL="914400" rtl="0">
              <a:lnSpc>
                <a:spcPct val="150000"/>
              </a:lnSpc>
              <a:spcBef>
                <a:spcPts val="0"/>
              </a:spcBef>
              <a:buClr>
                <a:srgbClr val="FFFFFF"/>
              </a:buClr>
              <a:buSzPct val="100000"/>
              <a:buFont typeface="Calibri"/>
            </a:pPr>
            <a:r>
              <a:rPr lang="en-US" sz="1600">
                <a:solidFill>
                  <a:srgbClr val="FFFFFF"/>
                </a:solidFill>
                <a:latin typeface="Calibri"/>
                <a:ea typeface="Calibri"/>
                <a:cs typeface="Calibri"/>
                <a:sym typeface="Calibri"/>
              </a:rPr>
              <a:t>User was not able to save first name, last name, or email fields information to database</a:t>
            </a:r>
          </a:p>
          <a:p>
            <a:pPr indent="-69850" lvl="0" marL="0" rtl="0">
              <a:lnSpc>
                <a:spcPct val="150000"/>
              </a:lnSpc>
              <a:spcBef>
                <a:spcPts val="0"/>
              </a:spcBef>
              <a:buClr>
                <a:srgbClr val="000000"/>
              </a:buClr>
              <a:buSzPct val="68750"/>
              <a:buFont typeface="Arial"/>
              <a:buNone/>
            </a:pPr>
            <a:r>
              <a:rPr lang="en-US" sz="1600">
                <a:solidFill>
                  <a:srgbClr val="FFFFFF"/>
                </a:solidFill>
                <a:latin typeface="Calibri"/>
                <a:ea typeface="Calibri"/>
                <a:cs typeface="Calibri"/>
                <a:sym typeface="Calibri"/>
              </a:rPr>
              <a:t>	</a:t>
            </a:r>
            <a:r>
              <a:rPr b="1" lang="en-US" sz="1600">
                <a:solidFill>
                  <a:srgbClr val="FFFFFF"/>
                </a:solidFill>
                <a:latin typeface="Calibri"/>
                <a:ea typeface="Calibri"/>
                <a:cs typeface="Calibri"/>
                <a:sym typeface="Calibri"/>
              </a:rPr>
              <a:t>Actual Result</a:t>
            </a:r>
          </a:p>
          <a:p>
            <a:pPr indent="-330200" lvl="0" marL="914400" rtl="0">
              <a:lnSpc>
                <a:spcPct val="150000"/>
              </a:lnSpc>
              <a:spcBef>
                <a:spcPts val="0"/>
              </a:spcBef>
              <a:buClr>
                <a:srgbClr val="FFFFFF"/>
              </a:buClr>
              <a:buSzPct val="100000"/>
              <a:buFont typeface="Calibri"/>
            </a:pPr>
            <a:r>
              <a:rPr lang="en-US" sz="1600">
                <a:solidFill>
                  <a:srgbClr val="FFFFFF"/>
                </a:solidFill>
                <a:latin typeface="Calibri"/>
                <a:ea typeface="Calibri"/>
                <a:cs typeface="Calibri"/>
                <a:sym typeface="Calibri"/>
              </a:rPr>
              <a:t>User was able to save all information on the form to the database</a:t>
            </a:r>
          </a:p>
        </p:txBody>
      </p:sp>
    </p:spTree>
  </p:cSld>
  <p:clrMapOvr>
    <a:masterClrMapping/>
  </p:clrMapOvr>
  <p:transition spd="slow">
    <p:cut/>
  </p:transition>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11" name="Shape 211"/>
        <p:cNvGrpSpPr/>
        <p:nvPr/>
      </p:nvGrpSpPr>
      <p:grpSpPr>
        <a:xfrm>
          <a:off x="0" y="0"/>
          <a:ext cx="0" cy="0"/>
          <a:chOff x="0" y="0"/>
          <a:chExt cx="0" cy="0"/>
        </a:xfrm>
      </p:grpSpPr>
      <p:sp>
        <p:nvSpPr>
          <p:cNvPr id="212" name="Shape 212"/>
          <p:cNvSpPr/>
          <p:nvPr/>
        </p:nvSpPr>
        <p:spPr>
          <a:xfrm>
            <a:off x="75" y="4222525"/>
            <a:ext cx="9144000" cy="2164200"/>
          </a:xfrm>
          <a:prstGeom prst="rect">
            <a:avLst/>
          </a:prstGeom>
          <a:solidFill>
            <a:srgbClr val="1C4587"/>
          </a:solidFill>
          <a:ln cap="flat" cmpd="sng" w="9525">
            <a:solidFill>
              <a:schemeClr val="dk2"/>
            </a:solidFill>
            <a:prstDash val="solid"/>
            <a:round/>
            <a:headEnd len="med" w="med" type="none"/>
            <a:tailEnd len="med" w="med" type="none"/>
          </a:ln>
        </p:spPr>
        <p:txBody>
          <a:bodyPr anchorCtr="0" anchor="ctr" bIns="91425" lIns="91425" rIns="91425" tIns="91425">
            <a:noAutofit/>
          </a:bodyPr>
          <a:lstStyle/>
          <a:p>
            <a:pPr lvl="0">
              <a:spcBef>
                <a:spcPts val="0"/>
              </a:spcBef>
              <a:buNone/>
            </a:pPr>
            <a:r>
              <a:t/>
            </a:r>
            <a:endParaRPr/>
          </a:p>
        </p:txBody>
      </p:sp>
      <p:sp>
        <p:nvSpPr>
          <p:cNvPr id="213" name="Shape 213"/>
          <p:cNvSpPr txBox="1"/>
          <p:nvPr>
            <p:ph type="title"/>
          </p:nvPr>
        </p:nvSpPr>
        <p:spPr>
          <a:xfrm>
            <a:off x="779462" y="381000"/>
            <a:ext cx="7583486" cy="1044575"/>
          </a:xfrm>
          <a:prstGeom prst="rect">
            <a:avLst/>
          </a:prstGeom>
          <a:noFill/>
          <a:ln>
            <a:noFill/>
          </a:ln>
        </p:spPr>
        <p:txBody>
          <a:bodyPr anchorCtr="0" anchor="b" bIns="45700" lIns="91425" rIns="91425" tIns="45700">
            <a:noAutofit/>
          </a:bodyPr>
          <a:lstStyle/>
          <a:p>
            <a:pPr indent="0" lvl="0" marL="0" marR="0" rtl="0" algn="l">
              <a:spcBef>
                <a:spcPts val="0"/>
              </a:spcBef>
              <a:spcAft>
                <a:spcPts val="0"/>
              </a:spcAft>
              <a:buSzPct val="25000"/>
              <a:buNone/>
            </a:pPr>
            <a:r>
              <a:rPr lang="en-US">
                <a:solidFill>
                  <a:schemeClr val="lt1"/>
                </a:solidFill>
              </a:rPr>
              <a:t>Thank you!</a:t>
            </a:r>
          </a:p>
        </p:txBody>
      </p:sp>
      <p:sp>
        <p:nvSpPr>
          <p:cNvPr id="214" name="Shape 214"/>
          <p:cNvSpPr txBox="1"/>
          <p:nvPr>
            <p:ph idx="1" type="body"/>
          </p:nvPr>
        </p:nvSpPr>
        <p:spPr>
          <a:xfrm>
            <a:off x="317399" y="4314625"/>
            <a:ext cx="8550900" cy="1980000"/>
          </a:xfrm>
          <a:prstGeom prst="rect">
            <a:avLst/>
          </a:prstGeom>
          <a:noFill/>
          <a:ln>
            <a:noFill/>
          </a:ln>
        </p:spPr>
        <p:txBody>
          <a:bodyPr anchorCtr="0" anchor="ctr" bIns="45700" lIns="91425" rIns="91425" tIns="45700">
            <a:noAutofit/>
          </a:bodyPr>
          <a:lstStyle/>
          <a:p>
            <a:pPr indent="0" lvl="0" marL="0" rtl="0">
              <a:lnSpc>
                <a:spcPct val="100000"/>
              </a:lnSpc>
              <a:spcBef>
                <a:spcPts val="0"/>
              </a:spcBef>
              <a:buNone/>
            </a:pPr>
            <a:r>
              <a:rPr lang="en-US" sz="3240">
                <a:solidFill>
                  <a:srgbClr val="FFFFFF"/>
                </a:solidFill>
                <a:latin typeface="Questrial"/>
                <a:ea typeface="Questrial"/>
                <a:cs typeface="Questrial"/>
                <a:sym typeface="Questrial"/>
              </a:rPr>
              <a:t>Contact information:</a:t>
            </a:r>
          </a:p>
          <a:p>
            <a:pPr indent="0" lvl="0" marL="0" rtl="0">
              <a:lnSpc>
                <a:spcPct val="100000"/>
              </a:lnSpc>
              <a:spcBef>
                <a:spcPts val="0"/>
              </a:spcBef>
              <a:buNone/>
            </a:pPr>
            <a:r>
              <a:rPr lang="en-US" sz="3240">
                <a:solidFill>
                  <a:srgbClr val="FFFFFF"/>
                </a:solidFill>
                <a:latin typeface="Questrial"/>
                <a:ea typeface="Questrial"/>
                <a:cs typeface="Questrial"/>
                <a:sym typeface="Questrial"/>
              </a:rPr>
              <a:t>Steven Rowe</a:t>
            </a:r>
            <a:br>
              <a:rPr lang="en-US" sz="3240">
                <a:solidFill>
                  <a:srgbClr val="FFFFFF"/>
                </a:solidFill>
                <a:latin typeface="Questrial"/>
                <a:ea typeface="Questrial"/>
                <a:cs typeface="Questrial"/>
                <a:sym typeface="Questrial"/>
              </a:rPr>
            </a:br>
            <a:r>
              <a:rPr lang="en-US" sz="3240">
                <a:solidFill>
                  <a:srgbClr val="FFFFFF"/>
                </a:solidFill>
                <a:latin typeface="Questrial"/>
                <a:ea typeface="Questrial"/>
                <a:cs typeface="Questrial"/>
                <a:sym typeface="Questrial"/>
              </a:rPr>
              <a:t>email: mrowe009</a:t>
            </a:r>
            <a:r>
              <a:rPr lang="en-US" sz="3240" u="sng">
                <a:solidFill>
                  <a:srgbClr val="FFFFFF"/>
                </a:solidFill>
                <a:latin typeface="Questrial"/>
                <a:ea typeface="Questrial"/>
                <a:cs typeface="Questrial"/>
                <a:sym typeface="Questrial"/>
                <a:hlinkClick r:id="rId3"/>
              </a:rPr>
              <a:t>@</a:t>
            </a:r>
            <a:r>
              <a:rPr lang="en-US" sz="3240">
                <a:solidFill>
                  <a:srgbClr val="FFFFFF"/>
                </a:solidFill>
                <a:latin typeface="Questrial"/>
                <a:ea typeface="Questrial"/>
                <a:cs typeface="Questrial"/>
                <a:sym typeface="Questrial"/>
              </a:rPr>
              <a:t>fiu.edu </a:t>
            </a:r>
          </a:p>
        </p:txBody>
      </p:sp>
    </p:spTree>
  </p:cSld>
  <p:clrMapOvr>
    <a:masterClrMapping/>
  </p:clrMapOvr>
  <p:transition spd="slow">
    <p:cut/>
  </p:transition>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91" name="Shape 91"/>
        <p:cNvGrpSpPr/>
        <p:nvPr/>
      </p:nvGrpSpPr>
      <p:grpSpPr>
        <a:xfrm>
          <a:off x="0" y="0"/>
          <a:ext cx="0" cy="0"/>
          <a:chOff x="0" y="0"/>
          <a:chExt cx="0" cy="0"/>
        </a:xfrm>
      </p:grpSpPr>
      <p:sp>
        <p:nvSpPr>
          <p:cNvPr id="92" name="Shape 92"/>
          <p:cNvSpPr/>
          <p:nvPr/>
        </p:nvSpPr>
        <p:spPr>
          <a:xfrm>
            <a:off x="-100" y="1192700"/>
            <a:ext cx="9144000" cy="4751400"/>
          </a:xfrm>
          <a:prstGeom prst="rect">
            <a:avLst/>
          </a:prstGeom>
          <a:solidFill>
            <a:srgbClr val="1C4587"/>
          </a:solidFill>
          <a:ln cap="flat" cmpd="sng" w="9525">
            <a:solidFill>
              <a:schemeClr val="dk2"/>
            </a:solidFill>
            <a:prstDash val="solid"/>
            <a:round/>
            <a:headEnd len="med" w="med" type="none"/>
            <a:tailEnd len="med" w="med" type="none"/>
          </a:ln>
        </p:spPr>
        <p:txBody>
          <a:bodyPr anchorCtr="0" anchor="ctr" bIns="91425" lIns="91425" rIns="91425" tIns="91425">
            <a:noAutofit/>
          </a:bodyPr>
          <a:lstStyle/>
          <a:p>
            <a:pPr lvl="0">
              <a:spcBef>
                <a:spcPts val="0"/>
              </a:spcBef>
              <a:buNone/>
            </a:pPr>
            <a:r>
              <a:t/>
            </a:r>
            <a:endParaRPr/>
          </a:p>
        </p:txBody>
      </p:sp>
      <p:sp>
        <p:nvSpPr>
          <p:cNvPr id="93" name="Shape 93"/>
          <p:cNvSpPr txBox="1"/>
          <p:nvPr>
            <p:ph type="title"/>
          </p:nvPr>
        </p:nvSpPr>
        <p:spPr>
          <a:xfrm>
            <a:off x="779462" y="381000"/>
            <a:ext cx="7583400" cy="1044600"/>
          </a:xfrm>
          <a:prstGeom prst="rect">
            <a:avLst/>
          </a:prstGeom>
          <a:noFill/>
          <a:ln>
            <a:noFill/>
          </a:ln>
        </p:spPr>
        <p:txBody>
          <a:bodyPr anchorCtr="0" anchor="t" bIns="45700" lIns="91425" rIns="91425" tIns="45700">
            <a:noAutofit/>
          </a:bodyPr>
          <a:lstStyle/>
          <a:p>
            <a:pPr indent="0" lvl="0" marL="0" marR="0" rtl="0" algn="l">
              <a:spcBef>
                <a:spcPts val="0"/>
              </a:spcBef>
              <a:spcAft>
                <a:spcPts val="0"/>
              </a:spcAft>
              <a:buSzPct val="25000"/>
              <a:buNone/>
            </a:pPr>
            <a:r>
              <a:rPr lang="en-US">
                <a:solidFill>
                  <a:srgbClr val="FFFFFF"/>
                </a:solidFill>
              </a:rPr>
              <a:t>Problem Definition</a:t>
            </a:r>
          </a:p>
        </p:txBody>
      </p:sp>
      <p:sp>
        <p:nvSpPr>
          <p:cNvPr id="94" name="Shape 94"/>
          <p:cNvSpPr txBox="1"/>
          <p:nvPr>
            <p:ph idx="1" type="body"/>
          </p:nvPr>
        </p:nvSpPr>
        <p:spPr>
          <a:xfrm>
            <a:off x="379237" y="1676242"/>
            <a:ext cx="7583400" cy="1290000"/>
          </a:xfrm>
          <a:prstGeom prst="rect">
            <a:avLst/>
          </a:prstGeom>
          <a:noFill/>
          <a:ln>
            <a:noFill/>
          </a:ln>
        </p:spPr>
        <p:txBody>
          <a:bodyPr anchorCtr="0" anchor="ctr" bIns="45700" lIns="91425" rIns="91425" tIns="45700">
            <a:noAutofit/>
          </a:bodyPr>
          <a:lstStyle/>
          <a:p>
            <a:pPr indent="0" lvl="0" marL="0" rtl="0">
              <a:spcBef>
                <a:spcPts val="0"/>
              </a:spcBef>
              <a:buNone/>
            </a:pPr>
            <a:r>
              <a:rPr lang="en-US" sz="1800">
                <a:solidFill>
                  <a:srgbClr val="FFFFFF"/>
                </a:solidFill>
              </a:rPr>
              <a:t>Mobile Judge is a web application that is built more for mobile devices to be the primary use. Mobile Judge is the application that judges will be using to score students during the senior project showcase.</a:t>
            </a:r>
          </a:p>
        </p:txBody>
      </p:sp>
      <p:sp>
        <p:nvSpPr>
          <p:cNvPr id="95" name="Shape 95"/>
          <p:cNvSpPr/>
          <p:nvPr/>
        </p:nvSpPr>
        <p:spPr>
          <a:xfrm>
            <a:off x="379237" y="1425600"/>
            <a:ext cx="1942800" cy="394500"/>
          </a:xfrm>
          <a:prstGeom prst="rect">
            <a:avLst/>
          </a:prstGeom>
          <a:solidFill>
            <a:srgbClr val="4A86E8"/>
          </a:solidFill>
          <a:ln cap="flat" cmpd="sng" w="9525">
            <a:solidFill>
              <a:schemeClr val="dk2"/>
            </a:solidFill>
            <a:prstDash val="solid"/>
            <a:round/>
            <a:headEnd len="med" w="med" type="none"/>
            <a:tailEnd len="med" w="med" type="none"/>
          </a:ln>
        </p:spPr>
        <p:txBody>
          <a:bodyPr anchorCtr="0" anchor="ctr" bIns="91425" lIns="91425" rIns="91425" tIns="91425">
            <a:noAutofit/>
          </a:bodyPr>
          <a:lstStyle/>
          <a:p>
            <a:pPr lvl="0" algn="ctr">
              <a:spcBef>
                <a:spcPts val="0"/>
              </a:spcBef>
              <a:buNone/>
            </a:pPr>
            <a:r>
              <a:rPr b="1" lang="en-US" sz="2400">
                <a:solidFill>
                  <a:srgbClr val="FFFFFF"/>
                </a:solidFill>
                <a:latin typeface="Ubuntu"/>
                <a:ea typeface="Ubuntu"/>
                <a:cs typeface="Ubuntu"/>
                <a:sym typeface="Ubuntu"/>
              </a:rPr>
              <a:t>Our Project</a:t>
            </a:r>
          </a:p>
        </p:txBody>
      </p:sp>
      <p:sp>
        <p:nvSpPr>
          <p:cNvPr id="96" name="Shape 96"/>
          <p:cNvSpPr/>
          <p:nvPr/>
        </p:nvSpPr>
        <p:spPr>
          <a:xfrm>
            <a:off x="379237" y="2971925"/>
            <a:ext cx="2808300" cy="394500"/>
          </a:xfrm>
          <a:prstGeom prst="rect">
            <a:avLst/>
          </a:prstGeom>
          <a:solidFill>
            <a:srgbClr val="4A86E8"/>
          </a:solidFill>
          <a:ln cap="flat" cmpd="sng" w="9525">
            <a:solidFill>
              <a:schemeClr val="dk2"/>
            </a:solidFill>
            <a:prstDash val="solid"/>
            <a:round/>
            <a:headEnd len="med" w="med" type="none"/>
            <a:tailEnd len="med" w="med" type="none"/>
          </a:ln>
        </p:spPr>
        <p:txBody>
          <a:bodyPr anchorCtr="0" anchor="ctr" bIns="91425" lIns="91425" rIns="91425" tIns="91425">
            <a:noAutofit/>
          </a:bodyPr>
          <a:lstStyle/>
          <a:p>
            <a:pPr lvl="0" rtl="0" algn="ctr">
              <a:spcBef>
                <a:spcPts val="0"/>
              </a:spcBef>
              <a:buNone/>
            </a:pPr>
            <a:r>
              <a:rPr b="1" lang="en-US" sz="2400">
                <a:solidFill>
                  <a:srgbClr val="FFFFFF"/>
                </a:solidFill>
                <a:latin typeface="Ubuntu"/>
                <a:ea typeface="Ubuntu"/>
                <a:cs typeface="Ubuntu"/>
                <a:sym typeface="Ubuntu"/>
              </a:rPr>
              <a:t>Current Problems</a:t>
            </a:r>
          </a:p>
        </p:txBody>
      </p:sp>
      <p:sp>
        <p:nvSpPr>
          <p:cNvPr id="97" name="Shape 97"/>
          <p:cNvSpPr txBox="1"/>
          <p:nvPr/>
        </p:nvSpPr>
        <p:spPr>
          <a:xfrm>
            <a:off x="379245" y="3269548"/>
            <a:ext cx="4603200" cy="2472000"/>
          </a:xfrm>
          <a:prstGeom prst="rect">
            <a:avLst/>
          </a:prstGeom>
          <a:noFill/>
          <a:ln>
            <a:noFill/>
          </a:ln>
        </p:spPr>
        <p:txBody>
          <a:bodyPr anchorCtr="0" anchor="ctr" bIns="91425" lIns="91425" rIns="91425" tIns="91425">
            <a:noAutofit/>
          </a:bodyPr>
          <a:lstStyle/>
          <a:p>
            <a:pPr indent="-330200" lvl="0" marL="457200" rtl="0">
              <a:lnSpc>
                <a:spcPct val="115000"/>
              </a:lnSpc>
              <a:spcBef>
                <a:spcPts val="0"/>
              </a:spcBef>
              <a:buClr>
                <a:schemeClr val="lt1"/>
              </a:buClr>
              <a:buSzPct val="100000"/>
              <a:buFont typeface="Noto Sans Symbols"/>
              <a:buChar char="●"/>
            </a:pPr>
            <a:r>
              <a:rPr lang="en-US" sz="1600">
                <a:solidFill>
                  <a:schemeClr val="lt1"/>
                </a:solidFill>
                <a:latin typeface="Trebuchet MS"/>
                <a:ea typeface="Trebuchet MS"/>
                <a:cs typeface="Trebuchet MS"/>
                <a:sym typeface="Trebuchet MS"/>
              </a:rPr>
              <a:t>Lacked the ability to accept/reject grades</a:t>
            </a:r>
          </a:p>
          <a:p>
            <a:pPr indent="-330200" lvl="0" marL="457200" rtl="0">
              <a:lnSpc>
                <a:spcPct val="115000"/>
              </a:lnSpc>
              <a:spcBef>
                <a:spcPts val="0"/>
              </a:spcBef>
              <a:buClr>
                <a:schemeClr val="lt1"/>
              </a:buClr>
              <a:buSzPct val="100000"/>
              <a:buFont typeface="Noto Sans Symbols"/>
              <a:buChar char="●"/>
            </a:pPr>
            <a:r>
              <a:rPr lang="en-US" sz="1600">
                <a:solidFill>
                  <a:schemeClr val="lt1"/>
                </a:solidFill>
                <a:latin typeface="Trebuchet MS"/>
                <a:ea typeface="Trebuchet MS"/>
                <a:cs typeface="Trebuchet MS"/>
                <a:sym typeface="Trebuchet MS"/>
              </a:rPr>
              <a:t>View/update user profile page</a:t>
            </a:r>
          </a:p>
          <a:p>
            <a:pPr indent="-330200" lvl="0" marL="457200" rtl="0">
              <a:lnSpc>
                <a:spcPct val="115000"/>
              </a:lnSpc>
              <a:spcBef>
                <a:spcPts val="0"/>
              </a:spcBef>
              <a:buClr>
                <a:schemeClr val="lt1"/>
              </a:buClr>
              <a:buSzPct val="100000"/>
              <a:buFont typeface="Noto Sans Symbols"/>
              <a:buChar char="●"/>
            </a:pPr>
            <a:r>
              <a:rPr lang="en-US" sz="1600">
                <a:solidFill>
                  <a:schemeClr val="lt1"/>
                </a:solidFill>
                <a:latin typeface="Trebuchet MS"/>
                <a:ea typeface="Trebuchet MS"/>
                <a:cs typeface="Trebuchet MS"/>
                <a:sym typeface="Trebuchet MS"/>
              </a:rPr>
              <a:t>Ability for admin to filter email selections</a:t>
            </a:r>
          </a:p>
          <a:p>
            <a:pPr indent="-330200" lvl="0" marL="457200" rtl="0">
              <a:lnSpc>
                <a:spcPct val="115000"/>
              </a:lnSpc>
              <a:spcBef>
                <a:spcPts val="0"/>
              </a:spcBef>
              <a:buClr>
                <a:schemeClr val="lt1"/>
              </a:buClr>
              <a:buSzPct val="100000"/>
              <a:buFont typeface="Noto Sans Symbols"/>
              <a:buChar char="●"/>
            </a:pPr>
            <a:r>
              <a:rPr lang="en-US" sz="1600">
                <a:solidFill>
                  <a:schemeClr val="lt1"/>
                </a:solidFill>
                <a:latin typeface="Trebuchet MS"/>
                <a:ea typeface="Trebuchet MS"/>
                <a:cs typeface="Trebuchet MS"/>
                <a:sym typeface="Trebuchet MS"/>
              </a:rPr>
              <a:t>Social media account linking</a:t>
            </a:r>
          </a:p>
          <a:p>
            <a:pPr indent="-330200" lvl="0" marL="457200" rtl="0">
              <a:lnSpc>
                <a:spcPct val="115000"/>
              </a:lnSpc>
              <a:spcBef>
                <a:spcPts val="0"/>
              </a:spcBef>
              <a:buClr>
                <a:schemeClr val="lt1"/>
              </a:buClr>
              <a:buSzPct val="100000"/>
              <a:buFont typeface="Noto Sans Symbols"/>
              <a:buChar char="●"/>
            </a:pPr>
            <a:r>
              <a:rPr lang="en-US" sz="1600">
                <a:solidFill>
                  <a:schemeClr val="lt1"/>
                </a:solidFill>
                <a:latin typeface="Trebuchet MS"/>
                <a:ea typeface="Trebuchet MS"/>
                <a:cs typeface="Trebuchet MS"/>
                <a:sym typeface="Trebuchet MS"/>
              </a:rPr>
              <a:t>Pagination on all grids</a:t>
            </a:r>
          </a:p>
          <a:p>
            <a:pPr indent="-330200" lvl="0" marL="457200" rtl="0">
              <a:lnSpc>
                <a:spcPct val="115000"/>
              </a:lnSpc>
              <a:spcBef>
                <a:spcPts val="0"/>
              </a:spcBef>
              <a:buClr>
                <a:schemeClr val="lt1"/>
              </a:buClr>
              <a:buSzPct val="100000"/>
              <a:buFont typeface="Noto Sans Symbols"/>
              <a:buChar char="●"/>
            </a:pPr>
            <a:r>
              <a:rPr lang="en-US" sz="1600">
                <a:solidFill>
                  <a:schemeClr val="lt1"/>
                </a:solidFill>
                <a:latin typeface="Trebuchet MS"/>
                <a:ea typeface="Trebuchet MS"/>
                <a:cs typeface="Trebuchet MS"/>
                <a:sym typeface="Trebuchet MS"/>
              </a:rPr>
              <a:t>Export grades/judges</a:t>
            </a:r>
          </a:p>
          <a:p>
            <a:pPr indent="-330200" lvl="0" marL="457200" rtl="0">
              <a:lnSpc>
                <a:spcPct val="115000"/>
              </a:lnSpc>
              <a:spcBef>
                <a:spcPts val="0"/>
              </a:spcBef>
              <a:buClr>
                <a:schemeClr val="lt1"/>
              </a:buClr>
              <a:buSzPct val="100000"/>
              <a:buFont typeface="Noto Sans Symbols"/>
              <a:buChar char="●"/>
            </a:pPr>
            <a:r>
              <a:rPr lang="en-US" sz="1600">
                <a:solidFill>
                  <a:schemeClr val="lt1"/>
                </a:solidFill>
                <a:latin typeface="Trebuchet MS"/>
                <a:ea typeface="Trebuchet MS"/>
                <a:cs typeface="Trebuchet MS"/>
                <a:sym typeface="Trebuchet MS"/>
              </a:rPr>
              <a:t>Import Students</a:t>
            </a:r>
          </a:p>
          <a:p>
            <a:pPr indent="-330200" lvl="0" marL="457200" rtl="0">
              <a:lnSpc>
                <a:spcPct val="115000"/>
              </a:lnSpc>
              <a:spcBef>
                <a:spcPts val="0"/>
              </a:spcBef>
              <a:buClr>
                <a:schemeClr val="lt1"/>
              </a:buClr>
              <a:buSzPct val="100000"/>
              <a:buFont typeface="Trebuchet MS"/>
              <a:buChar char="●"/>
            </a:pPr>
            <a:r>
              <a:rPr lang="en-US" sz="1600">
                <a:solidFill>
                  <a:schemeClr val="lt1"/>
                </a:solidFill>
                <a:latin typeface="Trebuchet MS"/>
                <a:ea typeface="Trebuchet MS"/>
                <a:cs typeface="Trebuchet MS"/>
                <a:sym typeface="Trebuchet MS"/>
              </a:rPr>
              <a:t>Manage Student/Judges information</a:t>
            </a:r>
          </a:p>
        </p:txBody>
      </p:sp>
      <p:sp>
        <p:nvSpPr>
          <p:cNvPr id="98" name="Shape 98"/>
          <p:cNvSpPr/>
          <p:nvPr/>
        </p:nvSpPr>
        <p:spPr>
          <a:xfrm>
            <a:off x="5732625" y="3491525"/>
            <a:ext cx="3242100" cy="1539000"/>
          </a:xfrm>
          <a:prstGeom prst="rect">
            <a:avLst/>
          </a:prstGeom>
          <a:solidFill>
            <a:schemeClr val="accent1"/>
          </a:solidFill>
          <a:ln cap="flat" cmpd="sng" w="19050">
            <a:solidFill>
              <a:srgbClr val="FFFFFF"/>
            </a:solidFill>
            <a:prstDash val="solid"/>
            <a:round/>
            <a:headEnd len="med" w="med" type="none"/>
            <a:tailEnd len="med" w="med" type="none"/>
          </a:ln>
        </p:spPr>
        <p:txBody>
          <a:bodyPr anchorCtr="0" anchor="ctr" bIns="91425" lIns="91425" rIns="91425" tIns="91425">
            <a:noAutofit/>
          </a:bodyPr>
          <a:lstStyle/>
          <a:p>
            <a:pPr indent="-317500" lvl="0" marL="457200" rtl="0">
              <a:lnSpc>
                <a:spcPct val="115000"/>
              </a:lnSpc>
              <a:spcBef>
                <a:spcPts val="0"/>
              </a:spcBef>
              <a:buClr>
                <a:schemeClr val="lt1"/>
              </a:buClr>
              <a:buFont typeface="Trebuchet MS"/>
              <a:buChar char="●"/>
            </a:pPr>
            <a:r>
              <a:rPr lang="en-US">
                <a:solidFill>
                  <a:schemeClr val="lt1"/>
                </a:solidFill>
                <a:latin typeface="Trebuchet MS"/>
                <a:ea typeface="Trebuchet MS"/>
                <a:cs typeface="Trebuchet MS"/>
                <a:sym typeface="Trebuchet MS"/>
              </a:rPr>
              <a:t>Admin being able to Manage student and judges information</a:t>
            </a:r>
            <a:br>
              <a:rPr lang="en-US">
                <a:solidFill>
                  <a:schemeClr val="lt1"/>
                </a:solidFill>
                <a:latin typeface="Trebuchet MS"/>
                <a:ea typeface="Trebuchet MS"/>
                <a:cs typeface="Trebuchet MS"/>
                <a:sym typeface="Trebuchet MS"/>
              </a:rPr>
            </a:br>
          </a:p>
          <a:p>
            <a:pPr indent="-317500" lvl="0" marL="457200" rtl="0">
              <a:lnSpc>
                <a:spcPct val="115000"/>
              </a:lnSpc>
              <a:spcBef>
                <a:spcPts val="2000"/>
              </a:spcBef>
              <a:buClr>
                <a:schemeClr val="lt1"/>
              </a:buClr>
              <a:buFont typeface="Trebuchet MS"/>
              <a:buChar char="●"/>
            </a:pPr>
            <a:r>
              <a:rPr lang="en-US">
                <a:solidFill>
                  <a:schemeClr val="lt1"/>
                </a:solidFill>
                <a:latin typeface="Trebuchet MS"/>
                <a:ea typeface="Trebuchet MS"/>
                <a:cs typeface="Trebuchet MS"/>
                <a:sym typeface="Trebuchet MS"/>
              </a:rPr>
              <a:t>User being able to view and update personal information</a:t>
            </a:r>
          </a:p>
        </p:txBody>
      </p:sp>
      <p:sp>
        <p:nvSpPr>
          <p:cNvPr id="99" name="Shape 99"/>
          <p:cNvSpPr/>
          <p:nvPr/>
        </p:nvSpPr>
        <p:spPr>
          <a:xfrm>
            <a:off x="7522425" y="3178850"/>
            <a:ext cx="1375500" cy="394500"/>
          </a:xfrm>
          <a:prstGeom prst="rect">
            <a:avLst/>
          </a:prstGeom>
          <a:solidFill>
            <a:srgbClr val="4A86E8"/>
          </a:solidFill>
          <a:ln cap="flat" cmpd="sng" w="19050">
            <a:solidFill>
              <a:srgbClr val="FFFFFF"/>
            </a:solidFill>
            <a:prstDash val="solid"/>
            <a:round/>
            <a:headEnd len="med" w="med" type="none"/>
            <a:tailEnd len="med" w="med" type="none"/>
          </a:ln>
        </p:spPr>
        <p:txBody>
          <a:bodyPr anchorCtr="0" anchor="ctr" bIns="91425" lIns="91425" rIns="91425" tIns="91425">
            <a:noAutofit/>
          </a:bodyPr>
          <a:lstStyle/>
          <a:p>
            <a:pPr lvl="0" rtl="0" algn="ctr">
              <a:spcBef>
                <a:spcPts val="0"/>
              </a:spcBef>
              <a:buNone/>
            </a:pPr>
            <a:r>
              <a:rPr b="1" lang="en-US" sz="2400">
                <a:solidFill>
                  <a:srgbClr val="FFFFFF"/>
                </a:solidFill>
                <a:latin typeface="Ubuntu"/>
                <a:ea typeface="Ubuntu"/>
                <a:cs typeface="Ubuntu"/>
                <a:sym typeface="Ubuntu"/>
              </a:rPr>
              <a:t>My Part</a:t>
            </a:r>
          </a:p>
        </p:txBody>
      </p:sp>
    </p:spTree>
  </p:cSld>
  <p:clrMapOvr>
    <a:masterClrMapping/>
  </p:clrMapOvr>
  <p:transition spd="slow">
    <p:cut/>
  </p:transition>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04" name="Shape 104"/>
        <p:cNvGrpSpPr/>
        <p:nvPr/>
      </p:nvGrpSpPr>
      <p:grpSpPr>
        <a:xfrm>
          <a:off x="0" y="0"/>
          <a:ext cx="0" cy="0"/>
          <a:chOff x="0" y="0"/>
          <a:chExt cx="0" cy="0"/>
        </a:xfrm>
      </p:grpSpPr>
      <p:sp>
        <p:nvSpPr>
          <p:cNvPr id="105" name="Shape 105"/>
          <p:cNvSpPr txBox="1"/>
          <p:nvPr>
            <p:ph type="title"/>
          </p:nvPr>
        </p:nvSpPr>
        <p:spPr>
          <a:xfrm>
            <a:off x="779462" y="381000"/>
            <a:ext cx="7583486" cy="1044575"/>
          </a:xfrm>
          <a:prstGeom prst="rect">
            <a:avLst/>
          </a:prstGeom>
          <a:noFill/>
          <a:ln>
            <a:noFill/>
          </a:ln>
        </p:spPr>
        <p:txBody>
          <a:bodyPr anchorCtr="0" anchor="t" bIns="45700" lIns="91425" rIns="91425" tIns="45700">
            <a:noAutofit/>
          </a:bodyPr>
          <a:lstStyle/>
          <a:p>
            <a:pPr indent="0" lvl="0" marL="0" marR="0" rtl="0" algn="l">
              <a:spcBef>
                <a:spcPts val="0"/>
              </a:spcBef>
              <a:spcAft>
                <a:spcPts val="0"/>
              </a:spcAft>
              <a:buSzPct val="25000"/>
              <a:buNone/>
            </a:pPr>
            <a:r>
              <a:rPr b="0" i="0" lang="en-US" sz="3800" u="none" cap="none" strike="noStrike">
                <a:solidFill>
                  <a:srgbClr val="FFFFFF"/>
                </a:solidFill>
                <a:latin typeface="Trebuchet MS"/>
                <a:ea typeface="Trebuchet MS"/>
                <a:cs typeface="Trebuchet MS"/>
                <a:sym typeface="Trebuchet MS"/>
              </a:rPr>
              <a:t>Project Management</a:t>
            </a:r>
          </a:p>
        </p:txBody>
      </p:sp>
      <p:pic>
        <p:nvPicPr>
          <p:cNvPr id="106" name="Shape 106"/>
          <p:cNvPicPr preferRelativeResize="0"/>
          <p:nvPr/>
        </p:nvPicPr>
        <p:blipFill>
          <a:blip r:embed="rId3">
            <a:alphaModFix/>
          </a:blip>
          <a:stretch>
            <a:fillRect/>
          </a:stretch>
        </p:blipFill>
        <p:spPr>
          <a:xfrm>
            <a:off x="280212" y="1108650"/>
            <a:ext cx="8581999" cy="5618049"/>
          </a:xfrm>
          <a:prstGeom prst="rect">
            <a:avLst/>
          </a:prstGeom>
          <a:noFill/>
          <a:ln>
            <a:noFill/>
          </a:ln>
        </p:spPr>
      </p:pic>
    </p:spTree>
  </p:cSld>
  <p:clrMapOvr>
    <a:masterClrMapping/>
  </p:clrMapOvr>
  <p:transition spd="slow">
    <p:cut/>
  </p:transition>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11" name="Shape 111"/>
        <p:cNvGrpSpPr/>
        <p:nvPr/>
      </p:nvGrpSpPr>
      <p:grpSpPr>
        <a:xfrm>
          <a:off x="0" y="0"/>
          <a:ext cx="0" cy="0"/>
          <a:chOff x="0" y="0"/>
          <a:chExt cx="0" cy="0"/>
        </a:xfrm>
      </p:grpSpPr>
      <p:sp>
        <p:nvSpPr>
          <p:cNvPr id="112" name="Shape 112"/>
          <p:cNvSpPr txBox="1"/>
          <p:nvPr>
            <p:ph type="title"/>
          </p:nvPr>
        </p:nvSpPr>
        <p:spPr>
          <a:xfrm>
            <a:off x="779462" y="381000"/>
            <a:ext cx="7583400" cy="1044600"/>
          </a:xfrm>
          <a:prstGeom prst="rect">
            <a:avLst/>
          </a:prstGeom>
        </p:spPr>
        <p:txBody>
          <a:bodyPr anchorCtr="0" anchor="t" bIns="91425" lIns="91425" rIns="91425" tIns="91425">
            <a:noAutofit/>
          </a:bodyPr>
          <a:lstStyle/>
          <a:p>
            <a:pPr lvl="0">
              <a:spcBef>
                <a:spcPts val="0"/>
              </a:spcBef>
              <a:buNone/>
            </a:pPr>
            <a:r>
              <a:rPr lang="en-US">
                <a:solidFill>
                  <a:srgbClr val="FFFFFF"/>
                </a:solidFill>
              </a:rPr>
              <a:t>Full Gantt chart</a:t>
            </a:r>
          </a:p>
        </p:txBody>
      </p:sp>
      <p:pic>
        <p:nvPicPr>
          <p:cNvPr id="113" name="Shape 113"/>
          <p:cNvPicPr preferRelativeResize="0"/>
          <p:nvPr/>
        </p:nvPicPr>
        <p:blipFill>
          <a:blip r:embed="rId3">
            <a:alphaModFix/>
          </a:blip>
          <a:stretch>
            <a:fillRect/>
          </a:stretch>
        </p:blipFill>
        <p:spPr>
          <a:xfrm>
            <a:off x="133137" y="1144150"/>
            <a:ext cx="8877726" cy="4845224"/>
          </a:xfrm>
          <a:prstGeom prst="rect">
            <a:avLst/>
          </a:prstGeom>
          <a:noFill/>
          <a:ln>
            <a:noFill/>
          </a:ln>
        </p:spPr>
      </p:pic>
    </p:spTree>
  </p:cSld>
  <p:clrMapOvr>
    <a:masterClrMapping/>
  </p:clrMapOvr>
  <p:transition spd="slow">
    <p:cut/>
  </p:transition>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18" name="Shape 118"/>
        <p:cNvGrpSpPr/>
        <p:nvPr/>
      </p:nvGrpSpPr>
      <p:grpSpPr>
        <a:xfrm>
          <a:off x="0" y="0"/>
          <a:ext cx="0" cy="0"/>
          <a:chOff x="0" y="0"/>
          <a:chExt cx="0" cy="0"/>
        </a:xfrm>
      </p:grpSpPr>
      <p:sp>
        <p:nvSpPr>
          <p:cNvPr id="119" name="Shape 119"/>
          <p:cNvSpPr/>
          <p:nvPr/>
        </p:nvSpPr>
        <p:spPr>
          <a:xfrm>
            <a:off x="0" y="1558050"/>
            <a:ext cx="9144000" cy="1555500"/>
          </a:xfrm>
          <a:prstGeom prst="rect">
            <a:avLst/>
          </a:prstGeom>
          <a:solidFill>
            <a:srgbClr val="1C4587"/>
          </a:solidFill>
          <a:ln cap="flat" cmpd="sng" w="9525">
            <a:solidFill>
              <a:schemeClr val="dk2"/>
            </a:solidFill>
            <a:prstDash val="solid"/>
            <a:round/>
            <a:headEnd len="med" w="med" type="none"/>
            <a:tailEnd len="med" w="med" type="none"/>
          </a:ln>
        </p:spPr>
        <p:txBody>
          <a:bodyPr anchorCtr="0" anchor="ctr" bIns="91425" lIns="91425" rIns="91425" tIns="91425">
            <a:noAutofit/>
          </a:bodyPr>
          <a:lstStyle/>
          <a:p>
            <a:pPr lvl="0">
              <a:spcBef>
                <a:spcPts val="0"/>
              </a:spcBef>
              <a:buNone/>
            </a:pPr>
            <a:r>
              <a:t/>
            </a:r>
            <a:endParaRPr/>
          </a:p>
        </p:txBody>
      </p:sp>
      <p:sp>
        <p:nvSpPr>
          <p:cNvPr id="120" name="Shape 120"/>
          <p:cNvSpPr txBox="1"/>
          <p:nvPr>
            <p:ph type="title"/>
          </p:nvPr>
        </p:nvSpPr>
        <p:spPr>
          <a:xfrm>
            <a:off x="779462" y="381000"/>
            <a:ext cx="7583486" cy="1044575"/>
          </a:xfrm>
          <a:prstGeom prst="rect">
            <a:avLst/>
          </a:prstGeom>
          <a:noFill/>
          <a:ln>
            <a:noFill/>
          </a:ln>
        </p:spPr>
        <p:txBody>
          <a:bodyPr anchorCtr="0" anchor="t" bIns="45700" lIns="91425" rIns="91425" tIns="45700">
            <a:noAutofit/>
          </a:bodyPr>
          <a:lstStyle/>
          <a:p>
            <a:pPr indent="0" lvl="0" marL="0" marR="0" rtl="0" algn="l">
              <a:spcBef>
                <a:spcPts val="0"/>
              </a:spcBef>
              <a:spcAft>
                <a:spcPts val="0"/>
              </a:spcAft>
              <a:buSzPct val="25000"/>
              <a:buNone/>
            </a:pPr>
            <a:r>
              <a:rPr b="0" i="0" lang="en-US" sz="3800" u="none" cap="none" strike="noStrike">
                <a:solidFill>
                  <a:srgbClr val="FFFFFF"/>
                </a:solidFill>
                <a:latin typeface="Trebuchet MS"/>
                <a:ea typeface="Trebuchet MS"/>
                <a:cs typeface="Trebuchet MS"/>
                <a:sym typeface="Trebuchet MS"/>
              </a:rPr>
              <a:t>Requirements: User Stories </a:t>
            </a:r>
          </a:p>
        </p:txBody>
      </p:sp>
      <p:sp>
        <p:nvSpPr>
          <p:cNvPr id="121" name="Shape 121"/>
          <p:cNvSpPr txBox="1"/>
          <p:nvPr>
            <p:ph idx="1" type="body"/>
          </p:nvPr>
        </p:nvSpPr>
        <p:spPr>
          <a:xfrm>
            <a:off x="779512" y="1662450"/>
            <a:ext cx="7583400" cy="1346700"/>
          </a:xfrm>
          <a:prstGeom prst="rect">
            <a:avLst/>
          </a:prstGeom>
          <a:noFill/>
          <a:ln>
            <a:noFill/>
          </a:ln>
        </p:spPr>
        <p:txBody>
          <a:bodyPr anchorCtr="0" anchor="ctr" bIns="45700" lIns="91425" rIns="91425" tIns="45700">
            <a:noAutofit/>
          </a:bodyPr>
          <a:lstStyle/>
          <a:p>
            <a:pPr indent="-282575" lvl="0" marL="282575" marR="0" rtl="0" algn="l">
              <a:spcBef>
                <a:spcPts val="0"/>
              </a:spcBef>
              <a:spcAft>
                <a:spcPts val="0"/>
              </a:spcAft>
              <a:buClr>
                <a:srgbClr val="FFFFFF"/>
              </a:buClr>
              <a:buSzPct val="122222"/>
              <a:buFont typeface="Noto Sans Symbols"/>
              <a:buChar char="●"/>
            </a:pPr>
            <a:r>
              <a:rPr lang="en-US">
                <a:solidFill>
                  <a:srgbClr val="FFFFFF"/>
                </a:solidFill>
              </a:rPr>
              <a:t>#520-Manage User Profile</a:t>
            </a:r>
          </a:p>
          <a:p>
            <a:pPr indent="-282575" lvl="0" marL="282575" marR="0" rtl="0" algn="l">
              <a:spcBef>
                <a:spcPts val="0"/>
              </a:spcBef>
              <a:spcAft>
                <a:spcPts val="0"/>
              </a:spcAft>
              <a:buClr>
                <a:srgbClr val="FFFFFF"/>
              </a:buClr>
              <a:buSzPct val="100000"/>
              <a:buFont typeface="Noto Sans Symbols"/>
              <a:buChar char="●"/>
            </a:pPr>
            <a:r>
              <a:rPr lang="en-US">
                <a:solidFill>
                  <a:srgbClr val="FFFFFF"/>
                </a:solidFill>
              </a:rPr>
              <a:t>#543-Manage Judges</a:t>
            </a:r>
          </a:p>
          <a:p>
            <a:pPr indent="-282575" lvl="0" marL="282575" marR="0" rtl="0" algn="l">
              <a:spcBef>
                <a:spcPts val="0"/>
              </a:spcBef>
              <a:spcAft>
                <a:spcPts val="0"/>
              </a:spcAft>
              <a:buClr>
                <a:srgbClr val="FFFFFF"/>
              </a:buClr>
              <a:buSzPct val="100000"/>
              <a:buFont typeface="Noto Sans Symbols"/>
              <a:buChar char="●"/>
            </a:pPr>
            <a:r>
              <a:rPr lang="en-US">
                <a:solidFill>
                  <a:srgbClr val="FFFFFF"/>
                </a:solidFill>
              </a:rPr>
              <a:t>#544-Manage </a:t>
            </a:r>
            <a:r>
              <a:rPr lang="en-US">
                <a:solidFill>
                  <a:schemeClr val="lt1"/>
                </a:solidFill>
              </a:rPr>
              <a:t>Student</a:t>
            </a:r>
          </a:p>
        </p:txBody>
      </p:sp>
      <p:sp>
        <p:nvSpPr>
          <p:cNvPr id="122" name="Shape 122"/>
          <p:cNvSpPr/>
          <p:nvPr/>
        </p:nvSpPr>
        <p:spPr>
          <a:xfrm>
            <a:off x="4397675" y="1687527"/>
            <a:ext cx="461105" cy="480761"/>
          </a:xfrm>
          <a:prstGeom prst="irregularSeal1">
            <a:avLst/>
          </a:prstGeom>
          <a:solidFill>
            <a:srgbClr val="FF0000"/>
          </a:solidFill>
          <a:ln cap="flat" cmpd="sng" w="9525">
            <a:solidFill>
              <a:schemeClr val="dk2"/>
            </a:solidFill>
            <a:prstDash val="solid"/>
            <a:round/>
            <a:headEnd len="med" w="med" type="none"/>
            <a:tailEnd len="med" w="med" type="none"/>
          </a:ln>
        </p:spPr>
        <p:txBody>
          <a:bodyPr anchorCtr="0" anchor="ctr" bIns="91425" lIns="91425" rIns="91425" tIns="91425">
            <a:noAutofit/>
          </a:bodyPr>
          <a:lstStyle/>
          <a:p>
            <a:pPr lvl="0">
              <a:spcBef>
                <a:spcPts val="0"/>
              </a:spcBef>
              <a:buNone/>
            </a:pPr>
            <a:r>
              <a:t/>
            </a:r>
            <a:endParaRPr/>
          </a:p>
        </p:txBody>
      </p:sp>
      <p:sp>
        <p:nvSpPr>
          <p:cNvPr id="123" name="Shape 123"/>
          <p:cNvSpPr/>
          <p:nvPr/>
        </p:nvSpPr>
        <p:spPr>
          <a:xfrm rot="3571312">
            <a:off x="242982" y="1687514"/>
            <a:ext cx="461099" cy="480752"/>
          </a:xfrm>
          <a:prstGeom prst="irregularSeal1">
            <a:avLst/>
          </a:prstGeom>
          <a:solidFill>
            <a:srgbClr val="FF0000"/>
          </a:solidFill>
          <a:ln cap="flat" cmpd="sng" w="9525">
            <a:solidFill>
              <a:schemeClr val="dk2"/>
            </a:solidFill>
            <a:prstDash val="solid"/>
            <a:round/>
            <a:headEnd len="med" w="med" type="none"/>
            <a:tailEnd len="med" w="med" type="none"/>
          </a:ln>
        </p:spPr>
        <p:txBody>
          <a:bodyPr anchorCtr="0" anchor="ctr" bIns="91425" lIns="91425" rIns="91425" tIns="91425">
            <a:noAutofit/>
          </a:bodyPr>
          <a:lstStyle/>
          <a:p>
            <a:pPr lvl="0">
              <a:spcBef>
                <a:spcPts val="0"/>
              </a:spcBef>
              <a:buNone/>
            </a:pPr>
            <a:r>
              <a:t/>
            </a:r>
            <a:endParaRPr/>
          </a:p>
        </p:txBody>
      </p:sp>
    </p:spTree>
  </p:cSld>
  <p:clrMapOvr>
    <a:masterClrMapping/>
  </p:clrMapOvr>
  <p:transition spd="slow">
    <p:cut/>
  </p:transition>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28" name="Shape 128"/>
        <p:cNvGrpSpPr/>
        <p:nvPr/>
      </p:nvGrpSpPr>
      <p:grpSpPr>
        <a:xfrm>
          <a:off x="0" y="0"/>
          <a:ext cx="0" cy="0"/>
          <a:chOff x="0" y="0"/>
          <a:chExt cx="0" cy="0"/>
        </a:xfrm>
      </p:grpSpPr>
      <p:sp>
        <p:nvSpPr>
          <p:cNvPr id="129" name="Shape 129"/>
          <p:cNvSpPr/>
          <p:nvPr/>
        </p:nvSpPr>
        <p:spPr>
          <a:xfrm>
            <a:off x="-100" y="1150425"/>
            <a:ext cx="9144000" cy="5404200"/>
          </a:xfrm>
          <a:prstGeom prst="rect">
            <a:avLst/>
          </a:prstGeom>
          <a:solidFill>
            <a:srgbClr val="1C4587"/>
          </a:solidFill>
          <a:ln cap="flat" cmpd="sng" w="9525">
            <a:solidFill>
              <a:schemeClr val="dk2"/>
            </a:solidFill>
            <a:prstDash val="solid"/>
            <a:round/>
            <a:headEnd len="med" w="med" type="none"/>
            <a:tailEnd len="med" w="med" type="none"/>
          </a:ln>
        </p:spPr>
        <p:txBody>
          <a:bodyPr anchorCtr="0" anchor="ctr" bIns="91425" lIns="91425" rIns="91425" tIns="91425">
            <a:noAutofit/>
          </a:bodyPr>
          <a:lstStyle/>
          <a:p>
            <a:pPr lvl="0">
              <a:spcBef>
                <a:spcPts val="0"/>
              </a:spcBef>
              <a:buNone/>
            </a:pPr>
            <a:r>
              <a:t/>
            </a:r>
            <a:endParaRPr/>
          </a:p>
        </p:txBody>
      </p:sp>
      <p:sp>
        <p:nvSpPr>
          <p:cNvPr id="130" name="Shape 130"/>
          <p:cNvSpPr txBox="1"/>
          <p:nvPr>
            <p:ph type="title"/>
          </p:nvPr>
        </p:nvSpPr>
        <p:spPr>
          <a:xfrm>
            <a:off x="779462" y="381000"/>
            <a:ext cx="7583400" cy="1044600"/>
          </a:xfrm>
          <a:prstGeom prst="rect">
            <a:avLst/>
          </a:prstGeom>
          <a:noFill/>
          <a:ln>
            <a:noFill/>
          </a:ln>
        </p:spPr>
        <p:txBody>
          <a:bodyPr anchorCtr="0" anchor="t" bIns="45700" lIns="91425" rIns="91425" tIns="45700">
            <a:noAutofit/>
          </a:bodyPr>
          <a:lstStyle/>
          <a:p>
            <a:pPr lvl="0" rtl="0">
              <a:spcBef>
                <a:spcPts val="0"/>
              </a:spcBef>
              <a:buClr>
                <a:schemeClr val="dk2"/>
              </a:buClr>
              <a:buSzPct val="25000"/>
              <a:buFont typeface="Arial"/>
              <a:buNone/>
            </a:pPr>
            <a:r>
              <a:rPr lang="en-US">
                <a:solidFill>
                  <a:schemeClr val="lt1"/>
                </a:solidFill>
              </a:rPr>
              <a:t>Requirements: Use Cases</a:t>
            </a:r>
          </a:p>
        </p:txBody>
      </p:sp>
      <p:sp>
        <p:nvSpPr>
          <p:cNvPr id="131" name="Shape 131"/>
          <p:cNvSpPr txBox="1"/>
          <p:nvPr/>
        </p:nvSpPr>
        <p:spPr>
          <a:xfrm>
            <a:off x="378450" y="1439475"/>
            <a:ext cx="8387100" cy="4826100"/>
          </a:xfrm>
          <a:prstGeom prst="rect">
            <a:avLst/>
          </a:prstGeom>
          <a:noFill/>
          <a:ln>
            <a:noFill/>
          </a:ln>
        </p:spPr>
        <p:txBody>
          <a:bodyPr anchorCtr="0" anchor="ctr" bIns="91425" lIns="91425" rIns="91425" tIns="91425">
            <a:noAutofit/>
          </a:bodyPr>
          <a:lstStyle/>
          <a:p>
            <a:pPr lvl="0" rtl="0">
              <a:spcBef>
                <a:spcPts val="0"/>
              </a:spcBef>
              <a:buClr>
                <a:srgbClr val="000000"/>
              </a:buClr>
              <a:buFont typeface="Arial"/>
              <a:buNone/>
            </a:pPr>
            <a:r>
              <a:rPr lang="en-US">
                <a:solidFill>
                  <a:srgbClr val="FFFFFF"/>
                </a:solidFill>
                <a:latin typeface="Calibri"/>
                <a:ea typeface="Calibri"/>
                <a:cs typeface="Calibri"/>
                <a:sym typeface="Calibri"/>
              </a:rPr>
              <a:t>      </a:t>
            </a:r>
            <a:r>
              <a:rPr b="1" lang="en-US" sz="1800">
                <a:solidFill>
                  <a:srgbClr val="FFFFFF"/>
                </a:solidFill>
                <a:latin typeface="Calibri"/>
                <a:ea typeface="Calibri"/>
                <a:cs typeface="Calibri"/>
                <a:sym typeface="Calibri"/>
              </a:rPr>
              <a:t>Use Case ID: MJ520 - Manage Profile</a:t>
            </a:r>
          </a:p>
          <a:p>
            <a:pPr indent="-69850" lvl="0" marL="228600" rtl="0">
              <a:lnSpc>
                <a:spcPct val="150000"/>
              </a:lnSpc>
              <a:spcBef>
                <a:spcPts val="0"/>
              </a:spcBef>
              <a:buClr>
                <a:srgbClr val="000000"/>
              </a:buClr>
              <a:buFont typeface="Arial"/>
              <a:buNone/>
            </a:pPr>
            <a:r>
              <a:rPr lang="en-US">
                <a:solidFill>
                  <a:srgbClr val="FFFFFF"/>
                </a:solidFill>
                <a:latin typeface="Calibri"/>
                <a:ea typeface="Calibri"/>
                <a:cs typeface="Calibri"/>
                <a:sym typeface="Calibri"/>
              </a:rPr>
              <a:t>Details: </a:t>
            </a:r>
          </a:p>
          <a:p>
            <a:pPr indent="158750" lvl="0" marL="228600" rtl="0">
              <a:lnSpc>
                <a:spcPct val="150000"/>
              </a:lnSpc>
              <a:spcBef>
                <a:spcPts val="0"/>
              </a:spcBef>
              <a:buClr>
                <a:srgbClr val="000000"/>
              </a:buClr>
              <a:buFont typeface="Arial"/>
              <a:buNone/>
            </a:pPr>
            <a:r>
              <a:rPr lang="en-US">
                <a:solidFill>
                  <a:srgbClr val="FFFFFF"/>
                </a:solidFill>
                <a:latin typeface="Calibri"/>
                <a:ea typeface="Calibri"/>
                <a:cs typeface="Calibri"/>
                <a:sym typeface="Calibri"/>
              </a:rPr>
              <a:t>Actor: User</a:t>
            </a:r>
          </a:p>
          <a:p>
            <a:pPr indent="158750" lvl="0" marL="228600" rtl="0">
              <a:lnSpc>
                <a:spcPct val="150000"/>
              </a:lnSpc>
              <a:spcBef>
                <a:spcPts val="0"/>
              </a:spcBef>
              <a:buClr>
                <a:srgbClr val="000000"/>
              </a:buClr>
              <a:buFont typeface="Arial"/>
              <a:buNone/>
            </a:pPr>
            <a:r>
              <a:rPr lang="en-US">
                <a:solidFill>
                  <a:srgbClr val="FFFFFF"/>
                </a:solidFill>
                <a:latin typeface="Calibri"/>
                <a:ea typeface="Calibri"/>
                <a:cs typeface="Calibri"/>
                <a:sym typeface="Calibri"/>
              </a:rPr>
              <a:t>Pre-conditions: </a:t>
            </a:r>
          </a:p>
          <a:p>
            <a:pPr indent="-228600" lvl="0" marL="914400" rtl="0">
              <a:lnSpc>
                <a:spcPct val="150000"/>
              </a:lnSpc>
              <a:spcBef>
                <a:spcPts val="0"/>
              </a:spcBef>
              <a:buClr>
                <a:srgbClr val="FFFFFF"/>
              </a:buClr>
              <a:buFont typeface="Calibri"/>
              <a:buAutoNum type="arabicPeriod"/>
            </a:pPr>
            <a:r>
              <a:rPr lang="en-US">
                <a:solidFill>
                  <a:srgbClr val="FFFFFF"/>
                </a:solidFill>
                <a:latin typeface="Calibri"/>
                <a:ea typeface="Calibri"/>
                <a:cs typeface="Calibri"/>
                <a:sym typeface="Calibri"/>
              </a:rPr>
              <a:t>Once user is logged in, the user profile information is loaded onto the screen</a:t>
            </a:r>
          </a:p>
          <a:p>
            <a:pPr indent="158750" lvl="0" marL="228600" rtl="0">
              <a:lnSpc>
                <a:spcPct val="150000"/>
              </a:lnSpc>
              <a:spcBef>
                <a:spcPts val="0"/>
              </a:spcBef>
              <a:buClr>
                <a:srgbClr val="000000"/>
              </a:buClr>
              <a:buFont typeface="Arial"/>
              <a:buNone/>
            </a:pPr>
            <a:r>
              <a:rPr lang="en-US">
                <a:solidFill>
                  <a:srgbClr val="FFFFFF"/>
                </a:solidFill>
                <a:latin typeface="Calibri"/>
                <a:ea typeface="Calibri"/>
                <a:cs typeface="Calibri"/>
                <a:sym typeface="Calibri"/>
              </a:rPr>
              <a:t>Description: </a:t>
            </a:r>
          </a:p>
          <a:p>
            <a:pPr indent="-228600" lvl="0" marL="914400" rtl="0">
              <a:lnSpc>
                <a:spcPct val="150000"/>
              </a:lnSpc>
              <a:spcBef>
                <a:spcPts val="0"/>
              </a:spcBef>
              <a:buClr>
                <a:srgbClr val="FFFFFF"/>
              </a:buClr>
              <a:buFont typeface="Calibri"/>
              <a:buAutoNum type="arabicPeriod"/>
            </a:pPr>
            <a:r>
              <a:rPr lang="en-US">
                <a:solidFill>
                  <a:srgbClr val="FFFFFF"/>
                </a:solidFill>
                <a:latin typeface="Calibri"/>
                <a:ea typeface="Calibri"/>
                <a:cs typeface="Calibri"/>
                <a:sym typeface="Calibri"/>
              </a:rPr>
              <a:t>Use case begins when the user clicks his profile picture or name</a:t>
            </a:r>
          </a:p>
          <a:p>
            <a:pPr indent="-228600" lvl="0" marL="914400" rtl="0">
              <a:lnSpc>
                <a:spcPct val="150000"/>
              </a:lnSpc>
              <a:spcBef>
                <a:spcPts val="0"/>
              </a:spcBef>
              <a:buClr>
                <a:srgbClr val="FFFFFF"/>
              </a:buClr>
              <a:buFont typeface="Calibri"/>
              <a:buAutoNum type="arabicPeriod"/>
            </a:pPr>
            <a:r>
              <a:rPr lang="en-US">
                <a:solidFill>
                  <a:srgbClr val="FFFFFF"/>
                </a:solidFill>
                <a:latin typeface="Calibri"/>
                <a:ea typeface="Calibri"/>
                <a:cs typeface="Calibri"/>
                <a:sym typeface="Calibri"/>
              </a:rPr>
              <a:t>The system will redirect the user to his profile page</a:t>
            </a:r>
          </a:p>
          <a:p>
            <a:pPr indent="-228600" lvl="0" marL="914400" rtl="0">
              <a:lnSpc>
                <a:spcPct val="150000"/>
              </a:lnSpc>
              <a:spcBef>
                <a:spcPts val="0"/>
              </a:spcBef>
              <a:buClr>
                <a:srgbClr val="FFFFFF"/>
              </a:buClr>
              <a:buFont typeface="Calibri"/>
              <a:buAutoNum type="arabicPeriod"/>
            </a:pPr>
            <a:r>
              <a:rPr lang="en-US">
                <a:solidFill>
                  <a:srgbClr val="FFFFFF"/>
                </a:solidFill>
                <a:latin typeface="Calibri"/>
                <a:ea typeface="Calibri"/>
                <a:cs typeface="Calibri"/>
                <a:sym typeface="Calibri"/>
              </a:rPr>
              <a:t>Once redirected to the his/her profile page, all the profile information will be able to be edited. </a:t>
            </a:r>
          </a:p>
          <a:p>
            <a:pPr indent="-228600" lvl="0" marL="914400" rtl="0">
              <a:lnSpc>
                <a:spcPct val="150000"/>
              </a:lnSpc>
              <a:spcBef>
                <a:spcPts val="0"/>
              </a:spcBef>
              <a:buClr>
                <a:srgbClr val="FFFFFF"/>
              </a:buClr>
              <a:buFont typeface="Calibri"/>
              <a:buAutoNum type="arabicPeriod"/>
            </a:pPr>
            <a:r>
              <a:rPr lang="en-US">
                <a:solidFill>
                  <a:srgbClr val="FFFFFF"/>
                </a:solidFill>
                <a:latin typeface="Calibri"/>
                <a:ea typeface="Calibri"/>
                <a:cs typeface="Calibri"/>
                <a:sym typeface="Calibri"/>
              </a:rPr>
              <a:t>The system will be able to save the new profile information changes.</a:t>
            </a:r>
          </a:p>
          <a:p>
            <a:pPr indent="-228600" lvl="0" marL="914400" rtl="0">
              <a:lnSpc>
                <a:spcPct val="150000"/>
              </a:lnSpc>
              <a:spcBef>
                <a:spcPts val="0"/>
              </a:spcBef>
              <a:buClr>
                <a:srgbClr val="FFFFFF"/>
              </a:buClr>
              <a:buFont typeface="Calibri"/>
              <a:buAutoNum type="arabicPeriod"/>
            </a:pPr>
            <a:r>
              <a:rPr lang="en-US">
                <a:solidFill>
                  <a:srgbClr val="FFFFFF"/>
                </a:solidFill>
                <a:latin typeface="Calibri"/>
                <a:ea typeface="Calibri"/>
                <a:cs typeface="Calibri"/>
                <a:sym typeface="Calibri"/>
              </a:rPr>
              <a:t>Use case ends once the user clicks save.</a:t>
            </a:r>
          </a:p>
          <a:p>
            <a:pPr indent="158750" lvl="0" marL="228600" rtl="0">
              <a:lnSpc>
                <a:spcPct val="150000"/>
              </a:lnSpc>
              <a:spcBef>
                <a:spcPts val="0"/>
              </a:spcBef>
              <a:buClr>
                <a:srgbClr val="000000"/>
              </a:buClr>
              <a:buFont typeface="Arial"/>
              <a:buNone/>
            </a:pPr>
            <a:r>
              <a:rPr lang="en-US">
                <a:solidFill>
                  <a:srgbClr val="FFFFFF"/>
                </a:solidFill>
                <a:latin typeface="Calibri"/>
                <a:ea typeface="Calibri"/>
                <a:cs typeface="Calibri"/>
                <a:sym typeface="Calibri"/>
              </a:rPr>
              <a:t>Post-conditions:</a:t>
            </a:r>
          </a:p>
          <a:p>
            <a:pPr indent="-228600" lvl="0" marL="914400" rtl="0">
              <a:lnSpc>
                <a:spcPct val="150000"/>
              </a:lnSpc>
              <a:spcBef>
                <a:spcPts val="0"/>
              </a:spcBef>
              <a:buClr>
                <a:srgbClr val="FFFFFF"/>
              </a:buClr>
              <a:buFont typeface="Calibri"/>
              <a:buAutoNum type="arabicPeriod"/>
            </a:pPr>
            <a:r>
              <a:rPr lang="en-US">
                <a:solidFill>
                  <a:srgbClr val="FFFFFF"/>
                </a:solidFill>
                <a:latin typeface="Calibri"/>
                <a:ea typeface="Calibri"/>
                <a:cs typeface="Calibri"/>
                <a:sym typeface="Calibri"/>
              </a:rPr>
              <a:t>n/a</a:t>
            </a:r>
          </a:p>
          <a:p>
            <a:pPr indent="158750" lvl="0" marL="228600" rtl="0">
              <a:lnSpc>
                <a:spcPct val="150000"/>
              </a:lnSpc>
              <a:spcBef>
                <a:spcPts val="0"/>
              </a:spcBef>
              <a:buClr>
                <a:srgbClr val="000000"/>
              </a:buClr>
              <a:buFont typeface="Arial"/>
              <a:buNone/>
            </a:pPr>
            <a:r>
              <a:rPr lang="en-US">
                <a:solidFill>
                  <a:srgbClr val="FFFFFF"/>
                </a:solidFill>
                <a:latin typeface="Calibri"/>
                <a:ea typeface="Calibri"/>
                <a:cs typeface="Calibri"/>
                <a:sym typeface="Calibri"/>
              </a:rPr>
              <a:t>Alternative Courses of Action:</a:t>
            </a:r>
          </a:p>
          <a:p>
            <a:pPr indent="-228600" lvl="0" marL="914400" rtl="0">
              <a:lnSpc>
                <a:spcPct val="150000"/>
              </a:lnSpc>
              <a:spcBef>
                <a:spcPts val="0"/>
              </a:spcBef>
              <a:buClr>
                <a:srgbClr val="FFFFFF"/>
              </a:buClr>
              <a:buFont typeface="Calibri"/>
              <a:buAutoNum type="arabicPeriod"/>
            </a:pPr>
            <a:r>
              <a:rPr lang="en-US">
                <a:solidFill>
                  <a:srgbClr val="FFFFFF"/>
                </a:solidFill>
                <a:latin typeface="Calibri"/>
                <a:ea typeface="Calibri"/>
                <a:cs typeface="Calibri"/>
                <a:sym typeface="Calibri"/>
              </a:rPr>
              <a:t>n/a</a:t>
            </a:r>
          </a:p>
        </p:txBody>
      </p:sp>
    </p:spTree>
  </p:cSld>
  <p:clrMapOvr>
    <a:masterClrMapping/>
  </p:clrMapOvr>
  <p:transition spd="slow">
    <p:cut/>
  </p:transition>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36" name="Shape 136"/>
        <p:cNvGrpSpPr/>
        <p:nvPr/>
      </p:nvGrpSpPr>
      <p:grpSpPr>
        <a:xfrm>
          <a:off x="0" y="0"/>
          <a:ext cx="0" cy="0"/>
          <a:chOff x="0" y="0"/>
          <a:chExt cx="0" cy="0"/>
        </a:xfrm>
      </p:grpSpPr>
      <p:sp>
        <p:nvSpPr>
          <p:cNvPr id="137" name="Shape 137"/>
          <p:cNvSpPr/>
          <p:nvPr/>
        </p:nvSpPr>
        <p:spPr>
          <a:xfrm>
            <a:off x="-25" y="1453650"/>
            <a:ext cx="9144000" cy="4575000"/>
          </a:xfrm>
          <a:prstGeom prst="rect">
            <a:avLst/>
          </a:prstGeom>
          <a:solidFill>
            <a:srgbClr val="FFFFFF"/>
          </a:solidFill>
          <a:ln>
            <a:noFill/>
          </a:ln>
        </p:spPr>
        <p:txBody>
          <a:bodyPr anchorCtr="0" anchor="ctr" bIns="91425" lIns="91425" rIns="91425" tIns="91425">
            <a:noAutofit/>
          </a:bodyPr>
          <a:lstStyle/>
          <a:p>
            <a:pPr lvl="0">
              <a:spcBef>
                <a:spcPts val="0"/>
              </a:spcBef>
              <a:buNone/>
            </a:pPr>
            <a:r>
              <a:t/>
            </a:r>
            <a:endParaRPr/>
          </a:p>
        </p:txBody>
      </p:sp>
      <p:sp>
        <p:nvSpPr>
          <p:cNvPr id="138" name="Shape 138"/>
          <p:cNvSpPr txBox="1"/>
          <p:nvPr>
            <p:ph type="title"/>
          </p:nvPr>
        </p:nvSpPr>
        <p:spPr>
          <a:xfrm>
            <a:off x="779462" y="381000"/>
            <a:ext cx="8059736" cy="1044575"/>
          </a:xfrm>
          <a:prstGeom prst="rect">
            <a:avLst/>
          </a:prstGeom>
          <a:noFill/>
          <a:ln>
            <a:noFill/>
          </a:ln>
        </p:spPr>
        <p:txBody>
          <a:bodyPr anchorCtr="0" anchor="t" bIns="45700" lIns="91425" rIns="91425" tIns="45700">
            <a:noAutofit/>
          </a:bodyPr>
          <a:lstStyle/>
          <a:p>
            <a:pPr indent="0" lvl="0" marL="0" marR="0" rtl="0" algn="l">
              <a:spcBef>
                <a:spcPts val="0"/>
              </a:spcBef>
              <a:spcAft>
                <a:spcPts val="0"/>
              </a:spcAft>
              <a:buSzPct val="25000"/>
              <a:buNone/>
            </a:pPr>
            <a:r>
              <a:rPr b="0" i="0" lang="en-US" sz="3800" u="none" cap="none" strike="noStrike">
                <a:solidFill>
                  <a:srgbClr val="FFFFFF"/>
                </a:solidFill>
                <a:latin typeface="Trebuchet MS"/>
                <a:ea typeface="Trebuchet MS"/>
                <a:cs typeface="Trebuchet MS"/>
                <a:sym typeface="Trebuchet MS"/>
              </a:rPr>
              <a:t>Requirements: Sequence Diagrams</a:t>
            </a:r>
          </a:p>
          <a:p>
            <a:pPr indent="387350" lvl="0" rtl="0">
              <a:lnSpc>
                <a:spcPct val="115000"/>
              </a:lnSpc>
              <a:spcBef>
                <a:spcPts val="0"/>
              </a:spcBef>
              <a:buClr>
                <a:schemeClr val="dk2"/>
              </a:buClr>
              <a:buSzPct val="50000"/>
              <a:buFont typeface="Arial"/>
              <a:buNone/>
            </a:pPr>
            <a:r>
              <a:rPr lang="en-US" sz="2200">
                <a:solidFill>
                  <a:schemeClr val="lt1"/>
                </a:solidFill>
              </a:rPr>
              <a:t>#520-Manage User Profile</a:t>
            </a:r>
          </a:p>
        </p:txBody>
      </p:sp>
      <p:pic>
        <p:nvPicPr>
          <p:cNvPr id="139" name="Shape 139"/>
          <p:cNvPicPr preferRelativeResize="0"/>
          <p:nvPr/>
        </p:nvPicPr>
        <p:blipFill>
          <a:blip r:embed="rId3">
            <a:alphaModFix/>
          </a:blip>
          <a:stretch>
            <a:fillRect/>
          </a:stretch>
        </p:blipFill>
        <p:spPr>
          <a:xfrm>
            <a:off x="256575" y="1612025"/>
            <a:ext cx="8630851" cy="4229324"/>
          </a:xfrm>
          <a:prstGeom prst="rect">
            <a:avLst/>
          </a:prstGeom>
          <a:noFill/>
          <a:ln>
            <a:noFill/>
          </a:ln>
        </p:spPr>
      </p:pic>
    </p:spTree>
  </p:cSld>
  <p:clrMapOvr>
    <a:masterClrMapping/>
  </p:clrMapOvr>
  <p:transition spd="slow">
    <p:cut/>
  </p:transition>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44" name="Shape 144"/>
        <p:cNvGrpSpPr/>
        <p:nvPr/>
      </p:nvGrpSpPr>
      <p:grpSpPr>
        <a:xfrm>
          <a:off x="0" y="0"/>
          <a:ext cx="0" cy="0"/>
          <a:chOff x="0" y="0"/>
          <a:chExt cx="0" cy="0"/>
        </a:xfrm>
      </p:grpSpPr>
      <p:sp>
        <p:nvSpPr>
          <p:cNvPr id="145" name="Shape 145"/>
          <p:cNvSpPr/>
          <p:nvPr/>
        </p:nvSpPr>
        <p:spPr>
          <a:xfrm>
            <a:off x="0" y="1375450"/>
            <a:ext cx="9144000" cy="5438100"/>
          </a:xfrm>
          <a:prstGeom prst="rect">
            <a:avLst/>
          </a:prstGeom>
          <a:solidFill>
            <a:srgbClr val="FFFFFF"/>
          </a:solidFill>
          <a:ln>
            <a:noFill/>
          </a:ln>
        </p:spPr>
        <p:txBody>
          <a:bodyPr anchorCtr="0" anchor="ctr" bIns="91425" lIns="91425" rIns="91425" tIns="91425">
            <a:noAutofit/>
          </a:bodyPr>
          <a:lstStyle/>
          <a:p>
            <a:pPr lvl="0">
              <a:spcBef>
                <a:spcPts val="0"/>
              </a:spcBef>
              <a:buNone/>
            </a:pPr>
            <a:r>
              <a:t/>
            </a:r>
            <a:endParaRPr/>
          </a:p>
        </p:txBody>
      </p:sp>
      <p:pic>
        <p:nvPicPr>
          <p:cNvPr id="146" name="Shape 146"/>
          <p:cNvPicPr preferRelativeResize="0"/>
          <p:nvPr/>
        </p:nvPicPr>
        <p:blipFill>
          <a:blip r:embed="rId3">
            <a:alphaModFix/>
          </a:blip>
          <a:stretch>
            <a:fillRect/>
          </a:stretch>
        </p:blipFill>
        <p:spPr>
          <a:xfrm>
            <a:off x="1027775" y="1835749"/>
            <a:ext cx="6965199" cy="4517499"/>
          </a:xfrm>
          <a:prstGeom prst="rect">
            <a:avLst/>
          </a:prstGeom>
          <a:noFill/>
          <a:ln>
            <a:noFill/>
          </a:ln>
        </p:spPr>
      </p:pic>
      <p:sp>
        <p:nvSpPr>
          <p:cNvPr id="147" name="Shape 147"/>
          <p:cNvSpPr txBox="1"/>
          <p:nvPr>
            <p:ph type="title"/>
          </p:nvPr>
        </p:nvSpPr>
        <p:spPr>
          <a:xfrm>
            <a:off x="779462" y="381000"/>
            <a:ext cx="7583486" cy="1044575"/>
          </a:xfrm>
          <a:prstGeom prst="rect">
            <a:avLst/>
          </a:prstGeom>
          <a:noFill/>
          <a:ln>
            <a:noFill/>
          </a:ln>
        </p:spPr>
        <p:txBody>
          <a:bodyPr anchorCtr="0" anchor="t" bIns="45700" lIns="91425" rIns="91425" tIns="45700">
            <a:noAutofit/>
          </a:bodyPr>
          <a:lstStyle/>
          <a:p>
            <a:pPr indent="0" lvl="0" marL="0" marR="0" rtl="0" algn="l">
              <a:spcBef>
                <a:spcPts val="0"/>
              </a:spcBef>
              <a:spcAft>
                <a:spcPts val="0"/>
              </a:spcAft>
              <a:buSzPct val="25000"/>
              <a:buNone/>
            </a:pPr>
            <a:r>
              <a:rPr b="0" i="0" lang="en-US" sz="3800" u="none" cap="none" strike="noStrike">
                <a:solidFill>
                  <a:srgbClr val="FFFFFF"/>
                </a:solidFill>
                <a:latin typeface="Trebuchet MS"/>
                <a:ea typeface="Trebuchet MS"/>
                <a:cs typeface="Trebuchet MS"/>
                <a:sym typeface="Trebuchet MS"/>
              </a:rPr>
              <a:t>Requirements: Use Cases</a:t>
            </a:r>
          </a:p>
        </p:txBody>
      </p:sp>
      <p:sp>
        <p:nvSpPr>
          <p:cNvPr id="148" name="Shape 148"/>
          <p:cNvSpPr/>
          <p:nvPr/>
        </p:nvSpPr>
        <p:spPr>
          <a:xfrm>
            <a:off x="2135300" y="1425575"/>
            <a:ext cx="5030400" cy="5317200"/>
          </a:xfrm>
          <a:prstGeom prst="rect">
            <a:avLst/>
          </a:prstGeom>
          <a:noFill/>
          <a:ln cap="flat" cmpd="sng" w="9525">
            <a:solidFill>
              <a:schemeClr val="dk2"/>
            </a:solidFill>
            <a:prstDash val="solid"/>
            <a:round/>
            <a:headEnd len="med" w="med" type="none"/>
            <a:tailEnd len="med" w="med" type="none"/>
          </a:ln>
        </p:spPr>
        <p:txBody>
          <a:bodyPr anchorCtr="0" anchor="ctr" bIns="91425" lIns="91425" rIns="91425" tIns="91425">
            <a:noAutofit/>
          </a:bodyPr>
          <a:lstStyle/>
          <a:p>
            <a:pPr lvl="0">
              <a:spcBef>
                <a:spcPts val="0"/>
              </a:spcBef>
              <a:buNone/>
            </a:pPr>
            <a:r>
              <a:t/>
            </a:r>
            <a:endParaRPr/>
          </a:p>
        </p:txBody>
      </p:sp>
      <p:sp>
        <p:nvSpPr>
          <p:cNvPr id="149" name="Shape 149"/>
          <p:cNvSpPr/>
          <p:nvPr/>
        </p:nvSpPr>
        <p:spPr>
          <a:xfrm>
            <a:off x="5591375" y="5066475"/>
            <a:ext cx="1199400" cy="641100"/>
          </a:xfrm>
          <a:prstGeom prst="ellipse">
            <a:avLst/>
          </a:prstGeom>
          <a:noFill/>
          <a:ln cap="flat" cmpd="sng" w="28575">
            <a:solidFill>
              <a:srgbClr val="FF0000"/>
            </a:solidFill>
            <a:prstDash val="solid"/>
            <a:round/>
            <a:headEnd len="med" w="med" type="none"/>
            <a:tailEnd len="med" w="med" type="none"/>
          </a:ln>
        </p:spPr>
        <p:txBody>
          <a:bodyPr anchorCtr="0" anchor="ctr" bIns="91425" lIns="91425" rIns="91425" tIns="91425">
            <a:noAutofit/>
          </a:bodyPr>
          <a:lstStyle/>
          <a:p>
            <a:pPr lvl="0">
              <a:spcBef>
                <a:spcPts val="0"/>
              </a:spcBef>
              <a:buNone/>
            </a:pPr>
            <a:r>
              <a:t/>
            </a:r>
            <a:endParaRPr/>
          </a:p>
        </p:txBody>
      </p:sp>
      <p:sp>
        <p:nvSpPr>
          <p:cNvPr id="150" name="Shape 150"/>
          <p:cNvSpPr/>
          <p:nvPr/>
        </p:nvSpPr>
        <p:spPr>
          <a:xfrm>
            <a:off x="2473500" y="5834475"/>
            <a:ext cx="1199400" cy="600300"/>
          </a:xfrm>
          <a:prstGeom prst="ellipse">
            <a:avLst/>
          </a:prstGeom>
          <a:noFill/>
          <a:ln cap="flat" cmpd="sng" w="28575">
            <a:solidFill>
              <a:srgbClr val="FF0000"/>
            </a:solidFill>
            <a:prstDash val="solid"/>
            <a:round/>
            <a:headEnd len="med" w="med" type="none"/>
            <a:tailEnd len="med" w="med" type="none"/>
          </a:ln>
        </p:spPr>
        <p:txBody>
          <a:bodyPr anchorCtr="0" anchor="ctr" bIns="91425" lIns="91425" rIns="91425" tIns="91425">
            <a:noAutofit/>
          </a:bodyPr>
          <a:lstStyle/>
          <a:p>
            <a:pPr lvl="0">
              <a:spcBef>
                <a:spcPts val="0"/>
              </a:spcBef>
              <a:buNone/>
            </a:pPr>
            <a:r>
              <a:t/>
            </a:r>
            <a:endParaRPr/>
          </a:p>
        </p:txBody>
      </p:sp>
      <p:sp>
        <p:nvSpPr>
          <p:cNvPr id="151" name="Shape 151"/>
          <p:cNvSpPr/>
          <p:nvPr/>
        </p:nvSpPr>
        <p:spPr>
          <a:xfrm>
            <a:off x="2473500" y="5332825"/>
            <a:ext cx="1199400" cy="600300"/>
          </a:xfrm>
          <a:prstGeom prst="ellipse">
            <a:avLst/>
          </a:prstGeom>
          <a:noFill/>
          <a:ln cap="flat" cmpd="sng" w="28575">
            <a:solidFill>
              <a:srgbClr val="FF0000"/>
            </a:solidFill>
            <a:prstDash val="solid"/>
            <a:round/>
            <a:headEnd len="med" w="med" type="none"/>
            <a:tailEnd len="med" w="med" type="none"/>
          </a:ln>
        </p:spPr>
        <p:txBody>
          <a:bodyPr anchorCtr="0" anchor="ctr" bIns="91425" lIns="91425" rIns="91425" tIns="91425">
            <a:noAutofit/>
          </a:bodyPr>
          <a:lstStyle/>
          <a:p>
            <a:pPr lvl="0">
              <a:spcBef>
                <a:spcPts val="0"/>
              </a:spcBef>
              <a:buNone/>
            </a:pPr>
            <a:r>
              <a:t/>
            </a:r>
            <a:endParaRPr/>
          </a:p>
        </p:txBody>
      </p:sp>
    </p:spTree>
  </p:cSld>
  <p:clrMapOvr>
    <a:masterClrMapping/>
  </p:clrMapOvr>
  <p:transition spd="slow">
    <p:cut/>
  </p:transition>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56" name="Shape 156"/>
        <p:cNvGrpSpPr/>
        <p:nvPr/>
      </p:nvGrpSpPr>
      <p:grpSpPr>
        <a:xfrm>
          <a:off x="0" y="0"/>
          <a:ext cx="0" cy="0"/>
          <a:chOff x="0" y="0"/>
          <a:chExt cx="0" cy="0"/>
        </a:xfrm>
      </p:grpSpPr>
      <p:sp>
        <p:nvSpPr>
          <p:cNvPr id="157" name="Shape 157"/>
          <p:cNvSpPr/>
          <p:nvPr/>
        </p:nvSpPr>
        <p:spPr>
          <a:xfrm>
            <a:off x="0" y="1596325"/>
            <a:ext cx="9144000" cy="972000"/>
          </a:xfrm>
          <a:prstGeom prst="rect">
            <a:avLst/>
          </a:prstGeom>
          <a:solidFill>
            <a:srgbClr val="1C4587"/>
          </a:solidFill>
          <a:ln cap="flat" cmpd="sng" w="9525">
            <a:solidFill>
              <a:schemeClr val="dk2"/>
            </a:solidFill>
            <a:prstDash val="solid"/>
            <a:round/>
            <a:headEnd len="med" w="med" type="none"/>
            <a:tailEnd len="med" w="med" type="none"/>
          </a:ln>
        </p:spPr>
        <p:txBody>
          <a:bodyPr anchorCtr="0" anchor="ctr" bIns="91425" lIns="91425" rIns="91425" tIns="91425">
            <a:noAutofit/>
          </a:bodyPr>
          <a:lstStyle/>
          <a:p>
            <a:pPr lvl="0">
              <a:spcBef>
                <a:spcPts val="0"/>
              </a:spcBef>
              <a:buNone/>
            </a:pPr>
            <a:r>
              <a:t/>
            </a:r>
            <a:endParaRPr/>
          </a:p>
        </p:txBody>
      </p:sp>
      <p:sp>
        <p:nvSpPr>
          <p:cNvPr id="158" name="Shape 158"/>
          <p:cNvSpPr/>
          <p:nvPr/>
        </p:nvSpPr>
        <p:spPr>
          <a:xfrm>
            <a:off x="-25" y="3238050"/>
            <a:ext cx="9144000" cy="2121600"/>
          </a:xfrm>
          <a:prstGeom prst="rect">
            <a:avLst/>
          </a:prstGeom>
          <a:solidFill>
            <a:srgbClr val="1C4587"/>
          </a:solidFill>
          <a:ln cap="flat" cmpd="sng" w="9525">
            <a:solidFill>
              <a:schemeClr val="dk2"/>
            </a:solidFill>
            <a:prstDash val="solid"/>
            <a:round/>
            <a:headEnd len="med" w="med" type="none"/>
            <a:tailEnd len="med" w="med" type="none"/>
          </a:ln>
        </p:spPr>
        <p:txBody>
          <a:bodyPr anchorCtr="0" anchor="ctr" bIns="91425" lIns="91425" rIns="91425" tIns="91425">
            <a:noAutofit/>
          </a:bodyPr>
          <a:lstStyle/>
          <a:p>
            <a:pPr lvl="0">
              <a:spcBef>
                <a:spcPts val="0"/>
              </a:spcBef>
              <a:buNone/>
            </a:pPr>
            <a:r>
              <a:t/>
            </a:r>
            <a:endParaRPr/>
          </a:p>
        </p:txBody>
      </p:sp>
      <p:sp>
        <p:nvSpPr>
          <p:cNvPr id="159" name="Shape 159"/>
          <p:cNvSpPr txBox="1"/>
          <p:nvPr>
            <p:ph type="title"/>
          </p:nvPr>
        </p:nvSpPr>
        <p:spPr>
          <a:xfrm>
            <a:off x="779462" y="381000"/>
            <a:ext cx="7583486" cy="1044575"/>
          </a:xfrm>
          <a:prstGeom prst="rect">
            <a:avLst/>
          </a:prstGeom>
          <a:noFill/>
          <a:ln>
            <a:noFill/>
          </a:ln>
        </p:spPr>
        <p:txBody>
          <a:bodyPr anchorCtr="0" anchor="t" bIns="45700" lIns="91425" rIns="91425" tIns="45700">
            <a:noAutofit/>
          </a:bodyPr>
          <a:lstStyle/>
          <a:p>
            <a:pPr indent="0" lvl="0" marL="0" marR="0" rtl="0" algn="l">
              <a:spcBef>
                <a:spcPts val="0"/>
              </a:spcBef>
              <a:spcAft>
                <a:spcPts val="0"/>
              </a:spcAft>
              <a:buSzPct val="25000"/>
              <a:buNone/>
            </a:pPr>
            <a:r>
              <a:rPr b="0" i="0" lang="en-US" sz="3800" u="none" cap="none" strike="noStrike">
                <a:solidFill>
                  <a:srgbClr val="FFFFFF"/>
                </a:solidFill>
                <a:latin typeface="Trebuchet MS"/>
                <a:ea typeface="Trebuchet MS"/>
                <a:cs typeface="Trebuchet MS"/>
                <a:sym typeface="Trebuchet MS"/>
              </a:rPr>
              <a:t>System Design: Architecture</a:t>
            </a:r>
          </a:p>
        </p:txBody>
      </p:sp>
      <p:sp>
        <p:nvSpPr>
          <p:cNvPr id="160" name="Shape 160"/>
          <p:cNvSpPr txBox="1"/>
          <p:nvPr>
            <p:ph idx="1" type="body"/>
          </p:nvPr>
        </p:nvSpPr>
        <p:spPr>
          <a:xfrm>
            <a:off x="951025" y="1712575"/>
            <a:ext cx="7676100" cy="739500"/>
          </a:xfrm>
          <a:prstGeom prst="rect">
            <a:avLst/>
          </a:prstGeom>
          <a:noFill/>
          <a:ln>
            <a:noFill/>
          </a:ln>
        </p:spPr>
        <p:txBody>
          <a:bodyPr anchorCtr="0" anchor="ctr" bIns="45700" lIns="91425" rIns="91425" tIns="45700">
            <a:noAutofit/>
          </a:bodyPr>
          <a:lstStyle/>
          <a:p>
            <a:pPr indent="0" lvl="0" marL="0" marR="0" rtl="0" algn="l">
              <a:spcBef>
                <a:spcPts val="0"/>
              </a:spcBef>
              <a:spcAft>
                <a:spcPts val="0"/>
              </a:spcAft>
              <a:buNone/>
            </a:pPr>
            <a:r>
              <a:rPr lang="en-US">
                <a:solidFill>
                  <a:srgbClr val="FFFFFF"/>
                </a:solidFill>
              </a:rPr>
              <a:t>3-tier architecture and Client-Server</a:t>
            </a:r>
          </a:p>
        </p:txBody>
      </p:sp>
      <p:sp>
        <p:nvSpPr>
          <p:cNvPr id="161" name="Shape 161"/>
          <p:cNvSpPr txBox="1"/>
          <p:nvPr/>
        </p:nvSpPr>
        <p:spPr>
          <a:xfrm>
            <a:off x="951025" y="3322350"/>
            <a:ext cx="7676100" cy="1953000"/>
          </a:xfrm>
          <a:prstGeom prst="rect">
            <a:avLst/>
          </a:prstGeom>
          <a:noFill/>
          <a:ln>
            <a:noFill/>
          </a:ln>
        </p:spPr>
        <p:txBody>
          <a:bodyPr anchorCtr="0" anchor="ctr" bIns="91425" lIns="91425" rIns="91425" tIns="91425">
            <a:noAutofit/>
          </a:bodyPr>
          <a:lstStyle/>
          <a:p>
            <a:pPr lvl="0" rtl="0">
              <a:spcBef>
                <a:spcPts val="0"/>
              </a:spcBef>
              <a:buNone/>
            </a:pPr>
            <a:r>
              <a:rPr lang="en-US" sz="2200">
                <a:solidFill>
                  <a:srgbClr val="FFFFFF"/>
                </a:solidFill>
                <a:latin typeface="Trebuchet MS"/>
                <a:ea typeface="Trebuchet MS"/>
                <a:cs typeface="Trebuchet MS"/>
                <a:sym typeface="Trebuchet MS"/>
              </a:rPr>
              <a:t>Security/Privacy</a:t>
            </a:r>
          </a:p>
          <a:p>
            <a:pPr indent="-368300" lvl="0" marL="914400" rtl="0">
              <a:spcBef>
                <a:spcPts val="0"/>
              </a:spcBef>
              <a:buClr>
                <a:srgbClr val="FFFFFF"/>
              </a:buClr>
              <a:buSzPct val="100000"/>
              <a:buFont typeface="Noto Sans Symbols"/>
              <a:buAutoNum type="arabicPeriod"/>
            </a:pPr>
            <a:r>
              <a:rPr lang="en-US" sz="2200">
                <a:solidFill>
                  <a:srgbClr val="FFFFFF"/>
                </a:solidFill>
                <a:latin typeface="Trebuchet MS"/>
                <a:ea typeface="Trebuchet MS"/>
                <a:cs typeface="Trebuchet MS"/>
                <a:sym typeface="Trebuchet MS"/>
              </a:rPr>
              <a:t>Oauthd authentication</a:t>
            </a:r>
          </a:p>
          <a:p>
            <a:pPr indent="-368300" lvl="0" marL="914400" rtl="0">
              <a:spcBef>
                <a:spcPts val="0"/>
              </a:spcBef>
              <a:buClr>
                <a:srgbClr val="FFFFFF"/>
              </a:buClr>
              <a:buSzPct val="100000"/>
              <a:buFont typeface="Noto Sans Symbols"/>
              <a:buAutoNum type="arabicPeriod"/>
            </a:pPr>
            <a:r>
              <a:rPr lang="en-US" sz="2200">
                <a:solidFill>
                  <a:srgbClr val="FFFFFF"/>
                </a:solidFill>
                <a:latin typeface="Trebuchet MS"/>
                <a:ea typeface="Trebuchet MS"/>
                <a:cs typeface="Trebuchet MS"/>
                <a:sym typeface="Trebuchet MS"/>
              </a:rPr>
              <a:t>Hashing and salting of passwords</a:t>
            </a:r>
          </a:p>
          <a:p>
            <a:pPr indent="-368300" lvl="0" marL="914400" rtl="0">
              <a:spcBef>
                <a:spcPts val="0"/>
              </a:spcBef>
              <a:buClr>
                <a:srgbClr val="FFFFFF"/>
              </a:buClr>
              <a:buSzPct val="100000"/>
              <a:buFont typeface="Noto Sans Symbols"/>
              <a:buAutoNum type="arabicPeriod"/>
            </a:pPr>
            <a:r>
              <a:rPr lang="en-US" sz="2200">
                <a:solidFill>
                  <a:srgbClr val="FFFFFF"/>
                </a:solidFill>
                <a:latin typeface="Trebuchet MS"/>
                <a:ea typeface="Trebuchet MS"/>
                <a:cs typeface="Trebuchet MS"/>
                <a:sym typeface="Trebuchet MS"/>
              </a:rPr>
              <a:t>Sanitizing user input</a:t>
            </a:r>
          </a:p>
          <a:p>
            <a:pPr indent="-368300" lvl="0" marL="914400" rtl="0">
              <a:spcBef>
                <a:spcPts val="0"/>
              </a:spcBef>
              <a:buClr>
                <a:srgbClr val="FFFFFF"/>
              </a:buClr>
              <a:buSzPct val="100000"/>
              <a:buFont typeface="Noto Sans Symbols"/>
              <a:buAutoNum type="arabicPeriod"/>
            </a:pPr>
            <a:r>
              <a:rPr lang="en-US" sz="2200">
                <a:solidFill>
                  <a:srgbClr val="FFFFFF"/>
                </a:solidFill>
                <a:latin typeface="Trebuchet MS"/>
                <a:ea typeface="Trebuchet MS"/>
                <a:cs typeface="Trebuchet MS"/>
                <a:sym typeface="Trebuchet MS"/>
              </a:rPr>
              <a:t>Token based authentication (bcrypt)</a:t>
            </a:r>
          </a:p>
        </p:txBody>
      </p:sp>
    </p:spTree>
  </p:cSld>
  <p:clrMapOvr>
    <a:masterClrMapping/>
  </p:clrMapOvr>
  <p:transition spd="slow">
    <p:cut/>
  </p:transition>
</p:sld>
</file>

<file path=ppt/theme/theme1.xml><?xml version="1.0" encoding="utf-8"?>
<a:theme xmlns:a="http://schemas.openxmlformats.org/drawingml/2006/main" xmlns:r="http://schemas.openxmlformats.org/officeDocument/2006/relationships" name="swiss-2">
  <a:themeElements>
    <a:clrScheme name="Swiss">
      <a:dk1>
        <a:srgbClr val="F46524"/>
      </a:dk1>
      <a:lt1>
        <a:srgbClr val="FFFFFF"/>
      </a:lt1>
      <a:dk2>
        <a:srgbClr val="000000"/>
      </a:dk2>
      <a:lt2>
        <a:srgbClr val="757575"/>
      </a:lt2>
      <a:accent1>
        <a:srgbClr val="01579B"/>
      </a:accent1>
      <a:accent2>
        <a:srgbClr val="27C7BD"/>
      </a:accent2>
      <a:accent3>
        <a:srgbClr val="0099E8"/>
      </a:accent3>
      <a:accent4>
        <a:srgbClr val="51B9A3"/>
      </a:accent4>
      <a:accent5>
        <a:srgbClr val="FB8C00"/>
      </a:accent5>
      <a:accent6>
        <a:srgbClr val="FFAE88"/>
      </a:accent6>
      <a:hlink>
        <a:srgbClr val="0277BD"/>
      </a:hlink>
      <a:folHlink>
        <a:srgbClr val="0277BD"/>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Custom Theme">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