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autoCompressPictures="0" embedTrueTypeFonts="1" strictFirstAndLastChars="0" saveSubsetFonts="1">
  <p:sldMasterIdLst>
    <p:sldMasterId id="2147483660"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Lst>
  <p:sldSz cy="6858000" cx="9144000"/>
  <p:notesSz cx="6858000" cy="9144000"/>
  <p:embeddedFontLst>
    <p:embeddedFont>
      <p:font typeface="Ubuntu"/>
      <p:regular r:id="rId20"/>
      <p:bold r:id="rId21"/>
      <p:italic r:id="rId22"/>
      <p:boldItalic r:id="rId23"/>
    </p:embeddedFont>
    <p:embeddedFont>
      <p:font typeface="Raleway"/>
      <p:regular r:id="rId24"/>
      <p:bold r:id="rId25"/>
      <p:italic r:id="rId26"/>
      <p:boldItalic r:id="rId27"/>
    </p:embeddedFont>
    <p:embeddedFont>
      <p:font typeface="Lato"/>
      <p:regular r:id="rId28"/>
      <p:bold r:id="rId29"/>
      <p:italic r:id="rId30"/>
      <p:boldItalic r:id="rId31"/>
    </p:embeddedFont>
    <p:embeddedFont>
      <p:font typeface="Questrial"/>
      <p:regular r:id="rId3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file>

<file path=ppt/_rels/presentation.xml.rels><?xml version="1.0" encoding="UTF-8" standalone="yes"?><Relationships xmlns="http://schemas.openxmlformats.org/package/2006/relationships"><Relationship Id="rId20" Type="http://schemas.openxmlformats.org/officeDocument/2006/relationships/font" Target="fonts/Ubuntu-regular.fntdata"/><Relationship Id="rId22" Type="http://schemas.openxmlformats.org/officeDocument/2006/relationships/font" Target="fonts/Ubuntu-italic.fntdata"/><Relationship Id="rId21" Type="http://schemas.openxmlformats.org/officeDocument/2006/relationships/font" Target="fonts/Ubuntu-bold.fntdata"/><Relationship Id="rId24" Type="http://schemas.openxmlformats.org/officeDocument/2006/relationships/font" Target="fonts/Raleway-regular.fntdata"/><Relationship Id="rId23" Type="http://schemas.openxmlformats.org/officeDocument/2006/relationships/font" Target="fonts/Ubuntu-boldItalic.fntdata"/><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font" Target="fonts/Raleway-italic.fntdata"/><Relationship Id="rId25" Type="http://schemas.openxmlformats.org/officeDocument/2006/relationships/font" Target="fonts/Raleway-bold.fntdata"/><Relationship Id="rId28" Type="http://schemas.openxmlformats.org/officeDocument/2006/relationships/font" Target="fonts/Lato-regular.fntdata"/><Relationship Id="rId27" Type="http://schemas.openxmlformats.org/officeDocument/2006/relationships/font" Target="fonts/Raleway-boldItalic.fntdata"/><Relationship Id="rId5" Type="http://schemas.openxmlformats.org/officeDocument/2006/relationships/slide" Target="slides/slide1.xml"/><Relationship Id="rId6" Type="http://schemas.openxmlformats.org/officeDocument/2006/relationships/slide" Target="slides/slide2.xml"/><Relationship Id="rId29" Type="http://schemas.openxmlformats.org/officeDocument/2006/relationships/font" Target="fonts/Lato-bold.fntdata"/><Relationship Id="rId7" Type="http://schemas.openxmlformats.org/officeDocument/2006/relationships/slide" Target="slides/slide3.xml"/><Relationship Id="rId8" Type="http://schemas.openxmlformats.org/officeDocument/2006/relationships/slide" Target="slides/slide4.xml"/><Relationship Id="rId31" Type="http://schemas.openxmlformats.org/officeDocument/2006/relationships/font" Target="fonts/Lato-boldItalic.fntdata"/><Relationship Id="rId30" Type="http://schemas.openxmlformats.org/officeDocument/2006/relationships/font" Target="fonts/Lato-italic.fntdata"/><Relationship Id="rId11" Type="http://schemas.openxmlformats.org/officeDocument/2006/relationships/slide" Target="slides/slide7.xml"/><Relationship Id="rId10" Type="http://schemas.openxmlformats.org/officeDocument/2006/relationships/slide" Target="slides/slide6.xml"/><Relationship Id="rId32" Type="http://schemas.openxmlformats.org/officeDocument/2006/relationships/font" Target="fonts/Questrial-regular.fntdata"/><Relationship Id="rId13" Type="http://schemas.openxmlformats.org/officeDocument/2006/relationships/slide" Target="slides/slide9.xml"/><Relationship Id="rId12" Type="http://schemas.openxmlformats.org/officeDocument/2006/relationships/slide" Target="slides/slide8.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2" name="Shape 2"/>
        <p:cNvGrpSpPr/>
        <p:nvPr/>
      </p:nvGrpSpPr>
      <p:grpSpPr>
        <a:xfrm>
          <a:off x="0" y="0"/>
          <a:ext cx="0" cy="0"/>
          <a:chOff x="0" y="0"/>
          <a:chExt cx="0" cy="0"/>
        </a:xfrm>
      </p:grpSpPr>
      <p:sp>
        <p:nvSpPr>
          <p:cNvPr id="3" name="Shape 3"/>
          <p:cNvSpPr txBox="1"/>
          <p:nvPr>
            <p:ph idx="2" type="hdr"/>
          </p:nvPr>
        </p:nvSpPr>
        <p:spPr>
          <a:xfrm>
            <a:off x="0" y="0"/>
            <a:ext cx="2971799" cy="4572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1"/>
              </a:buClr>
              <a:buFont typeface="Arial"/>
              <a:buNone/>
              <a:defRPr b="0" i="0" sz="12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6pPr>
            <a:lvl7pPr indent="0" lvl="6" marL="27432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7pPr>
            <a:lvl8pPr indent="0" lvl="7" marL="32004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8pPr>
            <a:lvl9pPr indent="0" lvl="8" marL="36576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9pPr>
          </a:lstStyle>
          <a:p/>
        </p:txBody>
      </p:sp>
      <p:sp>
        <p:nvSpPr>
          <p:cNvPr id="4" name="Shape 4"/>
          <p:cNvSpPr txBox="1"/>
          <p:nvPr>
            <p:ph idx="10" type="dt"/>
          </p:nvPr>
        </p:nvSpPr>
        <p:spPr>
          <a:xfrm>
            <a:off x="3884612" y="0"/>
            <a:ext cx="2971799" cy="457200"/>
          </a:xfrm>
          <a:prstGeom prst="rect">
            <a:avLst/>
          </a:prstGeom>
          <a:noFill/>
          <a:ln>
            <a:noFill/>
          </a:ln>
        </p:spPr>
        <p:txBody>
          <a:bodyPr anchorCtr="0" anchor="t" bIns="91425" lIns="91425" rIns="91425" tIns="91425"/>
          <a:lstStyle>
            <a:lvl1pPr indent="0" lvl="0" marL="0" marR="0" rtl="0" algn="r">
              <a:lnSpc>
                <a:spcPct val="100000"/>
              </a:lnSpc>
              <a:spcBef>
                <a:spcPts val="0"/>
              </a:spcBef>
              <a:spcAft>
                <a:spcPts val="0"/>
              </a:spcAft>
              <a:buClr>
                <a:schemeClr val="dk1"/>
              </a:buClr>
              <a:buFont typeface="Arial"/>
              <a:buNone/>
              <a:defRPr b="0" i="0" sz="12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6pPr>
            <a:lvl7pPr indent="0" lvl="6" marL="27432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7pPr>
            <a:lvl8pPr indent="0" lvl="7" marL="32004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8pPr>
            <a:lvl9pPr indent="0" lvl="8" marL="36576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9pPr>
          </a:lstStyle>
          <a:p/>
        </p:txBody>
      </p:sp>
      <p:sp>
        <p:nvSpPr>
          <p:cNvPr id="5" name="Shape 5"/>
          <p:cNvSpPr/>
          <p:nvPr>
            <p:ph idx="3"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6" name="Shape 6"/>
          <p:cNvSpPr txBox="1"/>
          <p:nvPr>
            <p:ph idx="1" type="body"/>
          </p:nvPr>
        </p:nvSpPr>
        <p:spPr>
          <a:xfrm>
            <a:off x="685800" y="4343400"/>
            <a:ext cx="5486399" cy="4114800"/>
          </a:xfrm>
          <a:prstGeom prst="rect">
            <a:avLst/>
          </a:prstGeom>
          <a:noFill/>
          <a:ln>
            <a:noFill/>
          </a:ln>
        </p:spPr>
        <p:txBody>
          <a:bodyPr anchorCtr="0" anchor="t" bIns="91425" lIns="91425" rIns="91425" tIns="91425"/>
          <a:lstStyle>
            <a:lvl1pPr indent="0" lvl="0" marL="0" marR="0" rtl="0" algn="l">
              <a:spcBef>
                <a:spcPts val="360"/>
              </a:spcBef>
              <a:spcAft>
                <a:spcPts val="0"/>
              </a:spcAft>
              <a:buClr>
                <a:schemeClr val="dk1"/>
              </a:buClr>
              <a:buFont typeface="Calibri"/>
              <a:buNone/>
              <a:defRPr b="0" i="0" sz="1200" u="none" cap="none" strike="noStrike">
                <a:solidFill>
                  <a:schemeClr val="dk1"/>
                </a:solidFill>
                <a:latin typeface="Calibri"/>
                <a:ea typeface="Calibri"/>
                <a:cs typeface="Calibri"/>
                <a:sym typeface="Calibri"/>
              </a:defRPr>
            </a:lvl1pPr>
            <a:lvl2pPr indent="0" lvl="1" marL="457200" marR="0" rtl="0" algn="l">
              <a:spcBef>
                <a:spcPts val="360"/>
              </a:spcBef>
              <a:spcAft>
                <a:spcPts val="0"/>
              </a:spcAft>
              <a:buClr>
                <a:schemeClr val="dk1"/>
              </a:buClr>
              <a:buFont typeface="Calibri"/>
              <a:buNone/>
              <a:defRPr b="0" i="0" sz="1200" u="none" cap="none" strike="noStrike">
                <a:solidFill>
                  <a:schemeClr val="dk1"/>
                </a:solidFill>
                <a:latin typeface="Calibri"/>
                <a:ea typeface="Calibri"/>
                <a:cs typeface="Calibri"/>
                <a:sym typeface="Calibri"/>
              </a:defRPr>
            </a:lvl2pPr>
            <a:lvl3pPr indent="0" lvl="2" marL="914400" marR="0" rtl="0" algn="l">
              <a:spcBef>
                <a:spcPts val="360"/>
              </a:spcBef>
              <a:spcAft>
                <a:spcPts val="0"/>
              </a:spcAft>
              <a:buClr>
                <a:schemeClr val="dk1"/>
              </a:buClr>
              <a:buFont typeface="Calibri"/>
              <a:buNone/>
              <a:defRPr b="0" i="0" sz="1200" u="none" cap="none" strike="noStrike">
                <a:solidFill>
                  <a:schemeClr val="dk1"/>
                </a:solidFill>
                <a:latin typeface="Calibri"/>
                <a:ea typeface="Calibri"/>
                <a:cs typeface="Calibri"/>
                <a:sym typeface="Calibri"/>
              </a:defRPr>
            </a:lvl3pPr>
            <a:lvl4pPr indent="0" lvl="3" marL="1371600" marR="0" rtl="0" algn="l">
              <a:spcBef>
                <a:spcPts val="360"/>
              </a:spcBef>
              <a:spcAft>
                <a:spcPts val="0"/>
              </a:spcAft>
              <a:buClr>
                <a:schemeClr val="dk1"/>
              </a:buClr>
              <a:buFont typeface="Calibri"/>
              <a:buNone/>
              <a:defRPr b="0" i="0" sz="1200" u="none" cap="none" strike="noStrike">
                <a:solidFill>
                  <a:schemeClr val="dk1"/>
                </a:solidFill>
                <a:latin typeface="Calibri"/>
                <a:ea typeface="Calibri"/>
                <a:cs typeface="Calibri"/>
                <a:sym typeface="Calibri"/>
              </a:defRPr>
            </a:lvl4pPr>
            <a:lvl5pPr indent="0" lvl="4" marL="1828800" marR="0" rtl="0" algn="l">
              <a:spcBef>
                <a:spcPts val="360"/>
              </a:spcBef>
              <a:spcAft>
                <a:spcPts val="0"/>
              </a:spcAft>
              <a:buClr>
                <a:schemeClr val="dk1"/>
              </a:buClr>
              <a:buFont typeface="Calibri"/>
              <a:buNone/>
              <a:defRPr b="0" i="0" sz="1200" u="none" cap="none" strike="noStrike">
                <a:solidFill>
                  <a:schemeClr val="dk1"/>
                </a:solidFill>
                <a:latin typeface="Calibri"/>
                <a:ea typeface="Calibri"/>
                <a:cs typeface="Calibri"/>
                <a:sym typeface="Calibri"/>
              </a:defRPr>
            </a:lvl5pPr>
            <a:lvl6pPr indent="0" lvl="5" marL="2286000" marR="0" rtl="0" algn="l">
              <a:spcBef>
                <a:spcPts val="0"/>
              </a:spcBef>
              <a:buClr>
                <a:schemeClr val="dk1"/>
              </a:buClr>
              <a:buFont typeface="Calibri"/>
              <a:buNone/>
              <a:defRPr b="0" i="0" sz="1200" u="none" cap="none" strike="noStrike">
                <a:solidFill>
                  <a:schemeClr val="dk1"/>
                </a:solidFill>
                <a:latin typeface="Calibri"/>
                <a:ea typeface="Calibri"/>
                <a:cs typeface="Calibri"/>
                <a:sym typeface="Calibri"/>
              </a:defRPr>
            </a:lvl6pPr>
            <a:lvl7pPr indent="0" lvl="6" marL="2743200" marR="0" rtl="0" algn="l">
              <a:spcBef>
                <a:spcPts val="0"/>
              </a:spcBef>
              <a:buClr>
                <a:schemeClr val="dk1"/>
              </a:buClr>
              <a:buFont typeface="Calibri"/>
              <a:buNone/>
              <a:defRPr b="0" i="0" sz="1200" u="none" cap="none" strike="noStrike">
                <a:solidFill>
                  <a:schemeClr val="dk1"/>
                </a:solidFill>
                <a:latin typeface="Calibri"/>
                <a:ea typeface="Calibri"/>
                <a:cs typeface="Calibri"/>
                <a:sym typeface="Calibri"/>
              </a:defRPr>
            </a:lvl7pPr>
            <a:lvl8pPr indent="0" lvl="7" marL="3200400" marR="0" rtl="0" algn="l">
              <a:spcBef>
                <a:spcPts val="0"/>
              </a:spcBef>
              <a:buClr>
                <a:schemeClr val="dk1"/>
              </a:buClr>
              <a:buFont typeface="Calibri"/>
              <a:buNone/>
              <a:defRPr b="0" i="0" sz="1200" u="none" cap="none" strike="noStrike">
                <a:solidFill>
                  <a:schemeClr val="dk1"/>
                </a:solidFill>
                <a:latin typeface="Calibri"/>
                <a:ea typeface="Calibri"/>
                <a:cs typeface="Calibri"/>
                <a:sym typeface="Calibri"/>
              </a:defRPr>
            </a:lvl8pPr>
            <a:lvl9pPr indent="0" lvl="8" marL="3657600" marR="0" rtl="0" algn="l">
              <a:spcBef>
                <a:spcPts val="0"/>
              </a:spcBef>
              <a:buClr>
                <a:schemeClr val="dk1"/>
              </a:buClr>
              <a:buFont typeface="Calibri"/>
              <a:buNone/>
              <a:defRPr b="0" i="0" sz="1200" u="none" cap="none" strike="noStrike">
                <a:solidFill>
                  <a:schemeClr val="dk1"/>
                </a:solidFill>
                <a:latin typeface="Calibri"/>
                <a:ea typeface="Calibri"/>
                <a:cs typeface="Calibri"/>
                <a:sym typeface="Calibri"/>
              </a:defRPr>
            </a:lvl9pPr>
          </a:lstStyle>
          <a:p/>
        </p:txBody>
      </p:sp>
      <p:sp>
        <p:nvSpPr>
          <p:cNvPr id="7" name="Shape 7"/>
          <p:cNvSpPr txBox="1"/>
          <p:nvPr>
            <p:ph idx="11" type="ftr"/>
          </p:nvPr>
        </p:nvSpPr>
        <p:spPr>
          <a:xfrm>
            <a:off x="0" y="8685213"/>
            <a:ext cx="2971799" cy="457200"/>
          </a:xfrm>
          <a:prstGeom prst="rect">
            <a:avLst/>
          </a:prstGeom>
          <a:noFill/>
          <a:ln>
            <a:noFill/>
          </a:ln>
        </p:spPr>
        <p:txBody>
          <a:bodyPr anchorCtr="0" anchor="b" bIns="91425" lIns="91425" rIns="91425" tIns="91425"/>
          <a:lstStyle>
            <a:lvl1pPr indent="0" lvl="0" marL="0" marR="0" rtl="0" algn="l">
              <a:lnSpc>
                <a:spcPct val="100000"/>
              </a:lnSpc>
              <a:spcBef>
                <a:spcPts val="0"/>
              </a:spcBef>
              <a:spcAft>
                <a:spcPts val="0"/>
              </a:spcAft>
              <a:buClr>
                <a:schemeClr val="dk1"/>
              </a:buClr>
              <a:buFont typeface="Arial"/>
              <a:buNone/>
              <a:defRPr b="0" i="0" sz="12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6pPr>
            <a:lvl7pPr indent="0" lvl="6" marL="27432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7pPr>
            <a:lvl8pPr indent="0" lvl="7" marL="32004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8pPr>
            <a:lvl9pPr indent="0" lvl="8" marL="36576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9pPr>
          </a:lstStyle>
          <a:p/>
        </p:txBody>
      </p:sp>
      <p:sp>
        <p:nvSpPr>
          <p:cNvPr id="8" name="Shape 8"/>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 accent1="accent1" accent2="accent2" accent3="accent3" accent4="accent4" accent5="accent5" accent6="accent6" bg1="lt1" bg2="dk2" tx1="dk1" tx2="lt2" folHlink="folHlink" hlink="hlink"/>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79" name="Shape 79"/>
        <p:cNvGrpSpPr/>
        <p:nvPr/>
      </p:nvGrpSpPr>
      <p:grpSpPr>
        <a:xfrm>
          <a:off x="0" y="0"/>
          <a:ext cx="0" cy="0"/>
          <a:chOff x="0" y="0"/>
          <a:chExt cx="0" cy="0"/>
        </a:xfrm>
      </p:grpSpPr>
      <p:sp>
        <p:nvSpPr>
          <p:cNvPr id="80" name="Shape 80"/>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81" name="Shape 81"/>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Greet your audience, thank them for attending your presentation, introduce yourself, introduce your project, introduce your team members, and quickly indicate what each of you did in a high-level manner, and put more emphasis on your part/contribution.</a:t>
            </a:r>
          </a:p>
          <a:p>
            <a:pPr indent="0" lvl="0" marL="0" marR="0" rtl="0" algn="l">
              <a:spcBef>
                <a:spcPts val="360"/>
              </a:spcBef>
              <a:spcAft>
                <a:spcPts val="0"/>
              </a:spcAft>
              <a:buClr>
                <a:schemeClr val="dk1"/>
              </a:buClr>
              <a:buSzPct val="25000"/>
              <a:buFont typeface="Calibri"/>
              <a:buNone/>
            </a:pPr>
            <a:r>
              <a:t/>
            </a:r>
            <a:endParaRPr b="0" i="0" sz="1200" u="none" cap="none" strike="noStrike">
              <a:solidFill>
                <a:schemeClr val="dk1"/>
              </a:solidFill>
              <a:latin typeface="Calibri"/>
              <a:ea typeface="Calibri"/>
              <a:cs typeface="Calibri"/>
              <a:sym typeface="Calibri"/>
            </a:endParaRPr>
          </a:p>
        </p:txBody>
      </p:sp>
      <p:sp>
        <p:nvSpPr>
          <p:cNvPr id="82" name="Shape 82"/>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64" name="Shape 164"/>
        <p:cNvGrpSpPr/>
        <p:nvPr/>
      </p:nvGrpSpPr>
      <p:grpSpPr>
        <a:xfrm>
          <a:off x="0" y="0"/>
          <a:ext cx="0" cy="0"/>
          <a:chOff x="0" y="0"/>
          <a:chExt cx="0" cy="0"/>
        </a:xfrm>
      </p:grpSpPr>
      <p:sp>
        <p:nvSpPr>
          <p:cNvPr id="165" name="Shape 16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66" name="Shape 166"/>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4. Requirements:</a:t>
            </a:r>
          </a:p>
          <a:p>
            <a:pPr indent="0" lvl="0" marL="0" marR="0" rtl="0" algn="l">
              <a:spcBef>
                <a:spcPts val="36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4.1. User stories implemented (one or more slides).</a:t>
            </a:r>
          </a:p>
          <a:p>
            <a:pPr indent="0" lvl="0" marL="0" marR="0" rtl="0" algn="l">
              <a:spcBef>
                <a:spcPts val="36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4.2. UML use cases and the use case diagram for the implemented use cases (one or more slides).</a:t>
            </a:r>
          </a:p>
          <a:p>
            <a:pPr indent="0" lvl="0" marL="0" marR="0" rtl="0" algn="l">
              <a:spcBef>
                <a:spcPts val="36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4.3. UML sequence diagrams for the implemented use cases.</a:t>
            </a:r>
          </a:p>
          <a:p>
            <a:pPr indent="0" lvl="0" marL="0" marR="0" rtl="0" algn="l">
              <a:spcBef>
                <a:spcPts val="360"/>
              </a:spcBef>
              <a:spcAft>
                <a:spcPts val="0"/>
              </a:spcAft>
              <a:buClr>
                <a:schemeClr val="dk1"/>
              </a:buClr>
              <a:buSzPct val="25000"/>
              <a:buFont typeface="Calibri"/>
              <a:buNone/>
            </a:pPr>
            <a:r>
              <a:t/>
            </a:r>
            <a:endParaRPr b="0" i="0" sz="1200" u="none" cap="none" strike="noStrike">
              <a:solidFill>
                <a:schemeClr val="dk1"/>
              </a:solidFill>
              <a:latin typeface="Calibri"/>
              <a:ea typeface="Calibri"/>
              <a:cs typeface="Calibri"/>
              <a:sym typeface="Calibri"/>
            </a:endParaRPr>
          </a:p>
        </p:txBody>
      </p:sp>
      <p:sp>
        <p:nvSpPr>
          <p:cNvPr id="167" name="Shape 167"/>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72" name="Shape 172"/>
        <p:cNvGrpSpPr/>
        <p:nvPr/>
      </p:nvGrpSpPr>
      <p:grpSpPr>
        <a:xfrm>
          <a:off x="0" y="0"/>
          <a:ext cx="0" cy="0"/>
          <a:chOff x="0" y="0"/>
          <a:chExt cx="0" cy="0"/>
        </a:xfrm>
      </p:grpSpPr>
      <p:sp>
        <p:nvSpPr>
          <p:cNvPr id="173" name="Shape 17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74" name="Shape 174"/>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4. Requirements:</a:t>
            </a:r>
          </a:p>
          <a:p>
            <a:pPr indent="0" lvl="0" marL="0" marR="0" rtl="0" algn="l">
              <a:spcBef>
                <a:spcPts val="36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4.1. User stories implemented (one or more slides).</a:t>
            </a:r>
          </a:p>
          <a:p>
            <a:pPr indent="0" lvl="0" marL="0" marR="0" rtl="0" algn="l">
              <a:spcBef>
                <a:spcPts val="36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4.2. UML use cases and the use case diagram for the implemented use cases (one or more slides).</a:t>
            </a:r>
          </a:p>
          <a:p>
            <a:pPr indent="0" lvl="0" marL="0" marR="0" rtl="0" algn="l">
              <a:spcBef>
                <a:spcPts val="36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4.3. UML sequence diagrams for the implemented use cases.</a:t>
            </a:r>
          </a:p>
          <a:p>
            <a:pPr indent="0" lvl="0" marL="0" marR="0" rtl="0" algn="l">
              <a:spcBef>
                <a:spcPts val="360"/>
              </a:spcBef>
              <a:spcAft>
                <a:spcPts val="0"/>
              </a:spcAft>
              <a:buClr>
                <a:schemeClr val="dk1"/>
              </a:buClr>
              <a:buSzPct val="25000"/>
              <a:buFont typeface="Calibri"/>
              <a:buNone/>
            </a:pPr>
            <a:r>
              <a:t/>
            </a:r>
            <a:endParaRPr b="0" i="0" sz="1200" u="none" cap="none" strike="noStrike">
              <a:solidFill>
                <a:schemeClr val="dk1"/>
              </a:solidFill>
              <a:latin typeface="Calibri"/>
              <a:ea typeface="Calibri"/>
              <a:cs typeface="Calibri"/>
              <a:sym typeface="Calibri"/>
            </a:endParaRPr>
          </a:p>
        </p:txBody>
      </p:sp>
      <p:sp>
        <p:nvSpPr>
          <p:cNvPr id="175" name="Shape 175"/>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80" name="Shape 180"/>
        <p:cNvGrpSpPr/>
        <p:nvPr/>
      </p:nvGrpSpPr>
      <p:grpSpPr>
        <a:xfrm>
          <a:off x="0" y="0"/>
          <a:ext cx="0" cy="0"/>
          <a:chOff x="0" y="0"/>
          <a:chExt cx="0" cy="0"/>
        </a:xfrm>
      </p:grpSpPr>
      <p:sp>
        <p:nvSpPr>
          <p:cNvPr id="181" name="Shape 18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82" name="Shape 182"/>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7. Test Suites and Test Cases (one sunny day and one rainy day) for the use case represented in part (5) above (2 slides).</a:t>
            </a:r>
          </a:p>
          <a:p>
            <a:pPr indent="0" lvl="0" marL="0" marR="0" rtl="0" algn="l">
              <a:spcBef>
                <a:spcPts val="36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7.1 One sunny day and one rainy day for the implemented use cases (one or more slides).</a:t>
            </a:r>
          </a:p>
          <a:p>
            <a:pPr indent="0" lvl="0" marL="0" marR="0" rtl="0" algn="l">
              <a:spcBef>
                <a:spcPts val="36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7.2 Automated test scripts for the implemented use cases (one or more slides).</a:t>
            </a:r>
          </a:p>
          <a:p>
            <a:pPr indent="0" lvl="0" marL="0" marR="0" rtl="0" algn="l">
              <a:spcBef>
                <a:spcPts val="360"/>
              </a:spcBef>
              <a:spcAft>
                <a:spcPts val="0"/>
              </a:spcAft>
              <a:buClr>
                <a:schemeClr val="dk1"/>
              </a:buClr>
              <a:buSzPct val="25000"/>
              <a:buFont typeface="Calibri"/>
              <a:buNone/>
            </a:pPr>
            <a:r>
              <a:t/>
            </a:r>
            <a:endParaRPr b="0" i="0" sz="1200" u="none" cap="none" strike="noStrike">
              <a:solidFill>
                <a:schemeClr val="dk1"/>
              </a:solidFill>
              <a:latin typeface="Calibri"/>
              <a:ea typeface="Calibri"/>
              <a:cs typeface="Calibri"/>
              <a:sym typeface="Calibri"/>
            </a:endParaRPr>
          </a:p>
        </p:txBody>
      </p:sp>
      <p:sp>
        <p:nvSpPr>
          <p:cNvPr id="183" name="Shape 183"/>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87" name="Shape 187"/>
        <p:cNvGrpSpPr/>
        <p:nvPr/>
      </p:nvGrpSpPr>
      <p:grpSpPr>
        <a:xfrm>
          <a:off x="0" y="0"/>
          <a:ext cx="0" cy="0"/>
          <a:chOff x="0" y="0"/>
          <a:chExt cx="0" cy="0"/>
        </a:xfrm>
      </p:grpSpPr>
      <p:sp>
        <p:nvSpPr>
          <p:cNvPr id="188" name="Shape 188"/>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89" name="Shape 189"/>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7. Test Suites and Test Cases (one sunny day and one rainy day) for the use case represented in part (5) above (2 slides).</a:t>
            </a:r>
          </a:p>
          <a:p>
            <a:pPr indent="0" lvl="0" marL="0" marR="0" rtl="0" algn="l">
              <a:spcBef>
                <a:spcPts val="36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7.1 One sunny day and one rainy day for the implemented use cases (one or more slides).</a:t>
            </a:r>
          </a:p>
          <a:p>
            <a:pPr indent="0" lvl="0" marL="0" marR="0" rtl="0" algn="l">
              <a:spcBef>
                <a:spcPts val="36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7.2 Automated test scripts for the implemented use cases (one or more slides).</a:t>
            </a:r>
          </a:p>
          <a:p>
            <a:pPr indent="0" lvl="0" marL="0" marR="0" rtl="0" algn="l">
              <a:spcBef>
                <a:spcPts val="360"/>
              </a:spcBef>
              <a:spcAft>
                <a:spcPts val="0"/>
              </a:spcAft>
              <a:buClr>
                <a:schemeClr val="dk1"/>
              </a:buClr>
              <a:buSzPct val="25000"/>
              <a:buFont typeface="Calibri"/>
              <a:buNone/>
            </a:pPr>
            <a:r>
              <a:t/>
            </a:r>
            <a:endParaRPr b="0" i="0" sz="1200" u="none" cap="none" strike="noStrike">
              <a:solidFill>
                <a:schemeClr val="dk1"/>
              </a:solidFill>
              <a:latin typeface="Calibri"/>
              <a:ea typeface="Calibri"/>
              <a:cs typeface="Calibri"/>
              <a:sym typeface="Calibri"/>
            </a:endParaRPr>
          </a:p>
        </p:txBody>
      </p:sp>
      <p:sp>
        <p:nvSpPr>
          <p:cNvPr id="190" name="Shape 190"/>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94" name="Shape 194"/>
        <p:cNvGrpSpPr/>
        <p:nvPr/>
      </p:nvGrpSpPr>
      <p:grpSpPr>
        <a:xfrm>
          <a:off x="0" y="0"/>
          <a:ext cx="0" cy="0"/>
          <a:chOff x="0" y="0"/>
          <a:chExt cx="0" cy="0"/>
        </a:xfrm>
      </p:grpSpPr>
      <p:sp>
        <p:nvSpPr>
          <p:cNvPr id="195" name="Shape 19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96" name="Shape 196"/>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7. Test Suites and Test Cases (one sunny day and one rainy day) for the use case represented in part (5) above (2 slides).</a:t>
            </a:r>
          </a:p>
          <a:p>
            <a:pPr indent="0" lvl="0" marL="0" marR="0" rtl="0" algn="l">
              <a:spcBef>
                <a:spcPts val="36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7.1 One sunny day and one rainy day for the implemented use cases (one or more slides).</a:t>
            </a:r>
          </a:p>
          <a:p>
            <a:pPr indent="0" lvl="0" marL="0" marR="0" rtl="0" algn="l">
              <a:spcBef>
                <a:spcPts val="36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7.2 Automated test scripts for the implemented use cases (one or more slides).</a:t>
            </a:r>
          </a:p>
          <a:p>
            <a:pPr indent="0" lvl="0" marL="0" marR="0" rtl="0" algn="l">
              <a:spcBef>
                <a:spcPts val="360"/>
              </a:spcBef>
              <a:spcAft>
                <a:spcPts val="0"/>
              </a:spcAft>
              <a:buClr>
                <a:schemeClr val="dk1"/>
              </a:buClr>
              <a:buSzPct val="25000"/>
              <a:buFont typeface="Calibri"/>
              <a:buNone/>
            </a:pPr>
            <a:r>
              <a:t/>
            </a:r>
            <a:endParaRPr b="0" i="0" sz="1200" u="none" cap="none" strike="noStrike">
              <a:solidFill>
                <a:schemeClr val="dk1"/>
              </a:solidFill>
              <a:latin typeface="Calibri"/>
              <a:ea typeface="Calibri"/>
              <a:cs typeface="Calibri"/>
              <a:sym typeface="Calibri"/>
            </a:endParaRPr>
          </a:p>
        </p:txBody>
      </p:sp>
      <p:sp>
        <p:nvSpPr>
          <p:cNvPr id="197" name="Shape 197"/>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01" name="Shape 201"/>
        <p:cNvGrpSpPr/>
        <p:nvPr/>
      </p:nvGrpSpPr>
      <p:grpSpPr>
        <a:xfrm>
          <a:off x="0" y="0"/>
          <a:ext cx="0" cy="0"/>
          <a:chOff x="0" y="0"/>
          <a:chExt cx="0" cy="0"/>
        </a:xfrm>
      </p:grpSpPr>
      <p:sp>
        <p:nvSpPr>
          <p:cNvPr id="202" name="Shape 202"/>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03" name="Shape 203"/>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Summarize your contribution</a:t>
            </a:r>
          </a:p>
          <a:p>
            <a:pPr indent="0" lvl="0" marL="0" marR="0" rtl="0" algn="l">
              <a:spcBef>
                <a:spcPts val="36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Include your contact information</a:t>
            </a:r>
          </a:p>
          <a:p>
            <a:pPr indent="0" lvl="0" marL="0" marR="0" rtl="0" algn="l">
              <a:spcBef>
                <a:spcPts val="36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Ask if anyone has any questions for you.</a:t>
            </a:r>
          </a:p>
          <a:p>
            <a:pPr indent="0" lvl="0" marL="0" marR="0" rtl="0" algn="l">
              <a:spcBef>
                <a:spcPts val="36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Thank your audience</a:t>
            </a:r>
          </a:p>
          <a:p>
            <a:pPr indent="0" lvl="0" marL="0" marR="0" rtl="0" algn="l">
              <a:spcBef>
                <a:spcPts val="360"/>
              </a:spcBef>
              <a:spcAft>
                <a:spcPts val="0"/>
              </a:spcAft>
              <a:buClr>
                <a:schemeClr val="dk1"/>
              </a:buClr>
              <a:buSzPct val="25000"/>
              <a:buFont typeface="Calibri"/>
              <a:buNone/>
            </a:pPr>
            <a:r>
              <a:t/>
            </a:r>
            <a:endParaRPr b="0" i="0" sz="1200" u="none" cap="none" strike="noStrike">
              <a:solidFill>
                <a:schemeClr val="dk1"/>
              </a:solidFill>
              <a:latin typeface="Calibri"/>
              <a:ea typeface="Calibri"/>
              <a:cs typeface="Calibri"/>
              <a:sym typeface="Calibri"/>
            </a:endParaRPr>
          </a:p>
        </p:txBody>
      </p:sp>
      <p:sp>
        <p:nvSpPr>
          <p:cNvPr id="204" name="Shape 204"/>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87" name="Shape 87"/>
        <p:cNvGrpSpPr/>
        <p:nvPr/>
      </p:nvGrpSpPr>
      <p:grpSpPr>
        <a:xfrm>
          <a:off x="0" y="0"/>
          <a:ext cx="0" cy="0"/>
          <a:chOff x="0" y="0"/>
          <a:chExt cx="0" cy="0"/>
        </a:xfrm>
      </p:grpSpPr>
      <p:sp>
        <p:nvSpPr>
          <p:cNvPr id="88" name="Shape 88"/>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89" name="Shape 89"/>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Introduce the problem that the whole project tackles and stay focused on the parts that you have been working. Indicate if there is an existing previous system, enumerate its problems/limitations, etc.</a:t>
            </a:r>
          </a:p>
          <a:p>
            <a:pPr indent="0" lvl="0" marL="0" marR="0" rtl="0" algn="l">
              <a:spcBef>
                <a:spcPts val="360"/>
              </a:spcBef>
              <a:spcAft>
                <a:spcPts val="0"/>
              </a:spcAft>
              <a:buClr>
                <a:schemeClr val="dk1"/>
              </a:buClr>
              <a:buSzPct val="25000"/>
              <a:buFont typeface="Calibri"/>
              <a:buNone/>
            </a:pPr>
            <a:r>
              <a:t/>
            </a:r>
            <a:endParaRPr b="0" i="0" sz="1200" u="none" cap="none" strike="noStrike">
              <a:solidFill>
                <a:schemeClr val="dk1"/>
              </a:solidFill>
              <a:latin typeface="Calibri"/>
              <a:ea typeface="Calibri"/>
              <a:cs typeface="Calibri"/>
              <a:sym typeface="Calibri"/>
            </a:endParaRPr>
          </a:p>
        </p:txBody>
      </p:sp>
      <p:sp>
        <p:nvSpPr>
          <p:cNvPr id="90" name="Shape 90"/>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00" name="Shape 100"/>
        <p:cNvGrpSpPr/>
        <p:nvPr/>
      </p:nvGrpSpPr>
      <p:grpSpPr>
        <a:xfrm>
          <a:off x="0" y="0"/>
          <a:ext cx="0" cy="0"/>
          <a:chOff x="0" y="0"/>
          <a:chExt cx="0" cy="0"/>
        </a:xfrm>
      </p:grpSpPr>
      <p:sp>
        <p:nvSpPr>
          <p:cNvPr id="101" name="Shape 10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02" name="Shape 102"/>
          <p:cNvSpPr txBox="1"/>
          <p:nvPr>
            <p:ph idx="1" type="body"/>
          </p:nvPr>
        </p:nvSpPr>
        <p:spPr>
          <a:xfrm>
            <a:off x="685800" y="4343400"/>
            <a:ext cx="5486399" cy="4114800"/>
          </a:xfrm>
          <a:prstGeom prst="rect">
            <a:avLst/>
          </a:prstGeom>
          <a:noFill/>
          <a:ln>
            <a:noFill/>
          </a:ln>
        </p:spPr>
        <p:txBody>
          <a:bodyPr anchorCtr="0" anchor="t" bIns="91425" lIns="91425" rIns="91425" tIns="91425">
            <a:noAutofit/>
          </a:bodyPr>
          <a:lstStyle/>
          <a:p>
            <a:pPr indent="0" lvl="0" marL="0" marR="0" rtl="0" algn="l">
              <a:spcBef>
                <a:spcPts val="0"/>
              </a:spcBef>
              <a:spcAft>
                <a:spcPts val="0"/>
              </a:spcAft>
              <a:buClr>
                <a:schemeClr val="dk1"/>
              </a:buClr>
              <a:buSzPct val="25000"/>
              <a:buFont typeface="Calibri"/>
              <a:buNone/>
            </a:pPr>
            <a:r>
              <a:t/>
            </a:r>
            <a:endParaRPr b="0" i="0" sz="1200" u="none" cap="none" strike="noStrike">
              <a:solidFill>
                <a:schemeClr val="dk1"/>
              </a:solidFill>
              <a:latin typeface="Calibri"/>
              <a:ea typeface="Calibri"/>
              <a:cs typeface="Calibri"/>
              <a:sym typeface="Calibri"/>
            </a:endParaRPr>
          </a:p>
        </p:txBody>
      </p:sp>
      <p:sp>
        <p:nvSpPr>
          <p:cNvPr id="103" name="Shape 103"/>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l">
              <a:lnSpc>
                <a:spcPct val="100000"/>
              </a:lnSpc>
              <a:spcBef>
                <a:spcPts val="0"/>
              </a:spcBef>
              <a:spcAft>
                <a:spcPts val="0"/>
              </a:spcAft>
              <a:buClr>
                <a:srgbClr val="000000"/>
              </a:buClr>
              <a:buSzPct val="250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07" name="Shape 107"/>
        <p:cNvGrpSpPr/>
        <p:nvPr/>
      </p:nvGrpSpPr>
      <p:grpSpPr>
        <a:xfrm>
          <a:off x="0" y="0"/>
          <a:ext cx="0" cy="0"/>
          <a:chOff x="0" y="0"/>
          <a:chExt cx="0" cy="0"/>
        </a:xfrm>
      </p:grpSpPr>
      <p:sp>
        <p:nvSpPr>
          <p:cNvPr id="108" name="Shape 108"/>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09" name="Shape 109"/>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5. System design:</a:t>
            </a:r>
          </a:p>
          <a:p>
            <a:pPr indent="0" lvl="0" marL="0" marR="0" rtl="0" algn="l">
              <a:spcBef>
                <a:spcPts val="36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5.1. System decomposition; identify the architecture patterns used (one slide).</a:t>
            </a:r>
          </a:p>
          <a:p>
            <a:pPr indent="0" lvl="0" marL="0" marR="0" rtl="0" algn="l">
              <a:spcBef>
                <a:spcPts val="36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5.2. System deployment – h/w and s/w requirements (one slide).</a:t>
            </a:r>
          </a:p>
          <a:p>
            <a:pPr indent="0" lvl="0" marL="0" marR="0" rtl="0" algn="l">
              <a:spcBef>
                <a:spcPts val="36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5.3. Persistent data design (one slide).</a:t>
            </a:r>
          </a:p>
          <a:p>
            <a:pPr indent="0" lvl="0" marL="0" marR="0" rtl="0" algn="l">
              <a:spcBef>
                <a:spcPts val="36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5.4. Security/Privacy (one slide).</a:t>
            </a:r>
          </a:p>
          <a:p>
            <a:pPr indent="0" lvl="0" marL="0" marR="0" rtl="0" algn="l">
              <a:spcBef>
                <a:spcPts val="360"/>
              </a:spcBef>
              <a:spcAft>
                <a:spcPts val="0"/>
              </a:spcAft>
              <a:buClr>
                <a:schemeClr val="dk1"/>
              </a:buClr>
              <a:buSzPct val="25000"/>
              <a:buFont typeface="Calibri"/>
              <a:buNone/>
            </a:pPr>
            <a:r>
              <a:t/>
            </a:r>
            <a:endParaRPr b="0" i="0" sz="1200" u="none" cap="none" strike="noStrike">
              <a:solidFill>
                <a:schemeClr val="dk1"/>
              </a:solidFill>
              <a:latin typeface="Calibri"/>
              <a:ea typeface="Calibri"/>
              <a:cs typeface="Calibri"/>
              <a:sym typeface="Calibri"/>
            </a:endParaRPr>
          </a:p>
        </p:txBody>
      </p:sp>
      <p:sp>
        <p:nvSpPr>
          <p:cNvPr id="110" name="Shape 110"/>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14" name="Shape 114"/>
        <p:cNvGrpSpPr/>
        <p:nvPr/>
      </p:nvGrpSpPr>
      <p:grpSpPr>
        <a:xfrm>
          <a:off x="0" y="0"/>
          <a:ext cx="0" cy="0"/>
          <a:chOff x="0" y="0"/>
          <a:chExt cx="0" cy="0"/>
        </a:xfrm>
      </p:grpSpPr>
      <p:sp>
        <p:nvSpPr>
          <p:cNvPr id="115" name="Shape 11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16" name="Shape 116"/>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5. System design:</a:t>
            </a:r>
          </a:p>
          <a:p>
            <a:pPr indent="0" lvl="0" marL="0" marR="0" rtl="0" algn="l">
              <a:spcBef>
                <a:spcPts val="36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5.1. System decomposition; identify the architecture patterns used (one slide).</a:t>
            </a:r>
          </a:p>
          <a:p>
            <a:pPr indent="0" lvl="0" marL="0" marR="0" rtl="0" algn="l">
              <a:spcBef>
                <a:spcPts val="36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5.2. System deployment – h/w and s/w requirements (one slide).</a:t>
            </a:r>
          </a:p>
          <a:p>
            <a:pPr indent="0" lvl="0" marL="0" marR="0" rtl="0" algn="l">
              <a:spcBef>
                <a:spcPts val="36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5.3. Persistent data design (one slide).</a:t>
            </a:r>
          </a:p>
          <a:p>
            <a:pPr indent="0" lvl="0" marL="0" marR="0" rtl="0" algn="l">
              <a:spcBef>
                <a:spcPts val="36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5.4. Security/Privacy (one slide).</a:t>
            </a:r>
          </a:p>
          <a:p>
            <a:pPr indent="0" lvl="0" marL="0" marR="0" rtl="0" algn="l">
              <a:spcBef>
                <a:spcPts val="360"/>
              </a:spcBef>
              <a:spcAft>
                <a:spcPts val="0"/>
              </a:spcAft>
              <a:buClr>
                <a:schemeClr val="dk1"/>
              </a:buClr>
              <a:buSzPct val="25000"/>
              <a:buFont typeface="Calibri"/>
              <a:buNone/>
            </a:pPr>
            <a:r>
              <a:t/>
            </a:r>
            <a:endParaRPr b="0" i="0" sz="1200" u="none" cap="none" strike="noStrike">
              <a:solidFill>
                <a:schemeClr val="dk1"/>
              </a:solidFill>
              <a:latin typeface="Calibri"/>
              <a:ea typeface="Calibri"/>
              <a:cs typeface="Calibri"/>
              <a:sym typeface="Calibri"/>
            </a:endParaRPr>
          </a:p>
        </p:txBody>
      </p:sp>
      <p:sp>
        <p:nvSpPr>
          <p:cNvPr id="117" name="Shape 117"/>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22" name="Shape 122"/>
        <p:cNvGrpSpPr/>
        <p:nvPr/>
      </p:nvGrpSpPr>
      <p:grpSpPr>
        <a:xfrm>
          <a:off x="0" y="0"/>
          <a:ext cx="0" cy="0"/>
          <a:chOff x="0" y="0"/>
          <a:chExt cx="0" cy="0"/>
        </a:xfrm>
      </p:grpSpPr>
      <p:sp>
        <p:nvSpPr>
          <p:cNvPr id="123" name="Shape 12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24" name="Shape 124"/>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5. System design:</a:t>
            </a:r>
          </a:p>
          <a:p>
            <a:pPr indent="0" lvl="0" marL="0" marR="0" rtl="0" algn="l">
              <a:spcBef>
                <a:spcPts val="36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5.1. System decomposition; identify the architecture patterns used (one slide).</a:t>
            </a:r>
          </a:p>
          <a:p>
            <a:pPr indent="0" lvl="0" marL="0" marR="0" rtl="0" algn="l">
              <a:spcBef>
                <a:spcPts val="36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5.2. System deployment – h/w and s/w requirements (one slide).</a:t>
            </a:r>
          </a:p>
          <a:p>
            <a:pPr indent="0" lvl="0" marL="0" marR="0" rtl="0" algn="l">
              <a:spcBef>
                <a:spcPts val="36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5.3. Persistent data design (one slide).</a:t>
            </a:r>
          </a:p>
          <a:p>
            <a:pPr indent="0" lvl="0" marL="0" marR="0" rtl="0" algn="l">
              <a:spcBef>
                <a:spcPts val="36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5.4. Security/Privacy (one slide).</a:t>
            </a:r>
          </a:p>
          <a:p>
            <a:pPr indent="0" lvl="0" marL="0" marR="0" rtl="0" algn="l">
              <a:spcBef>
                <a:spcPts val="360"/>
              </a:spcBef>
              <a:spcAft>
                <a:spcPts val="0"/>
              </a:spcAft>
              <a:buClr>
                <a:schemeClr val="dk1"/>
              </a:buClr>
              <a:buSzPct val="25000"/>
              <a:buFont typeface="Calibri"/>
              <a:buNone/>
            </a:pPr>
            <a:r>
              <a:t/>
            </a:r>
            <a:endParaRPr b="0" i="0" sz="1200" u="none" cap="none" strike="noStrike">
              <a:solidFill>
                <a:schemeClr val="dk1"/>
              </a:solidFill>
              <a:latin typeface="Calibri"/>
              <a:ea typeface="Calibri"/>
              <a:cs typeface="Calibri"/>
              <a:sym typeface="Calibri"/>
            </a:endParaRPr>
          </a:p>
        </p:txBody>
      </p:sp>
      <p:sp>
        <p:nvSpPr>
          <p:cNvPr id="125" name="Shape 125"/>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30" name="Shape 130"/>
        <p:cNvGrpSpPr/>
        <p:nvPr/>
      </p:nvGrpSpPr>
      <p:grpSpPr>
        <a:xfrm>
          <a:off x="0" y="0"/>
          <a:ext cx="0" cy="0"/>
          <a:chOff x="0" y="0"/>
          <a:chExt cx="0" cy="0"/>
        </a:xfrm>
      </p:grpSpPr>
      <p:sp>
        <p:nvSpPr>
          <p:cNvPr id="131" name="Shape 13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32" name="Shape 132"/>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4. Requirements:</a:t>
            </a:r>
          </a:p>
          <a:p>
            <a:pPr indent="0" lvl="0" marL="0" marR="0" rtl="0" algn="l">
              <a:spcBef>
                <a:spcPts val="36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4.1. User stories implemented (one or more slides).</a:t>
            </a:r>
          </a:p>
          <a:p>
            <a:pPr indent="0" lvl="0" marL="0" marR="0" rtl="0" algn="l">
              <a:spcBef>
                <a:spcPts val="36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4.2. UML use cases and the use case diagram for the implemented use cases (one or more slides).</a:t>
            </a:r>
          </a:p>
          <a:p>
            <a:pPr indent="0" lvl="0" marL="0" marR="0" rtl="0" algn="l">
              <a:spcBef>
                <a:spcPts val="36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4.3. UML sequence diagrams for the implemented use cases.</a:t>
            </a:r>
          </a:p>
          <a:p>
            <a:pPr indent="0" lvl="0" marL="0" marR="0" rtl="0" algn="l">
              <a:spcBef>
                <a:spcPts val="360"/>
              </a:spcBef>
              <a:spcAft>
                <a:spcPts val="0"/>
              </a:spcAft>
              <a:buClr>
                <a:schemeClr val="dk1"/>
              </a:buClr>
              <a:buSzPct val="25000"/>
              <a:buFont typeface="Calibri"/>
              <a:buNone/>
            </a:pPr>
            <a:r>
              <a:t/>
            </a:r>
            <a:endParaRPr b="0" i="0" sz="1200" u="none" cap="none" strike="noStrike">
              <a:solidFill>
                <a:schemeClr val="dk1"/>
              </a:solidFill>
              <a:latin typeface="Calibri"/>
              <a:ea typeface="Calibri"/>
              <a:cs typeface="Calibri"/>
              <a:sym typeface="Calibri"/>
            </a:endParaRPr>
          </a:p>
        </p:txBody>
      </p:sp>
      <p:sp>
        <p:nvSpPr>
          <p:cNvPr id="133" name="Shape 133"/>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38" name="Shape 138"/>
        <p:cNvGrpSpPr/>
        <p:nvPr/>
      </p:nvGrpSpPr>
      <p:grpSpPr>
        <a:xfrm>
          <a:off x="0" y="0"/>
          <a:ext cx="0" cy="0"/>
          <a:chOff x="0" y="0"/>
          <a:chExt cx="0" cy="0"/>
        </a:xfrm>
      </p:grpSpPr>
      <p:sp>
        <p:nvSpPr>
          <p:cNvPr id="139" name="Shape 13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40" name="Shape 140"/>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4. Requirements:</a:t>
            </a:r>
          </a:p>
          <a:p>
            <a:pPr indent="0" lvl="0" marL="0" marR="0" rtl="0" algn="l">
              <a:spcBef>
                <a:spcPts val="36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4.1. User stories implemented (one or more slides).</a:t>
            </a:r>
          </a:p>
          <a:p>
            <a:pPr indent="0" lvl="0" marL="0" marR="0" rtl="0" algn="l">
              <a:spcBef>
                <a:spcPts val="36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4.2. UML use cases and the use case diagram for the implemented use cases (one or more slides).</a:t>
            </a:r>
          </a:p>
          <a:p>
            <a:pPr indent="0" lvl="0" marL="0" marR="0" rtl="0" algn="l">
              <a:spcBef>
                <a:spcPts val="36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4.3. UML sequence diagrams for the implemented use cases.</a:t>
            </a:r>
          </a:p>
          <a:p>
            <a:pPr indent="0" lvl="0" marL="0" marR="0" rtl="0" algn="l">
              <a:spcBef>
                <a:spcPts val="360"/>
              </a:spcBef>
              <a:spcAft>
                <a:spcPts val="0"/>
              </a:spcAft>
              <a:buClr>
                <a:schemeClr val="dk1"/>
              </a:buClr>
              <a:buSzPct val="25000"/>
              <a:buFont typeface="Calibri"/>
              <a:buNone/>
            </a:pPr>
            <a:r>
              <a:t/>
            </a:r>
            <a:endParaRPr b="0" i="0" sz="1200" u="none" cap="none" strike="noStrike">
              <a:solidFill>
                <a:schemeClr val="dk1"/>
              </a:solidFill>
              <a:latin typeface="Calibri"/>
              <a:ea typeface="Calibri"/>
              <a:cs typeface="Calibri"/>
              <a:sym typeface="Calibri"/>
            </a:endParaRPr>
          </a:p>
        </p:txBody>
      </p:sp>
      <p:sp>
        <p:nvSpPr>
          <p:cNvPr id="141" name="Shape 141"/>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50" name="Shape 150"/>
        <p:cNvGrpSpPr/>
        <p:nvPr/>
      </p:nvGrpSpPr>
      <p:grpSpPr>
        <a:xfrm>
          <a:off x="0" y="0"/>
          <a:ext cx="0" cy="0"/>
          <a:chOff x="0" y="0"/>
          <a:chExt cx="0" cy="0"/>
        </a:xfrm>
      </p:grpSpPr>
      <p:sp>
        <p:nvSpPr>
          <p:cNvPr id="151" name="Shape 15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52" name="Shape 152"/>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6. Detailed design:</a:t>
            </a:r>
          </a:p>
          <a:p>
            <a:pPr indent="0" lvl="0" marL="0" marR="0" rtl="0" algn="l">
              <a:spcBef>
                <a:spcPts val="36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6.1. Minimal class diagram. Identify the design patterns used (one or more slides).</a:t>
            </a:r>
          </a:p>
          <a:p>
            <a:pPr indent="0" lvl="0" marL="0" marR="0" rtl="0" algn="l">
              <a:spcBef>
                <a:spcPts val="36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6.2. State machine for the main control object or the most important object of the implemented uses cases (one or more slides).</a:t>
            </a:r>
          </a:p>
          <a:p>
            <a:pPr indent="0" lvl="0" marL="0" marR="0" rtl="0" algn="l">
              <a:spcBef>
                <a:spcPts val="36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6.3. Main algorithm used related to an implemented use case described above (one or more slides).</a:t>
            </a:r>
          </a:p>
          <a:p>
            <a:pPr indent="0" lvl="0" marL="0" marR="0" rtl="0" algn="l">
              <a:spcBef>
                <a:spcPts val="360"/>
              </a:spcBef>
              <a:spcAft>
                <a:spcPts val="0"/>
              </a:spcAft>
              <a:buClr>
                <a:schemeClr val="dk1"/>
              </a:buClr>
              <a:buSzPct val="25000"/>
              <a:buFont typeface="Calibri"/>
              <a:buNone/>
            </a:pPr>
            <a:r>
              <a:t/>
            </a:r>
            <a:endParaRPr b="0" i="0" sz="1200" u="none" cap="none" strike="noStrike">
              <a:solidFill>
                <a:schemeClr val="dk1"/>
              </a:solidFill>
              <a:latin typeface="Calibri"/>
              <a:ea typeface="Calibri"/>
              <a:cs typeface="Calibri"/>
              <a:sym typeface="Calibri"/>
            </a:endParaRPr>
          </a:p>
        </p:txBody>
      </p:sp>
      <p:sp>
        <p:nvSpPr>
          <p:cNvPr id="153" name="Shape 153"/>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0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
  <p:cSld name="Title slide">
    <p:spTree>
      <p:nvGrpSpPr>
        <p:cNvPr id="13" name="Shape 13"/>
        <p:cNvGrpSpPr/>
        <p:nvPr/>
      </p:nvGrpSpPr>
      <p:grpSpPr>
        <a:xfrm>
          <a:off x="0" y="0"/>
          <a:ext cx="0" cy="0"/>
          <a:chOff x="0" y="0"/>
          <a:chExt cx="0" cy="0"/>
        </a:xfrm>
      </p:grpSpPr>
      <p:cxnSp>
        <p:nvCxnSpPr>
          <p:cNvPr id="14" name="Shape 14"/>
          <p:cNvCxnSpPr/>
          <p:nvPr/>
        </p:nvCxnSpPr>
        <p:spPr>
          <a:xfrm>
            <a:off x="2477724" y="554200"/>
            <a:ext cx="6244199" cy="0"/>
          </a:xfrm>
          <a:prstGeom prst="straightConnector1">
            <a:avLst/>
          </a:prstGeom>
          <a:noFill/>
          <a:ln cap="flat" cmpd="sng" w="38100">
            <a:solidFill>
              <a:schemeClr val="lt1"/>
            </a:solidFill>
            <a:prstDash val="solid"/>
            <a:round/>
            <a:headEnd len="med" w="med" type="none"/>
            <a:tailEnd len="med" w="med" type="none"/>
          </a:ln>
        </p:spPr>
      </p:cxnSp>
      <p:cxnSp>
        <p:nvCxnSpPr>
          <p:cNvPr id="15" name="Shape 15"/>
          <p:cNvCxnSpPr/>
          <p:nvPr/>
        </p:nvCxnSpPr>
        <p:spPr>
          <a:xfrm>
            <a:off x="2477724" y="6320000"/>
            <a:ext cx="6244199" cy="0"/>
          </a:xfrm>
          <a:prstGeom prst="straightConnector1">
            <a:avLst/>
          </a:prstGeom>
          <a:noFill/>
          <a:ln cap="flat" cmpd="sng" w="19050">
            <a:solidFill>
              <a:schemeClr val="lt1"/>
            </a:solidFill>
            <a:prstDash val="solid"/>
            <a:round/>
            <a:headEnd len="med" w="med" type="none"/>
            <a:tailEnd len="med" w="med" type="none"/>
          </a:ln>
        </p:spPr>
      </p:cxnSp>
      <p:cxnSp>
        <p:nvCxnSpPr>
          <p:cNvPr id="16" name="Shape 16"/>
          <p:cNvCxnSpPr/>
          <p:nvPr/>
        </p:nvCxnSpPr>
        <p:spPr>
          <a:xfrm>
            <a:off x="425197" y="554200"/>
            <a:ext cx="183299" cy="0"/>
          </a:xfrm>
          <a:prstGeom prst="straightConnector1">
            <a:avLst/>
          </a:prstGeom>
          <a:noFill/>
          <a:ln cap="flat" cmpd="sng" w="19050">
            <a:solidFill>
              <a:schemeClr val="lt1"/>
            </a:solidFill>
            <a:prstDash val="solid"/>
            <a:round/>
            <a:headEnd len="med" w="med" type="none"/>
            <a:tailEnd len="med" w="med" type="none"/>
          </a:ln>
        </p:spPr>
      </p:cxnSp>
      <p:sp>
        <p:nvSpPr>
          <p:cNvPr id="17" name="Shape 17"/>
          <p:cNvSpPr txBox="1"/>
          <p:nvPr>
            <p:ph type="ctrTitle"/>
          </p:nvPr>
        </p:nvSpPr>
        <p:spPr>
          <a:xfrm>
            <a:off x="2371725" y="840300"/>
            <a:ext cx="6331500" cy="2055899"/>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lt1"/>
              </a:buClr>
              <a:buFont typeface="Raleway"/>
              <a:buNone/>
              <a:defRPr b="1" i="0" sz="4800" u="none" cap="none" strike="noStrike">
                <a:solidFill>
                  <a:schemeClr val="lt1"/>
                </a:solidFill>
                <a:latin typeface="Raleway"/>
                <a:ea typeface="Raleway"/>
                <a:cs typeface="Raleway"/>
                <a:sym typeface="Raleway"/>
              </a:defRPr>
            </a:lvl1pPr>
            <a:lvl2pPr indent="0" lvl="1">
              <a:spcBef>
                <a:spcPts val="0"/>
              </a:spcBef>
              <a:buClr>
                <a:schemeClr val="lt1"/>
              </a:buClr>
              <a:buFont typeface="Raleway"/>
              <a:buNone/>
              <a:defRPr b="1" sz="4800">
                <a:solidFill>
                  <a:schemeClr val="lt1"/>
                </a:solidFill>
                <a:latin typeface="Raleway"/>
                <a:ea typeface="Raleway"/>
                <a:cs typeface="Raleway"/>
                <a:sym typeface="Raleway"/>
              </a:defRPr>
            </a:lvl2pPr>
            <a:lvl3pPr indent="0" lvl="2">
              <a:spcBef>
                <a:spcPts val="0"/>
              </a:spcBef>
              <a:buClr>
                <a:schemeClr val="lt1"/>
              </a:buClr>
              <a:buFont typeface="Raleway"/>
              <a:buNone/>
              <a:defRPr b="1" sz="4800">
                <a:solidFill>
                  <a:schemeClr val="lt1"/>
                </a:solidFill>
                <a:latin typeface="Raleway"/>
                <a:ea typeface="Raleway"/>
                <a:cs typeface="Raleway"/>
                <a:sym typeface="Raleway"/>
              </a:defRPr>
            </a:lvl3pPr>
            <a:lvl4pPr indent="0" lvl="3">
              <a:spcBef>
                <a:spcPts val="0"/>
              </a:spcBef>
              <a:buClr>
                <a:schemeClr val="lt1"/>
              </a:buClr>
              <a:buFont typeface="Raleway"/>
              <a:buNone/>
              <a:defRPr b="1" sz="4800">
                <a:solidFill>
                  <a:schemeClr val="lt1"/>
                </a:solidFill>
                <a:latin typeface="Raleway"/>
                <a:ea typeface="Raleway"/>
                <a:cs typeface="Raleway"/>
                <a:sym typeface="Raleway"/>
              </a:defRPr>
            </a:lvl4pPr>
            <a:lvl5pPr indent="0" lvl="4">
              <a:spcBef>
                <a:spcPts val="0"/>
              </a:spcBef>
              <a:buClr>
                <a:schemeClr val="lt1"/>
              </a:buClr>
              <a:buFont typeface="Raleway"/>
              <a:buNone/>
              <a:defRPr b="1" sz="4800">
                <a:solidFill>
                  <a:schemeClr val="lt1"/>
                </a:solidFill>
                <a:latin typeface="Raleway"/>
                <a:ea typeface="Raleway"/>
                <a:cs typeface="Raleway"/>
                <a:sym typeface="Raleway"/>
              </a:defRPr>
            </a:lvl5pPr>
            <a:lvl6pPr indent="0" lvl="5">
              <a:spcBef>
                <a:spcPts val="0"/>
              </a:spcBef>
              <a:buClr>
                <a:schemeClr val="lt1"/>
              </a:buClr>
              <a:buFont typeface="Raleway"/>
              <a:buNone/>
              <a:defRPr b="1" sz="4800">
                <a:solidFill>
                  <a:schemeClr val="lt1"/>
                </a:solidFill>
                <a:latin typeface="Raleway"/>
                <a:ea typeface="Raleway"/>
                <a:cs typeface="Raleway"/>
                <a:sym typeface="Raleway"/>
              </a:defRPr>
            </a:lvl6pPr>
            <a:lvl7pPr indent="0" lvl="6">
              <a:spcBef>
                <a:spcPts val="0"/>
              </a:spcBef>
              <a:buClr>
                <a:schemeClr val="lt1"/>
              </a:buClr>
              <a:buFont typeface="Raleway"/>
              <a:buNone/>
              <a:defRPr b="1" sz="4800">
                <a:solidFill>
                  <a:schemeClr val="lt1"/>
                </a:solidFill>
                <a:latin typeface="Raleway"/>
                <a:ea typeface="Raleway"/>
                <a:cs typeface="Raleway"/>
                <a:sym typeface="Raleway"/>
              </a:defRPr>
            </a:lvl7pPr>
            <a:lvl8pPr indent="0" lvl="7">
              <a:spcBef>
                <a:spcPts val="0"/>
              </a:spcBef>
              <a:buClr>
                <a:schemeClr val="lt1"/>
              </a:buClr>
              <a:buFont typeface="Raleway"/>
              <a:buNone/>
              <a:defRPr b="1" sz="4800">
                <a:solidFill>
                  <a:schemeClr val="lt1"/>
                </a:solidFill>
                <a:latin typeface="Raleway"/>
                <a:ea typeface="Raleway"/>
                <a:cs typeface="Raleway"/>
                <a:sym typeface="Raleway"/>
              </a:defRPr>
            </a:lvl8pPr>
            <a:lvl9pPr indent="0" lvl="8">
              <a:spcBef>
                <a:spcPts val="0"/>
              </a:spcBef>
              <a:buClr>
                <a:schemeClr val="lt1"/>
              </a:buClr>
              <a:buFont typeface="Raleway"/>
              <a:buNone/>
              <a:defRPr b="1" sz="4800">
                <a:solidFill>
                  <a:schemeClr val="lt1"/>
                </a:solidFill>
                <a:latin typeface="Raleway"/>
                <a:ea typeface="Raleway"/>
                <a:cs typeface="Raleway"/>
                <a:sym typeface="Raleway"/>
              </a:defRPr>
            </a:lvl9pPr>
          </a:lstStyle>
          <a:p/>
        </p:txBody>
      </p:sp>
      <p:sp>
        <p:nvSpPr>
          <p:cNvPr id="18" name="Shape 18"/>
          <p:cNvSpPr txBox="1"/>
          <p:nvPr>
            <p:ph idx="1" type="subTitle"/>
          </p:nvPr>
        </p:nvSpPr>
        <p:spPr>
          <a:xfrm>
            <a:off x="2390266" y="4317932"/>
            <a:ext cx="6331500" cy="1655700"/>
          </a:xfrm>
          <a:prstGeom prst="rect">
            <a:avLst/>
          </a:prstGeom>
          <a:noFill/>
          <a:ln>
            <a:noFill/>
          </a:ln>
        </p:spPr>
        <p:txBody>
          <a:bodyPr anchorCtr="0" anchor="b" bIns="91425" lIns="91425" rIns="91425" tIns="91425"/>
          <a:lstStyle>
            <a:lvl1pPr indent="0" lvl="0" marL="0" marR="0" rtl="0" algn="l">
              <a:lnSpc>
                <a:spcPct val="100000"/>
              </a:lnSpc>
              <a:spcBef>
                <a:spcPts val="0"/>
              </a:spcBef>
              <a:spcAft>
                <a:spcPts val="0"/>
              </a:spcAft>
              <a:buClr>
                <a:schemeClr val="lt1"/>
              </a:buClr>
              <a:buFont typeface="Lato"/>
              <a:buNone/>
              <a:defRPr b="0" i="0" sz="1800" u="none" cap="none" strike="noStrike">
                <a:solidFill>
                  <a:schemeClr val="lt1"/>
                </a:solidFill>
                <a:latin typeface="Lato"/>
                <a:ea typeface="Lato"/>
                <a:cs typeface="Lato"/>
                <a:sym typeface="Lato"/>
              </a:defRPr>
            </a:lvl1pPr>
            <a:lvl2pPr indent="0" lvl="1" marL="457200" marR="0" rtl="0" algn="l">
              <a:lnSpc>
                <a:spcPct val="100000"/>
              </a:lnSpc>
              <a:spcBef>
                <a:spcPts val="0"/>
              </a:spcBef>
              <a:spcAft>
                <a:spcPts val="0"/>
              </a:spcAft>
              <a:buClr>
                <a:schemeClr val="lt1"/>
              </a:buClr>
              <a:buFont typeface="Lato"/>
              <a:buNone/>
              <a:defRPr b="0" i="0" sz="1800" u="none" cap="none" strike="noStrike">
                <a:solidFill>
                  <a:schemeClr val="lt1"/>
                </a:solidFill>
                <a:latin typeface="Lato"/>
                <a:ea typeface="Lato"/>
                <a:cs typeface="Lato"/>
                <a:sym typeface="Lato"/>
              </a:defRPr>
            </a:lvl2pPr>
            <a:lvl3pPr indent="0" lvl="2" marL="914400" marR="0" rtl="0" algn="l">
              <a:lnSpc>
                <a:spcPct val="100000"/>
              </a:lnSpc>
              <a:spcBef>
                <a:spcPts val="0"/>
              </a:spcBef>
              <a:spcAft>
                <a:spcPts val="0"/>
              </a:spcAft>
              <a:buClr>
                <a:schemeClr val="lt1"/>
              </a:buClr>
              <a:buFont typeface="Lato"/>
              <a:buNone/>
              <a:defRPr b="0" i="0" sz="1800" u="none" cap="none" strike="noStrike">
                <a:solidFill>
                  <a:schemeClr val="lt1"/>
                </a:solidFill>
                <a:latin typeface="Lato"/>
                <a:ea typeface="Lato"/>
                <a:cs typeface="Lato"/>
                <a:sym typeface="Lato"/>
              </a:defRPr>
            </a:lvl3pPr>
            <a:lvl4pPr indent="0" lvl="3" marL="1371600" marR="0" rtl="0" algn="l">
              <a:lnSpc>
                <a:spcPct val="100000"/>
              </a:lnSpc>
              <a:spcBef>
                <a:spcPts val="0"/>
              </a:spcBef>
              <a:spcAft>
                <a:spcPts val="0"/>
              </a:spcAft>
              <a:buClr>
                <a:schemeClr val="lt1"/>
              </a:buClr>
              <a:buFont typeface="Lato"/>
              <a:buNone/>
              <a:defRPr b="0" i="0" sz="1800" u="none" cap="none" strike="noStrike">
                <a:solidFill>
                  <a:schemeClr val="lt1"/>
                </a:solidFill>
                <a:latin typeface="Lato"/>
                <a:ea typeface="Lato"/>
                <a:cs typeface="Lato"/>
                <a:sym typeface="Lato"/>
              </a:defRPr>
            </a:lvl4pPr>
            <a:lvl5pPr indent="0" lvl="4" marL="1828800" marR="0" rtl="0" algn="l">
              <a:lnSpc>
                <a:spcPct val="100000"/>
              </a:lnSpc>
              <a:spcBef>
                <a:spcPts val="0"/>
              </a:spcBef>
              <a:spcAft>
                <a:spcPts val="0"/>
              </a:spcAft>
              <a:buClr>
                <a:schemeClr val="lt1"/>
              </a:buClr>
              <a:buFont typeface="Lato"/>
              <a:buNone/>
              <a:defRPr b="0" i="0" sz="1800" u="none" cap="none" strike="noStrike">
                <a:solidFill>
                  <a:schemeClr val="lt1"/>
                </a:solidFill>
                <a:latin typeface="Lato"/>
                <a:ea typeface="Lato"/>
                <a:cs typeface="Lato"/>
                <a:sym typeface="Lato"/>
              </a:defRPr>
            </a:lvl5pPr>
            <a:lvl6pPr indent="0" lvl="5" marL="2286000" marR="0" rtl="0" algn="l">
              <a:lnSpc>
                <a:spcPct val="100000"/>
              </a:lnSpc>
              <a:spcBef>
                <a:spcPts val="0"/>
              </a:spcBef>
              <a:spcAft>
                <a:spcPts val="0"/>
              </a:spcAft>
              <a:buClr>
                <a:schemeClr val="lt1"/>
              </a:buClr>
              <a:buFont typeface="Lato"/>
              <a:buNone/>
              <a:defRPr b="0" i="0" sz="1800" u="none" cap="none" strike="noStrike">
                <a:solidFill>
                  <a:schemeClr val="lt1"/>
                </a:solidFill>
                <a:latin typeface="Lato"/>
                <a:ea typeface="Lato"/>
                <a:cs typeface="Lato"/>
                <a:sym typeface="Lato"/>
              </a:defRPr>
            </a:lvl6pPr>
            <a:lvl7pPr indent="0" lvl="6" marL="2743200" marR="0" rtl="0" algn="l">
              <a:lnSpc>
                <a:spcPct val="100000"/>
              </a:lnSpc>
              <a:spcBef>
                <a:spcPts val="0"/>
              </a:spcBef>
              <a:spcAft>
                <a:spcPts val="0"/>
              </a:spcAft>
              <a:buClr>
                <a:schemeClr val="lt1"/>
              </a:buClr>
              <a:buFont typeface="Lato"/>
              <a:buNone/>
              <a:defRPr b="0" i="0" sz="1800" u="none" cap="none" strike="noStrike">
                <a:solidFill>
                  <a:schemeClr val="lt1"/>
                </a:solidFill>
                <a:latin typeface="Lato"/>
                <a:ea typeface="Lato"/>
                <a:cs typeface="Lato"/>
                <a:sym typeface="Lato"/>
              </a:defRPr>
            </a:lvl7pPr>
            <a:lvl8pPr indent="0" lvl="7" marL="3200400" marR="0" rtl="0" algn="l">
              <a:lnSpc>
                <a:spcPct val="100000"/>
              </a:lnSpc>
              <a:spcBef>
                <a:spcPts val="0"/>
              </a:spcBef>
              <a:spcAft>
                <a:spcPts val="0"/>
              </a:spcAft>
              <a:buClr>
                <a:schemeClr val="lt1"/>
              </a:buClr>
              <a:buFont typeface="Lato"/>
              <a:buNone/>
              <a:defRPr b="0" i="0" sz="1800" u="none" cap="none" strike="noStrike">
                <a:solidFill>
                  <a:schemeClr val="lt1"/>
                </a:solidFill>
                <a:latin typeface="Lato"/>
                <a:ea typeface="Lato"/>
                <a:cs typeface="Lato"/>
                <a:sym typeface="Lato"/>
              </a:defRPr>
            </a:lvl8pPr>
            <a:lvl9pPr indent="0" lvl="8" marL="3657600" marR="0" rtl="0" algn="l">
              <a:lnSpc>
                <a:spcPct val="100000"/>
              </a:lnSpc>
              <a:spcBef>
                <a:spcPts val="0"/>
              </a:spcBef>
              <a:spcAft>
                <a:spcPts val="0"/>
              </a:spcAft>
              <a:buClr>
                <a:schemeClr val="lt1"/>
              </a:buClr>
              <a:buFont typeface="Lato"/>
              <a:buNone/>
              <a:defRPr b="0" i="0" sz="1800" u="none" cap="none" strike="noStrike">
                <a:solidFill>
                  <a:schemeClr val="lt1"/>
                </a:solidFill>
                <a:latin typeface="Lato"/>
                <a:ea typeface="Lato"/>
                <a:cs typeface="Lato"/>
                <a:sym typeface="Lato"/>
              </a:defRPr>
            </a:lvl9pPr>
          </a:lstStyle>
          <a:p/>
        </p:txBody>
      </p:sp>
      <p:sp>
        <p:nvSpPr>
          <p:cNvPr id="19" name="Shape 19"/>
          <p:cNvSpPr txBox="1"/>
          <p:nvPr>
            <p:ph idx="12" type="sldNum"/>
          </p:nvPr>
        </p:nvSpPr>
        <p:spPr>
          <a:xfrm>
            <a:off x="8497999" y="6251678"/>
            <a:ext cx="548699" cy="524699"/>
          </a:xfrm>
          <a:prstGeom prst="rect">
            <a:avLst/>
          </a:prstGeom>
          <a:noFill/>
          <a:ln>
            <a:noFill/>
          </a:ln>
        </p:spPr>
        <p:txBody>
          <a:bodyPr anchorCtr="0" anchor="ctr" bIns="91425" lIns="91425" rIns="91425" tIns="91425">
            <a:noAutofit/>
          </a:bodyPr>
          <a:lstStyle/>
          <a:p>
            <a:pPr indent="0" lvl="0" marL="0" marR="0" rtl="0" algn="l">
              <a:lnSpc>
                <a:spcPct val="100000"/>
              </a:lnSpc>
              <a:spcBef>
                <a:spcPts val="0"/>
              </a:spcBef>
              <a:spcAft>
                <a:spcPts val="0"/>
              </a:spcAft>
              <a:buClr>
                <a:schemeClr val="lt1"/>
              </a:buClr>
              <a:buSzPct val="25000"/>
              <a:buFont typeface="Arial"/>
              <a:buNone/>
            </a:pPr>
            <a:fld id="{00000000-1234-1234-1234-123412341234}" type="slidenum">
              <a:rPr b="0" i="0" lang="en-US" sz="1400" u="none" cap="none" strike="noStrike">
                <a:solidFill>
                  <a:schemeClr val="lt1"/>
                </a:solidFill>
                <a:latin typeface="Arial"/>
                <a:ea typeface="Arial"/>
                <a:cs typeface="Arial"/>
                <a:sym typeface="Arial"/>
              </a:rPr>
              <a:t>‹#›</a:t>
            </a:fld>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Caption">
    <p:spTree>
      <p:nvGrpSpPr>
        <p:cNvPr id="66" name="Shape 66"/>
        <p:cNvGrpSpPr/>
        <p:nvPr/>
      </p:nvGrpSpPr>
      <p:grpSpPr>
        <a:xfrm>
          <a:off x="0" y="0"/>
          <a:ext cx="0" cy="0"/>
          <a:chOff x="0" y="0"/>
          <a:chExt cx="0" cy="0"/>
        </a:xfrm>
      </p:grpSpPr>
      <p:cxnSp>
        <p:nvCxnSpPr>
          <p:cNvPr id="67" name="Shape 67"/>
          <p:cNvCxnSpPr/>
          <p:nvPr/>
        </p:nvCxnSpPr>
        <p:spPr>
          <a:xfrm>
            <a:off x="425200" y="6320000"/>
            <a:ext cx="8296799" cy="0"/>
          </a:xfrm>
          <a:prstGeom prst="straightConnector1">
            <a:avLst/>
          </a:prstGeom>
          <a:noFill/>
          <a:ln cap="flat" cmpd="sng" w="19050">
            <a:solidFill>
              <a:schemeClr val="dk2"/>
            </a:solidFill>
            <a:prstDash val="solid"/>
            <a:round/>
            <a:headEnd len="med" w="med" type="none"/>
            <a:tailEnd len="med" w="med" type="none"/>
          </a:ln>
        </p:spPr>
      </p:cxnSp>
      <p:cxnSp>
        <p:nvCxnSpPr>
          <p:cNvPr id="68" name="Shape 68"/>
          <p:cNvCxnSpPr/>
          <p:nvPr/>
        </p:nvCxnSpPr>
        <p:spPr>
          <a:xfrm>
            <a:off x="425197" y="554200"/>
            <a:ext cx="183299" cy="0"/>
          </a:xfrm>
          <a:prstGeom prst="straightConnector1">
            <a:avLst/>
          </a:prstGeom>
          <a:noFill/>
          <a:ln cap="flat" cmpd="sng" w="19050">
            <a:solidFill>
              <a:schemeClr val="dk2"/>
            </a:solidFill>
            <a:prstDash val="solid"/>
            <a:round/>
            <a:headEnd len="med" w="med" type="none"/>
            <a:tailEnd len="med" w="med" type="none"/>
          </a:ln>
        </p:spPr>
      </p:cxnSp>
      <p:sp>
        <p:nvSpPr>
          <p:cNvPr id="69" name="Shape 69"/>
          <p:cNvSpPr txBox="1"/>
          <p:nvPr>
            <p:ph idx="1" type="body"/>
          </p:nvPr>
        </p:nvSpPr>
        <p:spPr>
          <a:xfrm>
            <a:off x="328016" y="5634700"/>
            <a:ext cx="8388600" cy="524699"/>
          </a:xfrm>
          <a:prstGeom prst="rect">
            <a:avLst/>
          </a:prstGeom>
          <a:noFill/>
          <a:ln>
            <a:noFill/>
          </a:ln>
        </p:spPr>
        <p:txBody>
          <a:bodyPr anchorCtr="0" anchor="ctr" bIns="91425" lIns="91425" rIns="91425" tIns="91425"/>
          <a:lstStyle>
            <a:lvl1pPr indent="0" lvl="0" marL="0" marR="0" rtl="0" algn="l">
              <a:lnSpc>
                <a:spcPct val="100000"/>
              </a:lnSpc>
              <a:spcBef>
                <a:spcPts val="0"/>
              </a:spcBef>
              <a:spcAft>
                <a:spcPts val="0"/>
              </a:spcAft>
              <a:buClr>
                <a:schemeClr val="dk2"/>
              </a:buClr>
              <a:buFont typeface="Lato"/>
              <a:buNone/>
              <a:defRPr b="0" i="0" sz="1800" u="none" cap="none" strike="noStrike">
                <a:solidFill>
                  <a:schemeClr val="dk2"/>
                </a:solidFill>
                <a:latin typeface="Lato"/>
                <a:ea typeface="Lato"/>
                <a:cs typeface="Lato"/>
                <a:sym typeface="Lato"/>
              </a:defRPr>
            </a:lvl1pPr>
            <a:lvl2pPr indent="0" lvl="1" marL="457200" marR="0" rtl="0" algn="l">
              <a:lnSpc>
                <a:spcPct val="115000"/>
              </a:lnSpc>
              <a:spcBef>
                <a:spcPts val="0"/>
              </a:spcBef>
              <a:spcAft>
                <a:spcPts val="1600"/>
              </a:spcAft>
              <a:buClr>
                <a:schemeClr val="dk2"/>
              </a:buClr>
              <a:buFont typeface="Lato"/>
              <a:buNone/>
              <a:defRPr b="0" i="0" sz="1400" u="none" cap="none" strike="noStrike">
                <a:solidFill>
                  <a:schemeClr val="dk2"/>
                </a:solidFill>
                <a:latin typeface="Lato"/>
                <a:ea typeface="Lato"/>
                <a:cs typeface="Lato"/>
                <a:sym typeface="Lato"/>
              </a:defRPr>
            </a:lvl2pPr>
            <a:lvl3pPr indent="0" lvl="2" marL="914400" marR="0" rtl="0" algn="l">
              <a:lnSpc>
                <a:spcPct val="115000"/>
              </a:lnSpc>
              <a:spcBef>
                <a:spcPts val="0"/>
              </a:spcBef>
              <a:spcAft>
                <a:spcPts val="1600"/>
              </a:spcAft>
              <a:buClr>
                <a:schemeClr val="dk2"/>
              </a:buClr>
              <a:buFont typeface="Lato"/>
              <a:buNone/>
              <a:defRPr b="0" i="0" sz="1400" u="none" cap="none" strike="noStrike">
                <a:solidFill>
                  <a:schemeClr val="dk2"/>
                </a:solidFill>
                <a:latin typeface="Lato"/>
                <a:ea typeface="Lato"/>
                <a:cs typeface="Lato"/>
                <a:sym typeface="Lato"/>
              </a:defRPr>
            </a:lvl3pPr>
            <a:lvl4pPr indent="0" lvl="3" marL="1371600" marR="0" rtl="0" algn="l">
              <a:lnSpc>
                <a:spcPct val="115000"/>
              </a:lnSpc>
              <a:spcBef>
                <a:spcPts val="0"/>
              </a:spcBef>
              <a:spcAft>
                <a:spcPts val="1600"/>
              </a:spcAft>
              <a:buClr>
                <a:schemeClr val="dk2"/>
              </a:buClr>
              <a:buFont typeface="Lato"/>
              <a:buNone/>
              <a:defRPr b="0" i="0" sz="1400" u="none" cap="none" strike="noStrike">
                <a:solidFill>
                  <a:schemeClr val="dk2"/>
                </a:solidFill>
                <a:latin typeface="Lato"/>
                <a:ea typeface="Lato"/>
                <a:cs typeface="Lato"/>
                <a:sym typeface="Lato"/>
              </a:defRPr>
            </a:lvl4pPr>
            <a:lvl5pPr indent="0" lvl="4" marL="1828800" marR="0" rtl="0" algn="l">
              <a:lnSpc>
                <a:spcPct val="115000"/>
              </a:lnSpc>
              <a:spcBef>
                <a:spcPts val="0"/>
              </a:spcBef>
              <a:spcAft>
                <a:spcPts val="1600"/>
              </a:spcAft>
              <a:buClr>
                <a:schemeClr val="dk2"/>
              </a:buClr>
              <a:buFont typeface="Lato"/>
              <a:buNone/>
              <a:defRPr b="0" i="0" sz="1400" u="none" cap="none" strike="noStrike">
                <a:solidFill>
                  <a:schemeClr val="dk2"/>
                </a:solidFill>
                <a:latin typeface="Lato"/>
                <a:ea typeface="Lato"/>
                <a:cs typeface="Lato"/>
                <a:sym typeface="Lato"/>
              </a:defRPr>
            </a:lvl5pPr>
            <a:lvl6pPr indent="0" lvl="5" marL="2286000" marR="0" rtl="0" algn="l">
              <a:lnSpc>
                <a:spcPct val="115000"/>
              </a:lnSpc>
              <a:spcBef>
                <a:spcPts val="0"/>
              </a:spcBef>
              <a:spcAft>
                <a:spcPts val="1600"/>
              </a:spcAft>
              <a:buClr>
                <a:schemeClr val="dk2"/>
              </a:buClr>
              <a:buFont typeface="Lato"/>
              <a:buNone/>
              <a:defRPr b="0" i="0" sz="1400" u="none" cap="none" strike="noStrike">
                <a:solidFill>
                  <a:schemeClr val="dk2"/>
                </a:solidFill>
                <a:latin typeface="Lato"/>
                <a:ea typeface="Lato"/>
                <a:cs typeface="Lato"/>
                <a:sym typeface="Lato"/>
              </a:defRPr>
            </a:lvl6pPr>
            <a:lvl7pPr indent="0" lvl="6" marL="2743200" marR="0" rtl="0" algn="l">
              <a:lnSpc>
                <a:spcPct val="115000"/>
              </a:lnSpc>
              <a:spcBef>
                <a:spcPts val="0"/>
              </a:spcBef>
              <a:spcAft>
                <a:spcPts val="1600"/>
              </a:spcAft>
              <a:buClr>
                <a:schemeClr val="dk2"/>
              </a:buClr>
              <a:buFont typeface="Lato"/>
              <a:buNone/>
              <a:defRPr b="0" i="0" sz="1400" u="none" cap="none" strike="noStrike">
                <a:solidFill>
                  <a:schemeClr val="dk2"/>
                </a:solidFill>
                <a:latin typeface="Lato"/>
                <a:ea typeface="Lato"/>
                <a:cs typeface="Lato"/>
                <a:sym typeface="Lato"/>
              </a:defRPr>
            </a:lvl7pPr>
            <a:lvl8pPr indent="0" lvl="7" marL="3200400" marR="0" rtl="0" algn="l">
              <a:lnSpc>
                <a:spcPct val="115000"/>
              </a:lnSpc>
              <a:spcBef>
                <a:spcPts val="0"/>
              </a:spcBef>
              <a:spcAft>
                <a:spcPts val="1600"/>
              </a:spcAft>
              <a:buClr>
                <a:schemeClr val="dk2"/>
              </a:buClr>
              <a:buFont typeface="Lato"/>
              <a:buNone/>
              <a:defRPr b="0" i="0" sz="1400" u="none" cap="none" strike="noStrike">
                <a:solidFill>
                  <a:schemeClr val="dk2"/>
                </a:solidFill>
                <a:latin typeface="Lato"/>
                <a:ea typeface="Lato"/>
                <a:cs typeface="Lato"/>
                <a:sym typeface="Lato"/>
              </a:defRPr>
            </a:lvl8pPr>
            <a:lvl9pPr indent="0" lvl="8" marL="3657600" marR="0" rtl="0" algn="l">
              <a:lnSpc>
                <a:spcPct val="115000"/>
              </a:lnSpc>
              <a:spcBef>
                <a:spcPts val="0"/>
              </a:spcBef>
              <a:spcAft>
                <a:spcPts val="1600"/>
              </a:spcAft>
              <a:buClr>
                <a:schemeClr val="dk2"/>
              </a:buClr>
              <a:buFont typeface="Lato"/>
              <a:buNone/>
              <a:defRPr b="0" i="0" sz="1400" u="none" cap="none" strike="noStrike">
                <a:solidFill>
                  <a:schemeClr val="dk2"/>
                </a:solidFill>
                <a:latin typeface="Lato"/>
                <a:ea typeface="Lato"/>
                <a:cs typeface="Lato"/>
                <a:sym typeface="Lato"/>
              </a:defRPr>
            </a:lvl9pPr>
          </a:lstStyle>
          <a:p/>
        </p:txBody>
      </p:sp>
      <p:sp>
        <p:nvSpPr>
          <p:cNvPr id="70" name="Shape 70"/>
          <p:cNvSpPr txBox="1"/>
          <p:nvPr>
            <p:ph idx="12" type="sldNum"/>
          </p:nvPr>
        </p:nvSpPr>
        <p:spPr>
          <a:xfrm>
            <a:off x="8497999" y="6251678"/>
            <a:ext cx="548699" cy="524699"/>
          </a:xfrm>
          <a:prstGeom prst="rect">
            <a:avLst/>
          </a:prstGeom>
          <a:noFill/>
          <a:ln>
            <a:noFill/>
          </a:ln>
        </p:spPr>
        <p:txBody>
          <a:bodyPr anchorCtr="0" anchor="ctr" bIns="91425" lIns="91425" rIns="91425" tIns="91425">
            <a:noAutofit/>
          </a:bodyPr>
          <a:lstStyle/>
          <a:p>
            <a:pPr indent="0" lvl="0" marL="0" marR="0" rtl="0" algn="l">
              <a:lnSpc>
                <a:spcPct val="100000"/>
              </a:lnSpc>
              <a:spcBef>
                <a:spcPts val="0"/>
              </a:spcBef>
              <a:spcAft>
                <a:spcPts val="0"/>
              </a:spcAft>
              <a:buClr>
                <a:srgbClr val="000000"/>
              </a:buClr>
              <a:buSzPct val="250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Big number">
    <p:spTree>
      <p:nvGrpSpPr>
        <p:cNvPr id="71" name="Shape 71"/>
        <p:cNvGrpSpPr/>
        <p:nvPr/>
      </p:nvGrpSpPr>
      <p:grpSpPr>
        <a:xfrm>
          <a:off x="0" y="0"/>
          <a:ext cx="0" cy="0"/>
          <a:chOff x="0" y="0"/>
          <a:chExt cx="0" cy="0"/>
        </a:xfrm>
      </p:grpSpPr>
      <p:cxnSp>
        <p:nvCxnSpPr>
          <p:cNvPr id="72" name="Shape 72"/>
          <p:cNvCxnSpPr/>
          <p:nvPr/>
        </p:nvCxnSpPr>
        <p:spPr>
          <a:xfrm>
            <a:off x="425200" y="6320000"/>
            <a:ext cx="8296799" cy="0"/>
          </a:xfrm>
          <a:prstGeom prst="straightConnector1">
            <a:avLst/>
          </a:prstGeom>
          <a:noFill/>
          <a:ln cap="flat" cmpd="sng" w="19050">
            <a:solidFill>
              <a:schemeClr val="dk2"/>
            </a:solidFill>
            <a:prstDash val="solid"/>
            <a:round/>
            <a:headEnd len="med" w="med" type="none"/>
            <a:tailEnd len="med" w="med" type="none"/>
          </a:ln>
        </p:spPr>
      </p:cxnSp>
      <p:cxnSp>
        <p:nvCxnSpPr>
          <p:cNvPr id="73" name="Shape 73"/>
          <p:cNvCxnSpPr/>
          <p:nvPr/>
        </p:nvCxnSpPr>
        <p:spPr>
          <a:xfrm>
            <a:off x="425200" y="554200"/>
            <a:ext cx="8296799" cy="0"/>
          </a:xfrm>
          <a:prstGeom prst="straightConnector1">
            <a:avLst/>
          </a:prstGeom>
          <a:noFill/>
          <a:ln cap="flat" cmpd="sng" w="38100">
            <a:solidFill>
              <a:schemeClr val="dk2"/>
            </a:solidFill>
            <a:prstDash val="solid"/>
            <a:round/>
            <a:headEnd len="med" w="med" type="none"/>
            <a:tailEnd len="med" w="med" type="none"/>
          </a:ln>
        </p:spPr>
      </p:cxnSp>
      <p:sp>
        <p:nvSpPr>
          <p:cNvPr id="74" name="Shape 74"/>
          <p:cNvSpPr txBox="1"/>
          <p:nvPr>
            <p:ph type="title"/>
          </p:nvPr>
        </p:nvSpPr>
        <p:spPr>
          <a:xfrm>
            <a:off x="853950" y="1739800"/>
            <a:ext cx="7436099" cy="2051100"/>
          </a:xfrm>
          <a:prstGeom prst="rect">
            <a:avLst/>
          </a:prstGeom>
          <a:noFill/>
          <a:ln>
            <a:noFill/>
          </a:ln>
        </p:spPr>
        <p:txBody>
          <a:bodyPr anchorCtr="0" anchor="ctr" bIns="91425" lIns="91425" rIns="91425" tIns="91425"/>
          <a:lstStyle>
            <a:lvl1pPr indent="0" lvl="0" marL="0" marR="0" rtl="0" algn="ctr">
              <a:lnSpc>
                <a:spcPct val="100000"/>
              </a:lnSpc>
              <a:spcBef>
                <a:spcPts val="0"/>
              </a:spcBef>
              <a:spcAft>
                <a:spcPts val="0"/>
              </a:spcAft>
              <a:buClr>
                <a:schemeClr val="dk1"/>
              </a:buClr>
              <a:buFont typeface="Lato"/>
              <a:buNone/>
              <a:defRPr b="1" i="0" sz="9600" u="none" cap="none" strike="noStrike">
                <a:solidFill>
                  <a:schemeClr val="dk1"/>
                </a:solidFill>
                <a:latin typeface="Lato"/>
                <a:ea typeface="Lato"/>
                <a:cs typeface="Lato"/>
                <a:sym typeface="Lato"/>
              </a:defRPr>
            </a:lvl1pPr>
            <a:lvl2pPr indent="0" lvl="1" algn="ctr">
              <a:spcBef>
                <a:spcPts val="0"/>
              </a:spcBef>
              <a:buClr>
                <a:schemeClr val="dk1"/>
              </a:buClr>
              <a:buFont typeface="Lato"/>
              <a:buNone/>
              <a:defRPr b="1" sz="9600">
                <a:solidFill>
                  <a:schemeClr val="dk1"/>
                </a:solidFill>
                <a:latin typeface="Lato"/>
                <a:ea typeface="Lato"/>
                <a:cs typeface="Lato"/>
                <a:sym typeface="Lato"/>
              </a:defRPr>
            </a:lvl2pPr>
            <a:lvl3pPr indent="0" lvl="2" algn="ctr">
              <a:spcBef>
                <a:spcPts val="0"/>
              </a:spcBef>
              <a:buClr>
                <a:schemeClr val="dk1"/>
              </a:buClr>
              <a:buFont typeface="Lato"/>
              <a:buNone/>
              <a:defRPr b="1" sz="9600">
                <a:solidFill>
                  <a:schemeClr val="dk1"/>
                </a:solidFill>
                <a:latin typeface="Lato"/>
                <a:ea typeface="Lato"/>
                <a:cs typeface="Lato"/>
                <a:sym typeface="Lato"/>
              </a:defRPr>
            </a:lvl3pPr>
            <a:lvl4pPr indent="0" lvl="3" algn="ctr">
              <a:spcBef>
                <a:spcPts val="0"/>
              </a:spcBef>
              <a:buClr>
                <a:schemeClr val="dk1"/>
              </a:buClr>
              <a:buFont typeface="Lato"/>
              <a:buNone/>
              <a:defRPr b="1" sz="9600">
                <a:solidFill>
                  <a:schemeClr val="dk1"/>
                </a:solidFill>
                <a:latin typeface="Lato"/>
                <a:ea typeface="Lato"/>
                <a:cs typeface="Lato"/>
                <a:sym typeface="Lato"/>
              </a:defRPr>
            </a:lvl4pPr>
            <a:lvl5pPr indent="0" lvl="4" algn="ctr">
              <a:spcBef>
                <a:spcPts val="0"/>
              </a:spcBef>
              <a:buClr>
                <a:schemeClr val="dk1"/>
              </a:buClr>
              <a:buFont typeface="Lato"/>
              <a:buNone/>
              <a:defRPr b="1" sz="9600">
                <a:solidFill>
                  <a:schemeClr val="dk1"/>
                </a:solidFill>
                <a:latin typeface="Lato"/>
                <a:ea typeface="Lato"/>
                <a:cs typeface="Lato"/>
                <a:sym typeface="Lato"/>
              </a:defRPr>
            </a:lvl5pPr>
            <a:lvl6pPr indent="0" lvl="5" algn="ctr">
              <a:spcBef>
                <a:spcPts val="0"/>
              </a:spcBef>
              <a:buClr>
                <a:schemeClr val="dk1"/>
              </a:buClr>
              <a:buFont typeface="Lato"/>
              <a:buNone/>
              <a:defRPr b="1" sz="9600">
                <a:solidFill>
                  <a:schemeClr val="dk1"/>
                </a:solidFill>
                <a:latin typeface="Lato"/>
                <a:ea typeface="Lato"/>
                <a:cs typeface="Lato"/>
                <a:sym typeface="Lato"/>
              </a:defRPr>
            </a:lvl6pPr>
            <a:lvl7pPr indent="0" lvl="6" algn="ctr">
              <a:spcBef>
                <a:spcPts val="0"/>
              </a:spcBef>
              <a:buClr>
                <a:schemeClr val="dk1"/>
              </a:buClr>
              <a:buFont typeface="Lato"/>
              <a:buNone/>
              <a:defRPr b="1" sz="9600">
                <a:solidFill>
                  <a:schemeClr val="dk1"/>
                </a:solidFill>
                <a:latin typeface="Lato"/>
                <a:ea typeface="Lato"/>
                <a:cs typeface="Lato"/>
                <a:sym typeface="Lato"/>
              </a:defRPr>
            </a:lvl7pPr>
            <a:lvl8pPr indent="0" lvl="7" algn="ctr">
              <a:spcBef>
                <a:spcPts val="0"/>
              </a:spcBef>
              <a:buClr>
                <a:schemeClr val="dk1"/>
              </a:buClr>
              <a:buFont typeface="Lato"/>
              <a:buNone/>
              <a:defRPr b="1" sz="9600">
                <a:solidFill>
                  <a:schemeClr val="dk1"/>
                </a:solidFill>
                <a:latin typeface="Lato"/>
                <a:ea typeface="Lato"/>
                <a:cs typeface="Lato"/>
                <a:sym typeface="Lato"/>
              </a:defRPr>
            </a:lvl8pPr>
            <a:lvl9pPr indent="0" lvl="8" algn="ctr">
              <a:spcBef>
                <a:spcPts val="0"/>
              </a:spcBef>
              <a:buClr>
                <a:schemeClr val="dk1"/>
              </a:buClr>
              <a:buFont typeface="Lato"/>
              <a:buNone/>
              <a:defRPr b="1" sz="9600">
                <a:solidFill>
                  <a:schemeClr val="dk1"/>
                </a:solidFill>
                <a:latin typeface="Lato"/>
                <a:ea typeface="Lato"/>
                <a:cs typeface="Lato"/>
                <a:sym typeface="Lato"/>
              </a:defRPr>
            </a:lvl9pPr>
          </a:lstStyle>
          <a:p/>
        </p:txBody>
      </p:sp>
      <p:sp>
        <p:nvSpPr>
          <p:cNvPr id="75" name="Shape 75"/>
          <p:cNvSpPr txBox="1"/>
          <p:nvPr>
            <p:ph idx="1" type="body"/>
          </p:nvPr>
        </p:nvSpPr>
        <p:spPr>
          <a:xfrm>
            <a:off x="853950" y="3892600"/>
            <a:ext cx="7436099" cy="1428900"/>
          </a:xfrm>
          <a:prstGeom prst="rect">
            <a:avLst/>
          </a:prstGeom>
          <a:noFill/>
          <a:ln>
            <a:noFill/>
          </a:ln>
        </p:spPr>
        <p:txBody>
          <a:bodyPr anchorCtr="0" anchor="t" bIns="91425" lIns="91425" rIns="91425" tIns="91425"/>
          <a:lstStyle>
            <a:lvl1pPr indent="0" lvl="0" marL="0" marR="0" rtl="0" algn="ctr">
              <a:lnSpc>
                <a:spcPct val="115000"/>
              </a:lnSpc>
              <a:spcBef>
                <a:spcPts val="0"/>
              </a:spcBef>
              <a:spcAft>
                <a:spcPts val="1600"/>
              </a:spcAft>
              <a:buClr>
                <a:schemeClr val="dk2"/>
              </a:buClr>
              <a:buFont typeface="Lato"/>
              <a:buNone/>
              <a:defRPr b="0" i="0" sz="1800" u="none" cap="none" strike="noStrike">
                <a:solidFill>
                  <a:schemeClr val="dk2"/>
                </a:solidFill>
                <a:latin typeface="Lato"/>
                <a:ea typeface="Lato"/>
                <a:cs typeface="Lato"/>
                <a:sym typeface="Lato"/>
              </a:defRPr>
            </a:lvl1pPr>
            <a:lvl2pPr indent="0" lvl="1" marL="457200" marR="0" rtl="0" algn="ctr">
              <a:lnSpc>
                <a:spcPct val="115000"/>
              </a:lnSpc>
              <a:spcBef>
                <a:spcPts val="0"/>
              </a:spcBef>
              <a:spcAft>
                <a:spcPts val="1600"/>
              </a:spcAft>
              <a:buClr>
                <a:schemeClr val="dk2"/>
              </a:buClr>
              <a:buFont typeface="Lato"/>
              <a:buNone/>
              <a:defRPr b="0" i="0" sz="1400" u="none" cap="none" strike="noStrike">
                <a:solidFill>
                  <a:schemeClr val="dk2"/>
                </a:solidFill>
                <a:latin typeface="Lato"/>
                <a:ea typeface="Lato"/>
                <a:cs typeface="Lato"/>
                <a:sym typeface="Lato"/>
              </a:defRPr>
            </a:lvl2pPr>
            <a:lvl3pPr indent="0" lvl="2" marL="914400" marR="0" rtl="0" algn="ctr">
              <a:lnSpc>
                <a:spcPct val="115000"/>
              </a:lnSpc>
              <a:spcBef>
                <a:spcPts val="0"/>
              </a:spcBef>
              <a:spcAft>
                <a:spcPts val="1600"/>
              </a:spcAft>
              <a:buClr>
                <a:schemeClr val="dk2"/>
              </a:buClr>
              <a:buFont typeface="Lato"/>
              <a:buNone/>
              <a:defRPr b="0" i="0" sz="1400" u="none" cap="none" strike="noStrike">
                <a:solidFill>
                  <a:schemeClr val="dk2"/>
                </a:solidFill>
                <a:latin typeface="Lato"/>
                <a:ea typeface="Lato"/>
                <a:cs typeface="Lato"/>
                <a:sym typeface="Lato"/>
              </a:defRPr>
            </a:lvl3pPr>
            <a:lvl4pPr indent="0" lvl="3" marL="1371600" marR="0" rtl="0" algn="ctr">
              <a:lnSpc>
                <a:spcPct val="115000"/>
              </a:lnSpc>
              <a:spcBef>
                <a:spcPts val="0"/>
              </a:spcBef>
              <a:spcAft>
                <a:spcPts val="1600"/>
              </a:spcAft>
              <a:buClr>
                <a:schemeClr val="dk2"/>
              </a:buClr>
              <a:buFont typeface="Lato"/>
              <a:buNone/>
              <a:defRPr b="0" i="0" sz="1400" u="none" cap="none" strike="noStrike">
                <a:solidFill>
                  <a:schemeClr val="dk2"/>
                </a:solidFill>
                <a:latin typeface="Lato"/>
                <a:ea typeface="Lato"/>
                <a:cs typeface="Lato"/>
                <a:sym typeface="Lato"/>
              </a:defRPr>
            </a:lvl4pPr>
            <a:lvl5pPr indent="0" lvl="4" marL="1828800" marR="0" rtl="0" algn="ctr">
              <a:lnSpc>
                <a:spcPct val="115000"/>
              </a:lnSpc>
              <a:spcBef>
                <a:spcPts val="0"/>
              </a:spcBef>
              <a:spcAft>
                <a:spcPts val="1600"/>
              </a:spcAft>
              <a:buClr>
                <a:schemeClr val="dk2"/>
              </a:buClr>
              <a:buFont typeface="Lato"/>
              <a:buNone/>
              <a:defRPr b="0" i="0" sz="1400" u="none" cap="none" strike="noStrike">
                <a:solidFill>
                  <a:schemeClr val="dk2"/>
                </a:solidFill>
                <a:latin typeface="Lato"/>
                <a:ea typeface="Lato"/>
                <a:cs typeface="Lato"/>
                <a:sym typeface="Lato"/>
              </a:defRPr>
            </a:lvl5pPr>
            <a:lvl6pPr indent="0" lvl="5" marL="2286000" marR="0" rtl="0" algn="ctr">
              <a:lnSpc>
                <a:spcPct val="115000"/>
              </a:lnSpc>
              <a:spcBef>
                <a:spcPts val="0"/>
              </a:spcBef>
              <a:spcAft>
                <a:spcPts val="1600"/>
              </a:spcAft>
              <a:buClr>
                <a:schemeClr val="dk2"/>
              </a:buClr>
              <a:buFont typeface="Lato"/>
              <a:buNone/>
              <a:defRPr b="0" i="0" sz="1400" u="none" cap="none" strike="noStrike">
                <a:solidFill>
                  <a:schemeClr val="dk2"/>
                </a:solidFill>
                <a:latin typeface="Lato"/>
                <a:ea typeface="Lato"/>
                <a:cs typeface="Lato"/>
                <a:sym typeface="Lato"/>
              </a:defRPr>
            </a:lvl6pPr>
            <a:lvl7pPr indent="0" lvl="6" marL="2743200" marR="0" rtl="0" algn="ctr">
              <a:lnSpc>
                <a:spcPct val="115000"/>
              </a:lnSpc>
              <a:spcBef>
                <a:spcPts val="0"/>
              </a:spcBef>
              <a:spcAft>
                <a:spcPts val="1600"/>
              </a:spcAft>
              <a:buClr>
                <a:schemeClr val="dk2"/>
              </a:buClr>
              <a:buFont typeface="Lato"/>
              <a:buNone/>
              <a:defRPr b="0" i="0" sz="1400" u="none" cap="none" strike="noStrike">
                <a:solidFill>
                  <a:schemeClr val="dk2"/>
                </a:solidFill>
                <a:latin typeface="Lato"/>
                <a:ea typeface="Lato"/>
                <a:cs typeface="Lato"/>
                <a:sym typeface="Lato"/>
              </a:defRPr>
            </a:lvl7pPr>
            <a:lvl8pPr indent="0" lvl="7" marL="3200400" marR="0" rtl="0" algn="ctr">
              <a:lnSpc>
                <a:spcPct val="115000"/>
              </a:lnSpc>
              <a:spcBef>
                <a:spcPts val="0"/>
              </a:spcBef>
              <a:spcAft>
                <a:spcPts val="1600"/>
              </a:spcAft>
              <a:buClr>
                <a:schemeClr val="dk2"/>
              </a:buClr>
              <a:buFont typeface="Lato"/>
              <a:buNone/>
              <a:defRPr b="0" i="0" sz="1400" u="none" cap="none" strike="noStrike">
                <a:solidFill>
                  <a:schemeClr val="dk2"/>
                </a:solidFill>
                <a:latin typeface="Lato"/>
                <a:ea typeface="Lato"/>
                <a:cs typeface="Lato"/>
                <a:sym typeface="Lato"/>
              </a:defRPr>
            </a:lvl8pPr>
            <a:lvl9pPr indent="0" lvl="8" marL="3657600" marR="0" rtl="0" algn="ctr">
              <a:lnSpc>
                <a:spcPct val="115000"/>
              </a:lnSpc>
              <a:spcBef>
                <a:spcPts val="0"/>
              </a:spcBef>
              <a:spcAft>
                <a:spcPts val="1600"/>
              </a:spcAft>
              <a:buClr>
                <a:schemeClr val="dk2"/>
              </a:buClr>
              <a:buFont typeface="Lato"/>
              <a:buNone/>
              <a:defRPr b="0" i="0" sz="1400" u="none" cap="none" strike="noStrike">
                <a:solidFill>
                  <a:schemeClr val="dk2"/>
                </a:solidFill>
                <a:latin typeface="Lato"/>
                <a:ea typeface="Lato"/>
                <a:cs typeface="Lato"/>
                <a:sym typeface="Lato"/>
              </a:defRPr>
            </a:lvl9pPr>
          </a:lstStyle>
          <a:p/>
        </p:txBody>
      </p:sp>
      <p:sp>
        <p:nvSpPr>
          <p:cNvPr id="76" name="Shape 76"/>
          <p:cNvSpPr txBox="1"/>
          <p:nvPr>
            <p:ph idx="12" type="sldNum"/>
          </p:nvPr>
        </p:nvSpPr>
        <p:spPr>
          <a:xfrm>
            <a:off x="8497999" y="6251678"/>
            <a:ext cx="548699" cy="524699"/>
          </a:xfrm>
          <a:prstGeom prst="rect">
            <a:avLst/>
          </a:prstGeom>
          <a:noFill/>
          <a:ln>
            <a:noFill/>
          </a:ln>
        </p:spPr>
        <p:txBody>
          <a:bodyPr anchorCtr="0" anchor="ctr" bIns="91425" lIns="91425" rIns="91425" tIns="91425">
            <a:noAutofit/>
          </a:bodyPr>
          <a:lstStyle/>
          <a:p>
            <a:pPr indent="0" lvl="0" marL="0" marR="0" rtl="0" algn="l">
              <a:lnSpc>
                <a:spcPct val="100000"/>
              </a:lnSpc>
              <a:spcBef>
                <a:spcPts val="0"/>
              </a:spcBef>
              <a:spcAft>
                <a:spcPts val="0"/>
              </a:spcAft>
              <a:buClr>
                <a:srgbClr val="000000"/>
              </a:buClr>
              <a:buSzPct val="250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blank">
  <p:cSld name="Blank">
    <p:spTree>
      <p:nvGrpSpPr>
        <p:cNvPr id="77" name="Shape 77"/>
        <p:cNvGrpSpPr/>
        <p:nvPr/>
      </p:nvGrpSpPr>
      <p:grpSpPr>
        <a:xfrm>
          <a:off x="0" y="0"/>
          <a:ext cx="0" cy="0"/>
          <a:chOff x="0" y="0"/>
          <a:chExt cx="0" cy="0"/>
        </a:xfrm>
      </p:grpSpPr>
      <p:sp>
        <p:nvSpPr>
          <p:cNvPr id="78" name="Shape 78"/>
          <p:cNvSpPr txBox="1"/>
          <p:nvPr>
            <p:ph idx="12" type="sldNum"/>
          </p:nvPr>
        </p:nvSpPr>
        <p:spPr>
          <a:xfrm>
            <a:off x="8497999" y="6251678"/>
            <a:ext cx="548699" cy="524699"/>
          </a:xfrm>
          <a:prstGeom prst="rect">
            <a:avLst/>
          </a:prstGeom>
          <a:noFill/>
          <a:ln>
            <a:noFill/>
          </a:ln>
        </p:spPr>
        <p:txBody>
          <a:bodyPr anchorCtr="0" anchor="ctr" bIns="91425" lIns="91425" rIns="91425" tIns="91425">
            <a:noAutofit/>
          </a:bodyPr>
          <a:lstStyle/>
          <a:p>
            <a:pPr indent="0" lvl="0" marL="0" marR="0" rtl="0" algn="l">
              <a:lnSpc>
                <a:spcPct val="100000"/>
              </a:lnSpc>
              <a:spcBef>
                <a:spcPts val="0"/>
              </a:spcBef>
              <a:spcAft>
                <a:spcPts val="0"/>
              </a:spcAft>
              <a:buClr>
                <a:srgbClr val="000000"/>
              </a:buClr>
              <a:buSzPct val="250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obj">
  <p:cSld name="Title and Content">
    <p:spTree>
      <p:nvGrpSpPr>
        <p:cNvPr id="20" name="Shape 20"/>
        <p:cNvGrpSpPr/>
        <p:nvPr/>
      </p:nvGrpSpPr>
      <p:grpSpPr>
        <a:xfrm>
          <a:off x="0" y="0"/>
          <a:ext cx="0" cy="0"/>
          <a:chOff x="0" y="0"/>
          <a:chExt cx="0" cy="0"/>
        </a:xfrm>
      </p:grpSpPr>
      <p:pic>
        <p:nvPicPr>
          <p:cNvPr id="21" name="Shape 21"/>
          <p:cNvPicPr preferRelativeResize="0"/>
          <p:nvPr/>
        </p:nvPicPr>
        <p:blipFill rotWithShape="1">
          <a:blip r:embed="rId2">
            <a:alphaModFix/>
          </a:blip>
          <a:srcRect b="0" l="0" r="0" t="0"/>
          <a:stretch/>
        </p:blipFill>
        <p:spPr>
          <a:xfrm>
            <a:off x="150811" y="187325"/>
            <a:ext cx="8828099" cy="6481799"/>
          </a:xfrm>
          <a:prstGeom prst="rect">
            <a:avLst/>
          </a:prstGeom>
          <a:noFill/>
          <a:ln>
            <a:noFill/>
          </a:ln>
        </p:spPr>
      </p:pic>
      <p:sp>
        <p:nvSpPr>
          <p:cNvPr id="22" name="Shape 22"/>
          <p:cNvSpPr txBox="1"/>
          <p:nvPr>
            <p:ph type="title"/>
          </p:nvPr>
        </p:nvSpPr>
        <p:spPr>
          <a:xfrm>
            <a:off x="779462" y="381000"/>
            <a:ext cx="7583400" cy="1044599"/>
          </a:xfrm>
          <a:prstGeom prst="rect">
            <a:avLst/>
          </a:prstGeom>
          <a:noFill/>
          <a:ln>
            <a:noFill/>
          </a:ln>
        </p:spPr>
        <p:txBody>
          <a:bodyPr anchorCtr="0" anchor="b" bIns="91425" lIns="91425" rIns="91425" tIns="91425"/>
          <a:lstStyle>
            <a:lvl1pPr indent="0" lvl="0" marL="0" marR="0" rtl="0" algn="l">
              <a:lnSpc>
                <a:spcPct val="100000"/>
              </a:lnSpc>
              <a:spcBef>
                <a:spcPts val="0"/>
              </a:spcBef>
              <a:spcAft>
                <a:spcPts val="0"/>
              </a:spcAft>
              <a:buClr>
                <a:schemeClr val="dk2"/>
              </a:buClr>
              <a:buFont typeface="Raleway"/>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Clr>
                <a:schemeClr val="dk2"/>
              </a:buClr>
              <a:buFont typeface="Raleway"/>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Clr>
                <a:schemeClr val="dk2"/>
              </a:buClr>
              <a:buFont typeface="Raleway"/>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Clr>
                <a:schemeClr val="dk2"/>
              </a:buClr>
              <a:buFont typeface="Raleway"/>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Clr>
                <a:schemeClr val="dk2"/>
              </a:buClr>
              <a:buFont typeface="Raleway"/>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Clr>
                <a:schemeClr val="dk2"/>
              </a:buClr>
              <a:buFont typeface="Raleway"/>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Clr>
                <a:schemeClr val="dk2"/>
              </a:buClr>
              <a:buFont typeface="Raleway"/>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Clr>
                <a:schemeClr val="dk2"/>
              </a:buClr>
              <a:buFont typeface="Raleway"/>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Clr>
                <a:schemeClr val="dk2"/>
              </a:buClr>
              <a:buFont typeface="Raleway"/>
              <a:buNone/>
              <a:defRPr b="0" i="0" sz="3800" u="none" cap="none" strike="noStrike">
                <a:solidFill>
                  <a:srgbClr val="001D4D"/>
                </a:solidFill>
                <a:latin typeface="Trebuchet MS"/>
                <a:ea typeface="Trebuchet MS"/>
                <a:cs typeface="Trebuchet MS"/>
                <a:sym typeface="Trebuchet MS"/>
              </a:defRPr>
            </a:lvl9pPr>
          </a:lstStyle>
          <a:p/>
        </p:txBody>
      </p:sp>
      <p:sp>
        <p:nvSpPr>
          <p:cNvPr id="23" name="Shape 23"/>
          <p:cNvSpPr txBox="1"/>
          <p:nvPr>
            <p:ph idx="1" type="body"/>
          </p:nvPr>
        </p:nvSpPr>
        <p:spPr>
          <a:xfrm>
            <a:off x="779462" y="1828800"/>
            <a:ext cx="7583400" cy="4208399"/>
          </a:xfrm>
          <a:prstGeom prst="rect">
            <a:avLst/>
          </a:prstGeom>
          <a:noFill/>
          <a:ln>
            <a:noFill/>
          </a:ln>
        </p:spPr>
        <p:txBody>
          <a:bodyPr anchorCtr="0" anchor="t" bIns="91425" lIns="91425" rIns="91425" tIns="91425"/>
          <a:lstStyle>
            <a:lvl1pPr indent="-3175" lvl="0" marL="282575" marR="0" rtl="0" algn="l">
              <a:lnSpc>
                <a:spcPct val="115000"/>
              </a:lnSpc>
              <a:spcBef>
                <a:spcPts val="2000"/>
              </a:spcBef>
              <a:spcAft>
                <a:spcPts val="0"/>
              </a:spcAft>
              <a:buClr>
                <a:srgbClr val="001D4D"/>
              </a:buClr>
              <a:buSzPct val="100000"/>
              <a:buFont typeface="Noto Sans Symbols"/>
              <a:buChar char="●"/>
              <a:defRPr b="0" i="0" sz="2200" u="none" cap="none" strike="noStrike">
                <a:solidFill>
                  <a:srgbClr val="001D4D"/>
                </a:solidFill>
                <a:latin typeface="Trebuchet MS"/>
                <a:ea typeface="Trebuchet MS"/>
                <a:cs typeface="Trebuchet MS"/>
                <a:sym typeface="Trebuchet MS"/>
              </a:defRPr>
            </a:lvl1pPr>
            <a:lvl2pPr indent="-44450" lvl="1" marL="577850" marR="0" rtl="0" algn="l">
              <a:lnSpc>
                <a:spcPct val="115000"/>
              </a:lnSpc>
              <a:spcBef>
                <a:spcPts val="6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2pPr>
            <a:lvl3pPr indent="-60325" lvl="2" marL="860425" marR="0" rtl="0" algn="l">
              <a:lnSpc>
                <a:spcPct val="115000"/>
              </a:lnSpc>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63500" lvl="3" marL="1143000" marR="0" rtl="0" algn="l">
              <a:lnSpc>
                <a:spcPct val="115000"/>
              </a:lnSpc>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53975" lvl="4" marL="1425575" marR="0" rtl="0" algn="l">
              <a:lnSpc>
                <a:spcPct val="115000"/>
              </a:lnSpc>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25400" lvl="5" marL="2514600" marR="0" rtl="0" algn="l">
              <a:lnSpc>
                <a:spcPct val="115000"/>
              </a:lnSpc>
              <a:spcBef>
                <a:spcPts val="400"/>
              </a:spcBef>
              <a:spcAft>
                <a:spcPts val="1600"/>
              </a:spcAft>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6pPr>
            <a:lvl7pPr indent="25400" lvl="6" marL="2971800" marR="0" rtl="0" algn="l">
              <a:lnSpc>
                <a:spcPct val="115000"/>
              </a:lnSpc>
              <a:spcBef>
                <a:spcPts val="400"/>
              </a:spcBef>
              <a:spcAft>
                <a:spcPts val="1600"/>
              </a:spcAft>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7pPr>
            <a:lvl8pPr indent="25400" lvl="7" marL="3429000" marR="0" rtl="0" algn="l">
              <a:lnSpc>
                <a:spcPct val="115000"/>
              </a:lnSpc>
              <a:spcBef>
                <a:spcPts val="400"/>
              </a:spcBef>
              <a:spcAft>
                <a:spcPts val="1600"/>
              </a:spcAft>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8pPr>
            <a:lvl9pPr indent="25400" lvl="8" marL="3886200" marR="0" rtl="0" algn="l">
              <a:lnSpc>
                <a:spcPct val="115000"/>
              </a:lnSpc>
              <a:spcBef>
                <a:spcPts val="400"/>
              </a:spcBef>
              <a:spcAft>
                <a:spcPts val="1600"/>
              </a:spcAft>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24" name="Shape 24"/>
          <p:cNvSpPr txBox="1"/>
          <p:nvPr>
            <p:ph idx="10" type="dt"/>
          </p:nvPr>
        </p:nvSpPr>
        <p:spPr>
          <a:xfrm>
            <a:off x="381000" y="6288087"/>
            <a:ext cx="1887599" cy="365099"/>
          </a:xfrm>
          <a:prstGeom prst="rect">
            <a:avLst/>
          </a:prstGeom>
          <a:noFill/>
          <a:ln>
            <a:noFill/>
          </a:ln>
        </p:spPr>
        <p:txBody>
          <a:bodyPr anchorCtr="0" anchor="ctr" bIns="91425" lIns="91425" rIns="91425" tIns="91425"/>
          <a:lstStyle>
            <a:lvl1pPr indent="0" lvl="0" marL="0" marR="0" rtl="0" algn="l">
              <a:lnSpc>
                <a:spcPct val="100000"/>
              </a:lnSpc>
              <a:spcBef>
                <a:spcPts val="0"/>
              </a:spcBef>
              <a:spcAft>
                <a:spcPts val="0"/>
              </a:spcAft>
              <a:buClr>
                <a:schemeClr val="lt2"/>
              </a:buClr>
              <a:buFont typeface="Trebuchet MS"/>
              <a:buNone/>
              <a:defRPr b="0" i="0" sz="1200" u="none" cap="none" strike="noStrike">
                <a:solidFill>
                  <a:schemeClr val="lt2"/>
                </a:solidFill>
                <a:latin typeface="Trebuchet MS"/>
                <a:ea typeface="Trebuchet MS"/>
                <a:cs typeface="Trebuchet MS"/>
                <a:sym typeface="Trebuchet MS"/>
              </a:defRPr>
            </a:lvl1pPr>
            <a:lvl2pPr indent="0" lvl="1" marL="4572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6pPr>
            <a:lvl7pPr indent="0" lvl="6" marL="27432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7pPr>
            <a:lvl8pPr indent="0" lvl="7" marL="32004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8pPr>
            <a:lvl9pPr indent="0" lvl="8" marL="36576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9pPr>
          </a:lstStyle>
          <a:p/>
        </p:txBody>
      </p:sp>
      <p:sp>
        <p:nvSpPr>
          <p:cNvPr id="25" name="Shape 25"/>
          <p:cNvSpPr txBox="1"/>
          <p:nvPr>
            <p:ph idx="11" type="ftr"/>
          </p:nvPr>
        </p:nvSpPr>
        <p:spPr>
          <a:xfrm>
            <a:off x="3305175" y="6288087"/>
            <a:ext cx="5238899" cy="365099"/>
          </a:xfrm>
          <a:prstGeom prst="rect">
            <a:avLst/>
          </a:prstGeom>
          <a:noFill/>
          <a:ln>
            <a:noFill/>
          </a:ln>
        </p:spPr>
        <p:txBody>
          <a:bodyPr anchorCtr="0" anchor="ctr" bIns="91425" lIns="91425" rIns="91425" tIns="91425"/>
          <a:lstStyle>
            <a:lvl1pPr indent="0" lvl="0" marL="0" marR="0" rtl="0" algn="r">
              <a:lnSpc>
                <a:spcPct val="100000"/>
              </a:lnSpc>
              <a:spcBef>
                <a:spcPts val="0"/>
              </a:spcBef>
              <a:spcAft>
                <a:spcPts val="0"/>
              </a:spcAft>
              <a:buClr>
                <a:schemeClr val="lt2"/>
              </a:buClr>
              <a:buFont typeface="Trebuchet MS"/>
              <a:buNone/>
              <a:defRPr b="0" i="0" sz="1200" u="none" cap="none" strike="noStrike">
                <a:solidFill>
                  <a:schemeClr val="lt2"/>
                </a:solidFill>
                <a:latin typeface="Trebuchet MS"/>
                <a:ea typeface="Trebuchet MS"/>
                <a:cs typeface="Trebuchet MS"/>
                <a:sym typeface="Trebuchet MS"/>
              </a:defRPr>
            </a:lvl1pPr>
            <a:lvl2pPr indent="0" lvl="1" marL="4572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6pPr>
            <a:lvl7pPr indent="0" lvl="6" marL="27432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7pPr>
            <a:lvl8pPr indent="0" lvl="7" marL="32004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8pPr>
            <a:lvl9pPr indent="0" lvl="8" marL="36576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9pPr>
          </a:lstStyle>
          <a:p/>
        </p:txBody>
      </p:sp>
      <p:sp>
        <p:nvSpPr>
          <p:cNvPr id="26" name="Shape 26"/>
          <p:cNvSpPr txBox="1"/>
          <p:nvPr>
            <p:ph idx="12" type="sldNum"/>
          </p:nvPr>
        </p:nvSpPr>
        <p:spPr>
          <a:xfrm>
            <a:off x="8404225" y="219075"/>
            <a:ext cx="493799" cy="365099"/>
          </a:xfrm>
          <a:prstGeom prst="rect">
            <a:avLst/>
          </a:prstGeom>
          <a:noFill/>
          <a:ln>
            <a:noFill/>
          </a:ln>
        </p:spPr>
        <p:txBody>
          <a:bodyPr anchorCtr="0" anchor="ctr" bIns="45700" lIns="91425" rIns="91425" tIns="45700">
            <a:noAutofit/>
          </a:bodyPr>
          <a:lstStyle/>
          <a:p>
            <a:pPr indent="0" lvl="0" marL="0" marR="0" rtl="0" algn="r">
              <a:lnSpc>
                <a:spcPct val="100000"/>
              </a:lnSpc>
              <a:spcBef>
                <a:spcPts val="0"/>
              </a:spcBef>
              <a:spcAft>
                <a:spcPts val="0"/>
              </a:spcAft>
              <a:buClr>
                <a:schemeClr val="dk2"/>
              </a:buClr>
              <a:buSzPct val="25000"/>
              <a:buFont typeface="Trebuchet MS"/>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secHead">
  <p:cSld name="Section header">
    <p:spTree>
      <p:nvGrpSpPr>
        <p:cNvPr id="27" name="Shape 27"/>
        <p:cNvGrpSpPr/>
        <p:nvPr/>
      </p:nvGrpSpPr>
      <p:grpSpPr>
        <a:xfrm>
          <a:off x="0" y="0"/>
          <a:ext cx="0" cy="0"/>
          <a:chOff x="0" y="0"/>
          <a:chExt cx="0" cy="0"/>
        </a:xfrm>
      </p:grpSpPr>
      <p:cxnSp>
        <p:nvCxnSpPr>
          <p:cNvPr id="28" name="Shape 28"/>
          <p:cNvCxnSpPr/>
          <p:nvPr/>
        </p:nvCxnSpPr>
        <p:spPr>
          <a:xfrm>
            <a:off x="425200" y="554200"/>
            <a:ext cx="8296799" cy="0"/>
          </a:xfrm>
          <a:prstGeom prst="straightConnector1">
            <a:avLst/>
          </a:prstGeom>
          <a:noFill/>
          <a:ln cap="flat" cmpd="sng" w="38100">
            <a:solidFill>
              <a:schemeClr val="lt1"/>
            </a:solidFill>
            <a:prstDash val="solid"/>
            <a:round/>
            <a:headEnd len="med" w="med" type="none"/>
            <a:tailEnd len="med" w="med" type="none"/>
          </a:ln>
        </p:spPr>
      </p:cxnSp>
      <p:cxnSp>
        <p:nvCxnSpPr>
          <p:cNvPr id="29" name="Shape 29"/>
          <p:cNvCxnSpPr/>
          <p:nvPr/>
        </p:nvCxnSpPr>
        <p:spPr>
          <a:xfrm>
            <a:off x="425200" y="6320000"/>
            <a:ext cx="8296799" cy="0"/>
          </a:xfrm>
          <a:prstGeom prst="straightConnector1">
            <a:avLst/>
          </a:prstGeom>
          <a:noFill/>
          <a:ln cap="flat" cmpd="sng" w="19050">
            <a:solidFill>
              <a:schemeClr val="lt1"/>
            </a:solidFill>
            <a:prstDash val="solid"/>
            <a:round/>
            <a:headEnd len="med" w="med" type="none"/>
            <a:tailEnd len="med" w="med" type="none"/>
          </a:ln>
        </p:spPr>
      </p:cxnSp>
      <p:sp>
        <p:nvSpPr>
          <p:cNvPr id="30" name="Shape 30"/>
          <p:cNvSpPr txBox="1"/>
          <p:nvPr>
            <p:ph type="title"/>
          </p:nvPr>
        </p:nvSpPr>
        <p:spPr>
          <a:xfrm>
            <a:off x="406425" y="2409100"/>
            <a:ext cx="8296799" cy="2055899"/>
          </a:xfrm>
          <a:prstGeom prst="rect">
            <a:avLst/>
          </a:prstGeom>
          <a:noFill/>
          <a:ln>
            <a:noFill/>
          </a:ln>
        </p:spPr>
        <p:txBody>
          <a:bodyPr anchorCtr="0" anchor="ctr" bIns="91425" lIns="91425" rIns="91425" tIns="91425"/>
          <a:lstStyle>
            <a:lvl1pPr indent="0" lvl="0" marL="0" marR="0" rtl="0" algn="ctr">
              <a:lnSpc>
                <a:spcPct val="100000"/>
              </a:lnSpc>
              <a:spcBef>
                <a:spcPts val="0"/>
              </a:spcBef>
              <a:spcAft>
                <a:spcPts val="0"/>
              </a:spcAft>
              <a:buClr>
                <a:schemeClr val="lt1"/>
              </a:buClr>
              <a:buFont typeface="Raleway"/>
              <a:buNone/>
              <a:defRPr b="1" i="0" sz="4800" u="none" cap="none" strike="noStrike">
                <a:solidFill>
                  <a:schemeClr val="lt1"/>
                </a:solidFill>
                <a:latin typeface="Raleway"/>
                <a:ea typeface="Raleway"/>
                <a:cs typeface="Raleway"/>
                <a:sym typeface="Raleway"/>
              </a:defRPr>
            </a:lvl1pPr>
            <a:lvl2pPr indent="0" lvl="1" algn="ctr">
              <a:spcBef>
                <a:spcPts val="0"/>
              </a:spcBef>
              <a:buClr>
                <a:schemeClr val="lt1"/>
              </a:buClr>
              <a:buFont typeface="Raleway"/>
              <a:buNone/>
              <a:defRPr b="1" sz="4800">
                <a:solidFill>
                  <a:schemeClr val="lt1"/>
                </a:solidFill>
                <a:latin typeface="Raleway"/>
                <a:ea typeface="Raleway"/>
                <a:cs typeface="Raleway"/>
                <a:sym typeface="Raleway"/>
              </a:defRPr>
            </a:lvl2pPr>
            <a:lvl3pPr indent="0" lvl="2" algn="ctr">
              <a:spcBef>
                <a:spcPts val="0"/>
              </a:spcBef>
              <a:buClr>
                <a:schemeClr val="lt1"/>
              </a:buClr>
              <a:buFont typeface="Raleway"/>
              <a:buNone/>
              <a:defRPr b="1" sz="4800">
                <a:solidFill>
                  <a:schemeClr val="lt1"/>
                </a:solidFill>
                <a:latin typeface="Raleway"/>
                <a:ea typeface="Raleway"/>
                <a:cs typeface="Raleway"/>
                <a:sym typeface="Raleway"/>
              </a:defRPr>
            </a:lvl3pPr>
            <a:lvl4pPr indent="0" lvl="3" algn="ctr">
              <a:spcBef>
                <a:spcPts val="0"/>
              </a:spcBef>
              <a:buClr>
                <a:schemeClr val="lt1"/>
              </a:buClr>
              <a:buFont typeface="Raleway"/>
              <a:buNone/>
              <a:defRPr b="1" sz="4800">
                <a:solidFill>
                  <a:schemeClr val="lt1"/>
                </a:solidFill>
                <a:latin typeface="Raleway"/>
                <a:ea typeface="Raleway"/>
                <a:cs typeface="Raleway"/>
                <a:sym typeface="Raleway"/>
              </a:defRPr>
            </a:lvl4pPr>
            <a:lvl5pPr indent="0" lvl="4" algn="ctr">
              <a:spcBef>
                <a:spcPts val="0"/>
              </a:spcBef>
              <a:buClr>
                <a:schemeClr val="lt1"/>
              </a:buClr>
              <a:buFont typeface="Raleway"/>
              <a:buNone/>
              <a:defRPr b="1" sz="4800">
                <a:solidFill>
                  <a:schemeClr val="lt1"/>
                </a:solidFill>
                <a:latin typeface="Raleway"/>
                <a:ea typeface="Raleway"/>
                <a:cs typeface="Raleway"/>
                <a:sym typeface="Raleway"/>
              </a:defRPr>
            </a:lvl5pPr>
            <a:lvl6pPr indent="0" lvl="5" algn="ctr">
              <a:spcBef>
                <a:spcPts val="0"/>
              </a:spcBef>
              <a:buClr>
                <a:schemeClr val="lt1"/>
              </a:buClr>
              <a:buFont typeface="Raleway"/>
              <a:buNone/>
              <a:defRPr b="1" sz="4800">
                <a:solidFill>
                  <a:schemeClr val="lt1"/>
                </a:solidFill>
                <a:latin typeface="Raleway"/>
                <a:ea typeface="Raleway"/>
                <a:cs typeface="Raleway"/>
                <a:sym typeface="Raleway"/>
              </a:defRPr>
            </a:lvl6pPr>
            <a:lvl7pPr indent="0" lvl="6" algn="ctr">
              <a:spcBef>
                <a:spcPts val="0"/>
              </a:spcBef>
              <a:buClr>
                <a:schemeClr val="lt1"/>
              </a:buClr>
              <a:buFont typeface="Raleway"/>
              <a:buNone/>
              <a:defRPr b="1" sz="4800">
                <a:solidFill>
                  <a:schemeClr val="lt1"/>
                </a:solidFill>
                <a:latin typeface="Raleway"/>
                <a:ea typeface="Raleway"/>
                <a:cs typeface="Raleway"/>
                <a:sym typeface="Raleway"/>
              </a:defRPr>
            </a:lvl7pPr>
            <a:lvl8pPr indent="0" lvl="7" algn="ctr">
              <a:spcBef>
                <a:spcPts val="0"/>
              </a:spcBef>
              <a:buClr>
                <a:schemeClr val="lt1"/>
              </a:buClr>
              <a:buFont typeface="Raleway"/>
              <a:buNone/>
              <a:defRPr b="1" sz="4800">
                <a:solidFill>
                  <a:schemeClr val="lt1"/>
                </a:solidFill>
                <a:latin typeface="Raleway"/>
                <a:ea typeface="Raleway"/>
                <a:cs typeface="Raleway"/>
                <a:sym typeface="Raleway"/>
              </a:defRPr>
            </a:lvl8pPr>
            <a:lvl9pPr indent="0" lvl="8" algn="ctr">
              <a:spcBef>
                <a:spcPts val="0"/>
              </a:spcBef>
              <a:buClr>
                <a:schemeClr val="lt1"/>
              </a:buClr>
              <a:buFont typeface="Raleway"/>
              <a:buNone/>
              <a:defRPr b="1" sz="4800">
                <a:solidFill>
                  <a:schemeClr val="lt1"/>
                </a:solidFill>
                <a:latin typeface="Raleway"/>
                <a:ea typeface="Raleway"/>
                <a:cs typeface="Raleway"/>
                <a:sym typeface="Raleway"/>
              </a:defRPr>
            </a:lvl9pPr>
          </a:lstStyle>
          <a:p/>
        </p:txBody>
      </p:sp>
      <p:sp>
        <p:nvSpPr>
          <p:cNvPr id="31" name="Shape 31"/>
          <p:cNvSpPr txBox="1"/>
          <p:nvPr>
            <p:ph idx="12" type="sldNum"/>
          </p:nvPr>
        </p:nvSpPr>
        <p:spPr>
          <a:xfrm>
            <a:off x="8497999" y="6251678"/>
            <a:ext cx="548699" cy="524699"/>
          </a:xfrm>
          <a:prstGeom prst="rect">
            <a:avLst/>
          </a:prstGeom>
          <a:noFill/>
          <a:ln>
            <a:noFill/>
          </a:ln>
        </p:spPr>
        <p:txBody>
          <a:bodyPr anchorCtr="0" anchor="ctr" bIns="91425" lIns="91425" rIns="91425" tIns="91425">
            <a:noAutofit/>
          </a:bodyPr>
          <a:lstStyle/>
          <a:p>
            <a:pPr indent="0" lvl="0" marL="0" marR="0" rtl="0" algn="l">
              <a:lnSpc>
                <a:spcPct val="100000"/>
              </a:lnSpc>
              <a:spcBef>
                <a:spcPts val="0"/>
              </a:spcBef>
              <a:spcAft>
                <a:spcPts val="0"/>
              </a:spcAft>
              <a:buClr>
                <a:schemeClr val="lt1"/>
              </a:buClr>
              <a:buSzPct val="25000"/>
              <a:buFont typeface="Arial"/>
              <a:buNone/>
            </a:pPr>
            <a:fld id="{00000000-1234-1234-1234-123412341234}" type="slidenum">
              <a:rPr b="0" i="0" lang="en-US" sz="1400" u="none" cap="none" strike="noStrike">
                <a:solidFill>
                  <a:schemeClr val="lt1"/>
                </a:solidFill>
                <a:latin typeface="Arial"/>
                <a:ea typeface="Arial"/>
                <a:cs typeface="Arial"/>
                <a:sym typeface="Arial"/>
              </a:rPr>
              <a:t>‹#›</a:t>
            </a:fld>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x">
  <p:cSld name="Title and body">
    <p:spTree>
      <p:nvGrpSpPr>
        <p:cNvPr id="32" name="Shape 32"/>
        <p:cNvGrpSpPr/>
        <p:nvPr/>
      </p:nvGrpSpPr>
      <p:grpSpPr>
        <a:xfrm>
          <a:off x="0" y="0"/>
          <a:ext cx="0" cy="0"/>
          <a:chOff x="0" y="0"/>
          <a:chExt cx="0" cy="0"/>
        </a:xfrm>
      </p:grpSpPr>
      <p:cxnSp>
        <p:nvCxnSpPr>
          <p:cNvPr id="33" name="Shape 33"/>
          <p:cNvCxnSpPr/>
          <p:nvPr/>
        </p:nvCxnSpPr>
        <p:spPr>
          <a:xfrm>
            <a:off x="2477724" y="554200"/>
            <a:ext cx="6244199" cy="0"/>
          </a:xfrm>
          <a:prstGeom prst="straightConnector1">
            <a:avLst/>
          </a:prstGeom>
          <a:noFill/>
          <a:ln cap="flat" cmpd="sng" w="38100">
            <a:solidFill>
              <a:schemeClr val="dk2"/>
            </a:solidFill>
            <a:prstDash val="solid"/>
            <a:round/>
            <a:headEnd len="med" w="med" type="none"/>
            <a:tailEnd len="med" w="med" type="none"/>
          </a:ln>
        </p:spPr>
      </p:cxnSp>
      <p:cxnSp>
        <p:nvCxnSpPr>
          <p:cNvPr id="34" name="Shape 34"/>
          <p:cNvCxnSpPr/>
          <p:nvPr/>
        </p:nvCxnSpPr>
        <p:spPr>
          <a:xfrm>
            <a:off x="2477724" y="6320000"/>
            <a:ext cx="6244199" cy="0"/>
          </a:xfrm>
          <a:prstGeom prst="straightConnector1">
            <a:avLst/>
          </a:prstGeom>
          <a:noFill/>
          <a:ln cap="flat" cmpd="sng" w="19050">
            <a:solidFill>
              <a:schemeClr val="dk2"/>
            </a:solidFill>
            <a:prstDash val="solid"/>
            <a:round/>
            <a:headEnd len="med" w="med" type="none"/>
            <a:tailEnd len="med" w="med" type="none"/>
          </a:ln>
        </p:spPr>
      </p:cxnSp>
      <p:cxnSp>
        <p:nvCxnSpPr>
          <p:cNvPr id="35" name="Shape 35"/>
          <p:cNvCxnSpPr/>
          <p:nvPr/>
        </p:nvCxnSpPr>
        <p:spPr>
          <a:xfrm>
            <a:off x="425197" y="554200"/>
            <a:ext cx="183299" cy="0"/>
          </a:xfrm>
          <a:prstGeom prst="straightConnector1">
            <a:avLst/>
          </a:prstGeom>
          <a:noFill/>
          <a:ln cap="flat" cmpd="sng" w="19050">
            <a:solidFill>
              <a:schemeClr val="dk2"/>
            </a:solidFill>
            <a:prstDash val="solid"/>
            <a:round/>
            <a:headEnd len="med" w="med" type="none"/>
            <a:tailEnd len="med" w="med" type="none"/>
          </a:ln>
        </p:spPr>
      </p:cxnSp>
      <p:sp>
        <p:nvSpPr>
          <p:cNvPr id="36" name="Shape 36"/>
          <p:cNvSpPr txBox="1"/>
          <p:nvPr>
            <p:ph type="title"/>
          </p:nvPr>
        </p:nvSpPr>
        <p:spPr>
          <a:xfrm>
            <a:off x="2400250" y="767933"/>
            <a:ext cx="6321599" cy="8472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2"/>
              </a:buClr>
              <a:buFont typeface="Raleway"/>
              <a:buNone/>
              <a:defRPr b="1" i="0" sz="3000" u="none" cap="none" strike="noStrike">
                <a:solidFill>
                  <a:schemeClr val="dk2"/>
                </a:solidFill>
                <a:latin typeface="Raleway"/>
                <a:ea typeface="Raleway"/>
                <a:cs typeface="Raleway"/>
                <a:sym typeface="Raleway"/>
              </a:defRPr>
            </a:lvl1pPr>
            <a:lvl2pPr indent="0" lvl="1">
              <a:spcBef>
                <a:spcPts val="0"/>
              </a:spcBef>
              <a:buClr>
                <a:schemeClr val="dk2"/>
              </a:buClr>
              <a:buFont typeface="Raleway"/>
              <a:buNone/>
              <a:defRPr b="1" sz="3000">
                <a:solidFill>
                  <a:schemeClr val="dk2"/>
                </a:solidFill>
                <a:latin typeface="Raleway"/>
                <a:ea typeface="Raleway"/>
                <a:cs typeface="Raleway"/>
                <a:sym typeface="Raleway"/>
              </a:defRPr>
            </a:lvl2pPr>
            <a:lvl3pPr indent="0" lvl="2">
              <a:spcBef>
                <a:spcPts val="0"/>
              </a:spcBef>
              <a:buClr>
                <a:schemeClr val="dk2"/>
              </a:buClr>
              <a:buFont typeface="Raleway"/>
              <a:buNone/>
              <a:defRPr b="1" sz="3000">
                <a:solidFill>
                  <a:schemeClr val="dk2"/>
                </a:solidFill>
                <a:latin typeface="Raleway"/>
                <a:ea typeface="Raleway"/>
                <a:cs typeface="Raleway"/>
                <a:sym typeface="Raleway"/>
              </a:defRPr>
            </a:lvl3pPr>
            <a:lvl4pPr indent="0" lvl="3">
              <a:spcBef>
                <a:spcPts val="0"/>
              </a:spcBef>
              <a:buClr>
                <a:schemeClr val="dk2"/>
              </a:buClr>
              <a:buFont typeface="Raleway"/>
              <a:buNone/>
              <a:defRPr b="1" sz="3000">
                <a:solidFill>
                  <a:schemeClr val="dk2"/>
                </a:solidFill>
                <a:latin typeface="Raleway"/>
                <a:ea typeface="Raleway"/>
                <a:cs typeface="Raleway"/>
                <a:sym typeface="Raleway"/>
              </a:defRPr>
            </a:lvl4pPr>
            <a:lvl5pPr indent="0" lvl="4">
              <a:spcBef>
                <a:spcPts val="0"/>
              </a:spcBef>
              <a:buClr>
                <a:schemeClr val="dk2"/>
              </a:buClr>
              <a:buFont typeface="Raleway"/>
              <a:buNone/>
              <a:defRPr b="1" sz="3000">
                <a:solidFill>
                  <a:schemeClr val="dk2"/>
                </a:solidFill>
                <a:latin typeface="Raleway"/>
                <a:ea typeface="Raleway"/>
                <a:cs typeface="Raleway"/>
                <a:sym typeface="Raleway"/>
              </a:defRPr>
            </a:lvl5pPr>
            <a:lvl6pPr indent="0" lvl="5">
              <a:spcBef>
                <a:spcPts val="0"/>
              </a:spcBef>
              <a:buClr>
                <a:schemeClr val="dk2"/>
              </a:buClr>
              <a:buFont typeface="Raleway"/>
              <a:buNone/>
              <a:defRPr b="1" sz="3000">
                <a:solidFill>
                  <a:schemeClr val="dk2"/>
                </a:solidFill>
                <a:latin typeface="Raleway"/>
                <a:ea typeface="Raleway"/>
                <a:cs typeface="Raleway"/>
                <a:sym typeface="Raleway"/>
              </a:defRPr>
            </a:lvl6pPr>
            <a:lvl7pPr indent="0" lvl="6">
              <a:spcBef>
                <a:spcPts val="0"/>
              </a:spcBef>
              <a:buClr>
                <a:schemeClr val="dk2"/>
              </a:buClr>
              <a:buFont typeface="Raleway"/>
              <a:buNone/>
              <a:defRPr b="1" sz="3000">
                <a:solidFill>
                  <a:schemeClr val="dk2"/>
                </a:solidFill>
                <a:latin typeface="Raleway"/>
                <a:ea typeface="Raleway"/>
                <a:cs typeface="Raleway"/>
                <a:sym typeface="Raleway"/>
              </a:defRPr>
            </a:lvl7pPr>
            <a:lvl8pPr indent="0" lvl="7">
              <a:spcBef>
                <a:spcPts val="0"/>
              </a:spcBef>
              <a:buClr>
                <a:schemeClr val="dk2"/>
              </a:buClr>
              <a:buFont typeface="Raleway"/>
              <a:buNone/>
              <a:defRPr b="1" sz="3000">
                <a:solidFill>
                  <a:schemeClr val="dk2"/>
                </a:solidFill>
                <a:latin typeface="Raleway"/>
                <a:ea typeface="Raleway"/>
                <a:cs typeface="Raleway"/>
                <a:sym typeface="Raleway"/>
              </a:defRPr>
            </a:lvl8pPr>
            <a:lvl9pPr indent="0" lvl="8">
              <a:spcBef>
                <a:spcPts val="0"/>
              </a:spcBef>
              <a:buClr>
                <a:schemeClr val="dk2"/>
              </a:buClr>
              <a:buFont typeface="Raleway"/>
              <a:buNone/>
              <a:defRPr b="1" sz="3000">
                <a:solidFill>
                  <a:schemeClr val="dk2"/>
                </a:solidFill>
                <a:latin typeface="Raleway"/>
                <a:ea typeface="Raleway"/>
                <a:cs typeface="Raleway"/>
                <a:sym typeface="Raleway"/>
              </a:defRPr>
            </a:lvl9pPr>
          </a:lstStyle>
          <a:p/>
        </p:txBody>
      </p:sp>
      <p:sp>
        <p:nvSpPr>
          <p:cNvPr id="37" name="Shape 37"/>
          <p:cNvSpPr txBox="1"/>
          <p:nvPr>
            <p:ph idx="1" type="body"/>
          </p:nvPr>
        </p:nvSpPr>
        <p:spPr>
          <a:xfrm>
            <a:off x="2410111" y="2127700"/>
            <a:ext cx="6321599" cy="4003200"/>
          </a:xfrm>
          <a:prstGeom prst="rect">
            <a:avLst/>
          </a:prstGeom>
          <a:noFill/>
          <a:ln>
            <a:noFill/>
          </a:ln>
        </p:spPr>
        <p:txBody>
          <a:bodyPr anchorCtr="0" anchor="t" bIns="91425" lIns="91425" rIns="91425" tIns="91425"/>
          <a:lstStyle>
            <a:lvl1pPr indent="0" lvl="0" marL="0" marR="0" rtl="0" algn="l">
              <a:lnSpc>
                <a:spcPct val="115000"/>
              </a:lnSpc>
              <a:spcBef>
                <a:spcPts val="0"/>
              </a:spcBef>
              <a:spcAft>
                <a:spcPts val="1600"/>
              </a:spcAft>
              <a:buClr>
                <a:schemeClr val="dk2"/>
              </a:buClr>
              <a:buFont typeface="Lato"/>
              <a:buNone/>
              <a:defRPr b="0" i="0" sz="1800" u="none" cap="none" strike="noStrike">
                <a:solidFill>
                  <a:schemeClr val="dk2"/>
                </a:solidFill>
                <a:latin typeface="Lato"/>
                <a:ea typeface="Lato"/>
                <a:cs typeface="Lato"/>
                <a:sym typeface="Lato"/>
              </a:defRPr>
            </a:lvl1pPr>
            <a:lvl2pPr indent="0" lvl="1" marL="457200" marR="0" rtl="0" algn="l">
              <a:lnSpc>
                <a:spcPct val="115000"/>
              </a:lnSpc>
              <a:spcBef>
                <a:spcPts val="0"/>
              </a:spcBef>
              <a:spcAft>
                <a:spcPts val="1600"/>
              </a:spcAft>
              <a:buClr>
                <a:schemeClr val="dk2"/>
              </a:buClr>
              <a:buFont typeface="Lato"/>
              <a:buNone/>
              <a:defRPr b="0" i="0" sz="1400" u="none" cap="none" strike="noStrike">
                <a:solidFill>
                  <a:schemeClr val="dk2"/>
                </a:solidFill>
                <a:latin typeface="Lato"/>
                <a:ea typeface="Lato"/>
                <a:cs typeface="Lato"/>
                <a:sym typeface="Lato"/>
              </a:defRPr>
            </a:lvl2pPr>
            <a:lvl3pPr indent="0" lvl="2" marL="914400" marR="0" rtl="0" algn="l">
              <a:lnSpc>
                <a:spcPct val="115000"/>
              </a:lnSpc>
              <a:spcBef>
                <a:spcPts val="0"/>
              </a:spcBef>
              <a:spcAft>
                <a:spcPts val="1600"/>
              </a:spcAft>
              <a:buClr>
                <a:schemeClr val="dk2"/>
              </a:buClr>
              <a:buFont typeface="Lato"/>
              <a:buNone/>
              <a:defRPr b="0" i="0" sz="1400" u="none" cap="none" strike="noStrike">
                <a:solidFill>
                  <a:schemeClr val="dk2"/>
                </a:solidFill>
                <a:latin typeface="Lato"/>
                <a:ea typeface="Lato"/>
                <a:cs typeface="Lato"/>
                <a:sym typeface="Lato"/>
              </a:defRPr>
            </a:lvl3pPr>
            <a:lvl4pPr indent="0" lvl="3" marL="1371600" marR="0" rtl="0" algn="l">
              <a:lnSpc>
                <a:spcPct val="115000"/>
              </a:lnSpc>
              <a:spcBef>
                <a:spcPts val="0"/>
              </a:spcBef>
              <a:spcAft>
                <a:spcPts val="1600"/>
              </a:spcAft>
              <a:buClr>
                <a:schemeClr val="dk2"/>
              </a:buClr>
              <a:buFont typeface="Lato"/>
              <a:buNone/>
              <a:defRPr b="0" i="0" sz="1400" u="none" cap="none" strike="noStrike">
                <a:solidFill>
                  <a:schemeClr val="dk2"/>
                </a:solidFill>
                <a:latin typeface="Lato"/>
                <a:ea typeface="Lato"/>
                <a:cs typeface="Lato"/>
                <a:sym typeface="Lato"/>
              </a:defRPr>
            </a:lvl4pPr>
            <a:lvl5pPr indent="0" lvl="4" marL="1828800" marR="0" rtl="0" algn="l">
              <a:lnSpc>
                <a:spcPct val="115000"/>
              </a:lnSpc>
              <a:spcBef>
                <a:spcPts val="0"/>
              </a:spcBef>
              <a:spcAft>
                <a:spcPts val="1600"/>
              </a:spcAft>
              <a:buClr>
                <a:schemeClr val="dk2"/>
              </a:buClr>
              <a:buFont typeface="Lato"/>
              <a:buNone/>
              <a:defRPr b="0" i="0" sz="1400" u="none" cap="none" strike="noStrike">
                <a:solidFill>
                  <a:schemeClr val="dk2"/>
                </a:solidFill>
                <a:latin typeface="Lato"/>
                <a:ea typeface="Lato"/>
                <a:cs typeface="Lato"/>
                <a:sym typeface="Lato"/>
              </a:defRPr>
            </a:lvl5pPr>
            <a:lvl6pPr indent="0" lvl="5" marL="2286000" marR="0" rtl="0" algn="l">
              <a:lnSpc>
                <a:spcPct val="115000"/>
              </a:lnSpc>
              <a:spcBef>
                <a:spcPts val="0"/>
              </a:spcBef>
              <a:spcAft>
                <a:spcPts val="1600"/>
              </a:spcAft>
              <a:buClr>
                <a:schemeClr val="dk2"/>
              </a:buClr>
              <a:buFont typeface="Lato"/>
              <a:buNone/>
              <a:defRPr b="0" i="0" sz="1400" u="none" cap="none" strike="noStrike">
                <a:solidFill>
                  <a:schemeClr val="dk2"/>
                </a:solidFill>
                <a:latin typeface="Lato"/>
                <a:ea typeface="Lato"/>
                <a:cs typeface="Lato"/>
                <a:sym typeface="Lato"/>
              </a:defRPr>
            </a:lvl6pPr>
            <a:lvl7pPr indent="0" lvl="6" marL="2743200" marR="0" rtl="0" algn="l">
              <a:lnSpc>
                <a:spcPct val="115000"/>
              </a:lnSpc>
              <a:spcBef>
                <a:spcPts val="0"/>
              </a:spcBef>
              <a:spcAft>
                <a:spcPts val="1600"/>
              </a:spcAft>
              <a:buClr>
                <a:schemeClr val="dk2"/>
              </a:buClr>
              <a:buFont typeface="Lato"/>
              <a:buNone/>
              <a:defRPr b="0" i="0" sz="1400" u="none" cap="none" strike="noStrike">
                <a:solidFill>
                  <a:schemeClr val="dk2"/>
                </a:solidFill>
                <a:latin typeface="Lato"/>
                <a:ea typeface="Lato"/>
                <a:cs typeface="Lato"/>
                <a:sym typeface="Lato"/>
              </a:defRPr>
            </a:lvl7pPr>
            <a:lvl8pPr indent="0" lvl="7" marL="3200400" marR="0" rtl="0" algn="l">
              <a:lnSpc>
                <a:spcPct val="115000"/>
              </a:lnSpc>
              <a:spcBef>
                <a:spcPts val="0"/>
              </a:spcBef>
              <a:spcAft>
                <a:spcPts val="1600"/>
              </a:spcAft>
              <a:buClr>
                <a:schemeClr val="dk2"/>
              </a:buClr>
              <a:buFont typeface="Lato"/>
              <a:buNone/>
              <a:defRPr b="0" i="0" sz="1400" u="none" cap="none" strike="noStrike">
                <a:solidFill>
                  <a:schemeClr val="dk2"/>
                </a:solidFill>
                <a:latin typeface="Lato"/>
                <a:ea typeface="Lato"/>
                <a:cs typeface="Lato"/>
                <a:sym typeface="Lato"/>
              </a:defRPr>
            </a:lvl8pPr>
            <a:lvl9pPr indent="0" lvl="8" marL="3657600" marR="0" rtl="0" algn="l">
              <a:lnSpc>
                <a:spcPct val="115000"/>
              </a:lnSpc>
              <a:spcBef>
                <a:spcPts val="0"/>
              </a:spcBef>
              <a:spcAft>
                <a:spcPts val="1600"/>
              </a:spcAft>
              <a:buClr>
                <a:schemeClr val="dk2"/>
              </a:buClr>
              <a:buFont typeface="Lato"/>
              <a:buNone/>
              <a:defRPr b="0" i="0" sz="1400" u="none" cap="none" strike="noStrike">
                <a:solidFill>
                  <a:schemeClr val="dk2"/>
                </a:solidFill>
                <a:latin typeface="Lato"/>
                <a:ea typeface="Lato"/>
                <a:cs typeface="Lato"/>
                <a:sym typeface="Lato"/>
              </a:defRPr>
            </a:lvl9pPr>
          </a:lstStyle>
          <a:p/>
        </p:txBody>
      </p:sp>
      <p:sp>
        <p:nvSpPr>
          <p:cNvPr id="38" name="Shape 38"/>
          <p:cNvSpPr txBox="1"/>
          <p:nvPr>
            <p:ph idx="12" type="sldNum"/>
          </p:nvPr>
        </p:nvSpPr>
        <p:spPr>
          <a:xfrm>
            <a:off x="8497999" y="6251678"/>
            <a:ext cx="548699" cy="524699"/>
          </a:xfrm>
          <a:prstGeom prst="rect">
            <a:avLst/>
          </a:prstGeom>
          <a:noFill/>
          <a:ln>
            <a:noFill/>
          </a:ln>
        </p:spPr>
        <p:txBody>
          <a:bodyPr anchorCtr="0" anchor="ctr" bIns="91425" lIns="91425" rIns="91425" tIns="91425">
            <a:noAutofit/>
          </a:bodyPr>
          <a:lstStyle/>
          <a:p>
            <a:pPr indent="0" lvl="0" marL="0" marR="0" rtl="0" algn="l">
              <a:lnSpc>
                <a:spcPct val="100000"/>
              </a:lnSpc>
              <a:spcBef>
                <a:spcPts val="0"/>
              </a:spcBef>
              <a:spcAft>
                <a:spcPts val="0"/>
              </a:spcAft>
              <a:buClr>
                <a:srgbClr val="000000"/>
              </a:buClr>
              <a:buSzPct val="250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ColTx">
  <p:cSld name="Title and two columns">
    <p:spTree>
      <p:nvGrpSpPr>
        <p:cNvPr id="39" name="Shape 39"/>
        <p:cNvGrpSpPr/>
        <p:nvPr/>
      </p:nvGrpSpPr>
      <p:grpSpPr>
        <a:xfrm>
          <a:off x="0" y="0"/>
          <a:ext cx="0" cy="0"/>
          <a:chOff x="0" y="0"/>
          <a:chExt cx="0" cy="0"/>
        </a:xfrm>
      </p:grpSpPr>
      <p:cxnSp>
        <p:nvCxnSpPr>
          <p:cNvPr id="40" name="Shape 40"/>
          <p:cNvCxnSpPr/>
          <p:nvPr/>
        </p:nvCxnSpPr>
        <p:spPr>
          <a:xfrm>
            <a:off x="2477724" y="554200"/>
            <a:ext cx="6244199" cy="0"/>
          </a:xfrm>
          <a:prstGeom prst="straightConnector1">
            <a:avLst/>
          </a:prstGeom>
          <a:noFill/>
          <a:ln cap="flat" cmpd="sng" w="38100">
            <a:solidFill>
              <a:schemeClr val="dk2"/>
            </a:solidFill>
            <a:prstDash val="solid"/>
            <a:round/>
            <a:headEnd len="med" w="med" type="none"/>
            <a:tailEnd len="med" w="med" type="none"/>
          </a:ln>
        </p:spPr>
      </p:cxnSp>
      <p:cxnSp>
        <p:nvCxnSpPr>
          <p:cNvPr id="41" name="Shape 41"/>
          <p:cNvCxnSpPr/>
          <p:nvPr/>
        </p:nvCxnSpPr>
        <p:spPr>
          <a:xfrm>
            <a:off x="2477724" y="6320000"/>
            <a:ext cx="6244199" cy="0"/>
          </a:xfrm>
          <a:prstGeom prst="straightConnector1">
            <a:avLst/>
          </a:prstGeom>
          <a:noFill/>
          <a:ln cap="flat" cmpd="sng" w="19050">
            <a:solidFill>
              <a:schemeClr val="dk2"/>
            </a:solidFill>
            <a:prstDash val="solid"/>
            <a:round/>
            <a:headEnd len="med" w="med" type="none"/>
            <a:tailEnd len="med" w="med" type="none"/>
          </a:ln>
        </p:spPr>
      </p:cxnSp>
      <p:cxnSp>
        <p:nvCxnSpPr>
          <p:cNvPr id="42" name="Shape 42"/>
          <p:cNvCxnSpPr/>
          <p:nvPr/>
        </p:nvCxnSpPr>
        <p:spPr>
          <a:xfrm>
            <a:off x="425197" y="554200"/>
            <a:ext cx="183299" cy="0"/>
          </a:xfrm>
          <a:prstGeom prst="straightConnector1">
            <a:avLst/>
          </a:prstGeom>
          <a:noFill/>
          <a:ln cap="flat" cmpd="sng" w="19050">
            <a:solidFill>
              <a:schemeClr val="dk2"/>
            </a:solidFill>
            <a:prstDash val="solid"/>
            <a:round/>
            <a:headEnd len="med" w="med" type="none"/>
            <a:tailEnd len="med" w="med" type="none"/>
          </a:ln>
        </p:spPr>
      </p:cxnSp>
      <p:sp>
        <p:nvSpPr>
          <p:cNvPr id="43" name="Shape 43"/>
          <p:cNvSpPr txBox="1"/>
          <p:nvPr>
            <p:ph type="title"/>
          </p:nvPr>
        </p:nvSpPr>
        <p:spPr>
          <a:xfrm>
            <a:off x="2400250" y="767933"/>
            <a:ext cx="6321599" cy="8472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2"/>
              </a:buClr>
              <a:buFont typeface="Raleway"/>
              <a:buNone/>
              <a:defRPr b="1" i="0" sz="3000" u="none" cap="none" strike="noStrike">
                <a:solidFill>
                  <a:schemeClr val="dk2"/>
                </a:solidFill>
                <a:latin typeface="Raleway"/>
                <a:ea typeface="Raleway"/>
                <a:cs typeface="Raleway"/>
                <a:sym typeface="Raleway"/>
              </a:defRPr>
            </a:lvl1pPr>
            <a:lvl2pPr indent="0" lvl="1">
              <a:spcBef>
                <a:spcPts val="0"/>
              </a:spcBef>
              <a:buClr>
                <a:schemeClr val="dk2"/>
              </a:buClr>
              <a:buFont typeface="Raleway"/>
              <a:buNone/>
              <a:defRPr b="1" sz="3000">
                <a:solidFill>
                  <a:schemeClr val="dk2"/>
                </a:solidFill>
                <a:latin typeface="Raleway"/>
                <a:ea typeface="Raleway"/>
                <a:cs typeface="Raleway"/>
                <a:sym typeface="Raleway"/>
              </a:defRPr>
            </a:lvl2pPr>
            <a:lvl3pPr indent="0" lvl="2">
              <a:spcBef>
                <a:spcPts val="0"/>
              </a:spcBef>
              <a:buClr>
                <a:schemeClr val="dk2"/>
              </a:buClr>
              <a:buFont typeface="Raleway"/>
              <a:buNone/>
              <a:defRPr b="1" sz="3000">
                <a:solidFill>
                  <a:schemeClr val="dk2"/>
                </a:solidFill>
                <a:latin typeface="Raleway"/>
                <a:ea typeface="Raleway"/>
                <a:cs typeface="Raleway"/>
                <a:sym typeface="Raleway"/>
              </a:defRPr>
            </a:lvl3pPr>
            <a:lvl4pPr indent="0" lvl="3">
              <a:spcBef>
                <a:spcPts val="0"/>
              </a:spcBef>
              <a:buClr>
                <a:schemeClr val="dk2"/>
              </a:buClr>
              <a:buFont typeface="Raleway"/>
              <a:buNone/>
              <a:defRPr b="1" sz="3000">
                <a:solidFill>
                  <a:schemeClr val="dk2"/>
                </a:solidFill>
                <a:latin typeface="Raleway"/>
                <a:ea typeface="Raleway"/>
                <a:cs typeface="Raleway"/>
                <a:sym typeface="Raleway"/>
              </a:defRPr>
            </a:lvl4pPr>
            <a:lvl5pPr indent="0" lvl="4">
              <a:spcBef>
                <a:spcPts val="0"/>
              </a:spcBef>
              <a:buClr>
                <a:schemeClr val="dk2"/>
              </a:buClr>
              <a:buFont typeface="Raleway"/>
              <a:buNone/>
              <a:defRPr b="1" sz="3000">
                <a:solidFill>
                  <a:schemeClr val="dk2"/>
                </a:solidFill>
                <a:latin typeface="Raleway"/>
                <a:ea typeface="Raleway"/>
                <a:cs typeface="Raleway"/>
                <a:sym typeface="Raleway"/>
              </a:defRPr>
            </a:lvl5pPr>
            <a:lvl6pPr indent="0" lvl="5">
              <a:spcBef>
                <a:spcPts val="0"/>
              </a:spcBef>
              <a:buClr>
                <a:schemeClr val="dk2"/>
              </a:buClr>
              <a:buFont typeface="Raleway"/>
              <a:buNone/>
              <a:defRPr b="1" sz="3000">
                <a:solidFill>
                  <a:schemeClr val="dk2"/>
                </a:solidFill>
                <a:latin typeface="Raleway"/>
                <a:ea typeface="Raleway"/>
                <a:cs typeface="Raleway"/>
                <a:sym typeface="Raleway"/>
              </a:defRPr>
            </a:lvl6pPr>
            <a:lvl7pPr indent="0" lvl="6">
              <a:spcBef>
                <a:spcPts val="0"/>
              </a:spcBef>
              <a:buClr>
                <a:schemeClr val="dk2"/>
              </a:buClr>
              <a:buFont typeface="Raleway"/>
              <a:buNone/>
              <a:defRPr b="1" sz="3000">
                <a:solidFill>
                  <a:schemeClr val="dk2"/>
                </a:solidFill>
                <a:latin typeface="Raleway"/>
                <a:ea typeface="Raleway"/>
                <a:cs typeface="Raleway"/>
                <a:sym typeface="Raleway"/>
              </a:defRPr>
            </a:lvl7pPr>
            <a:lvl8pPr indent="0" lvl="7">
              <a:spcBef>
                <a:spcPts val="0"/>
              </a:spcBef>
              <a:buClr>
                <a:schemeClr val="dk2"/>
              </a:buClr>
              <a:buFont typeface="Raleway"/>
              <a:buNone/>
              <a:defRPr b="1" sz="3000">
                <a:solidFill>
                  <a:schemeClr val="dk2"/>
                </a:solidFill>
                <a:latin typeface="Raleway"/>
                <a:ea typeface="Raleway"/>
                <a:cs typeface="Raleway"/>
                <a:sym typeface="Raleway"/>
              </a:defRPr>
            </a:lvl8pPr>
            <a:lvl9pPr indent="0" lvl="8">
              <a:spcBef>
                <a:spcPts val="0"/>
              </a:spcBef>
              <a:buClr>
                <a:schemeClr val="dk2"/>
              </a:buClr>
              <a:buFont typeface="Raleway"/>
              <a:buNone/>
              <a:defRPr b="1" sz="3000">
                <a:solidFill>
                  <a:schemeClr val="dk2"/>
                </a:solidFill>
                <a:latin typeface="Raleway"/>
                <a:ea typeface="Raleway"/>
                <a:cs typeface="Raleway"/>
                <a:sym typeface="Raleway"/>
              </a:defRPr>
            </a:lvl9pPr>
          </a:lstStyle>
          <a:p/>
        </p:txBody>
      </p:sp>
      <p:sp>
        <p:nvSpPr>
          <p:cNvPr id="44" name="Shape 44"/>
          <p:cNvSpPr txBox="1"/>
          <p:nvPr>
            <p:ph idx="1" type="body"/>
          </p:nvPr>
        </p:nvSpPr>
        <p:spPr>
          <a:xfrm>
            <a:off x="2400301" y="2136900"/>
            <a:ext cx="3071400" cy="4003200"/>
          </a:xfrm>
          <a:prstGeom prst="rect">
            <a:avLst/>
          </a:prstGeom>
          <a:noFill/>
          <a:ln>
            <a:noFill/>
          </a:ln>
        </p:spPr>
        <p:txBody>
          <a:bodyPr anchorCtr="0" anchor="t" bIns="91425" lIns="91425" rIns="91425" tIns="91425"/>
          <a:lstStyle>
            <a:lvl1pPr indent="0" lvl="0" marL="0" marR="0" rtl="0" algn="l">
              <a:lnSpc>
                <a:spcPct val="115000"/>
              </a:lnSpc>
              <a:spcBef>
                <a:spcPts val="0"/>
              </a:spcBef>
              <a:spcAft>
                <a:spcPts val="1600"/>
              </a:spcAft>
              <a:buClr>
                <a:schemeClr val="dk2"/>
              </a:buClr>
              <a:buFont typeface="Lato"/>
              <a:buNone/>
              <a:defRPr b="0" i="0" sz="1400" u="none" cap="none" strike="noStrike">
                <a:solidFill>
                  <a:schemeClr val="dk2"/>
                </a:solidFill>
                <a:latin typeface="Lato"/>
                <a:ea typeface="Lato"/>
                <a:cs typeface="Lato"/>
                <a:sym typeface="Lato"/>
              </a:defRPr>
            </a:lvl1pPr>
            <a:lvl2pPr indent="0" lvl="1" marL="457200" marR="0" rtl="0" algn="l">
              <a:lnSpc>
                <a:spcPct val="115000"/>
              </a:lnSpc>
              <a:spcBef>
                <a:spcPts val="0"/>
              </a:spcBef>
              <a:spcAft>
                <a:spcPts val="1600"/>
              </a:spcAft>
              <a:buClr>
                <a:schemeClr val="dk2"/>
              </a:buClr>
              <a:buFont typeface="Lato"/>
              <a:buNone/>
              <a:defRPr b="0" i="0" sz="1200" u="none" cap="none" strike="noStrike">
                <a:solidFill>
                  <a:schemeClr val="dk2"/>
                </a:solidFill>
                <a:latin typeface="Lato"/>
                <a:ea typeface="Lato"/>
                <a:cs typeface="Lato"/>
                <a:sym typeface="Lato"/>
              </a:defRPr>
            </a:lvl2pPr>
            <a:lvl3pPr indent="0" lvl="2" marL="914400" marR="0" rtl="0" algn="l">
              <a:lnSpc>
                <a:spcPct val="115000"/>
              </a:lnSpc>
              <a:spcBef>
                <a:spcPts val="0"/>
              </a:spcBef>
              <a:spcAft>
                <a:spcPts val="1600"/>
              </a:spcAft>
              <a:buClr>
                <a:schemeClr val="dk2"/>
              </a:buClr>
              <a:buFont typeface="Lato"/>
              <a:buNone/>
              <a:defRPr b="0" i="0" sz="1200" u="none" cap="none" strike="noStrike">
                <a:solidFill>
                  <a:schemeClr val="dk2"/>
                </a:solidFill>
                <a:latin typeface="Lato"/>
                <a:ea typeface="Lato"/>
                <a:cs typeface="Lato"/>
                <a:sym typeface="Lato"/>
              </a:defRPr>
            </a:lvl3pPr>
            <a:lvl4pPr indent="0" lvl="3" marL="1371600" marR="0" rtl="0" algn="l">
              <a:lnSpc>
                <a:spcPct val="115000"/>
              </a:lnSpc>
              <a:spcBef>
                <a:spcPts val="0"/>
              </a:spcBef>
              <a:spcAft>
                <a:spcPts val="1600"/>
              </a:spcAft>
              <a:buClr>
                <a:schemeClr val="dk2"/>
              </a:buClr>
              <a:buFont typeface="Lato"/>
              <a:buNone/>
              <a:defRPr b="0" i="0" sz="1200" u="none" cap="none" strike="noStrike">
                <a:solidFill>
                  <a:schemeClr val="dk2"/>
                </a:solidFill>
                <a:latin typeface="Lato"/>
                <a:ea typeface="Lato"/>
                <a:cs typeface="Lato"/>
                <a:sym typeface="Lato"/>
              </a:defRPr>
            </a:lvl4pPr>
            <a:lvl5pPr indent="0" lvl="4" marL="1828800" marR="0" rtl="0" algn="l">
              <a:lnSpc>
                <a:spcPct val="115000"/>
              </a:lnSpc>
              <a:spcBef>
                <a:spcPts val="0"/>
              </a:spcBef>
              <a:spcAft>
                <a:spcPts val="1600"/>
              </a:spcAft>
              <a:buClr>
                <a:schemeClr val="dk2"/>
              </a:buClr>
              <a:buFont typeface="Lato"/>
              <a:buNone/>
              <a:defRPr b="0" i="0" sz="1200" u="none" cap="none" strike="noStrike">
                <a:solidFill>
                  <a:schemeClr val="dk2"/>
                </a:solidFill>
                <a:latin typeface="Lato"/>
                <a:ea typeface="Lato"/>
                <a:cs typeface="Lato"/>
                <a:sym typeface="Lato"/>
              </a:defRPr>
            </a:lvl5pPr>
            <a:lvl6pPr indent="0" lvl="5" marL="2286000" marR="0" rtl="0" algn="l">
              <a:lnSpc>
                <a:spcPct val="115000"/>
              </a:lnSpc>
              <a:spcBef>
                <a:spcPts val="0"/>
              </a:spcBef>
              <a:spcAft>
                <a:spcPts val="1600"/>
              </a:spcAft>
              <a:buClr>
                <a:schemeClr val="dk2"/>
              </a:buClr>
              <a:buFont typeface="Lato"/>
              <a:buNone/>
              <a:defRPr b="0" i="0" sz="1200" u="none" cap="none" strike="noStrike">
                <a:solidFill>
                  <a:schemeClr val="dk2"/>
                </a:solidFill>
                <a:latin typeface="Lato"/>
                <a:ea typeface="Lato"/>
                <a:cs typeface="Lato"/>
                <a:sym typeface="Lato"/>
              </a:defRPr>
            </a:lvl6pPr>
            <a:lvl7pPr indent="0" lvl="6" marL="2743200" marR="0" rtl="0" algn="l">
              <a:lnSpc>
                <a:spcPct val="115000"/>
              </a:lnSpc>
              <a:spcBef>
                <a:spcPts val="0"/>
              </a:spcBef>
              <a:spcAft>
                <a:spcPts val="1600"/>
              </a:spcAft>
              <a:buClr>
                <a:schemeClr val="dk2"/>
              </a:buClr>
              <a:buFont typeface="Lato"/>
              <a:buNone/>
              <a:defRPr b="0" i="0" sz="1200" u="none" cap="none" strike="noStrike">
                <a:solidFill>
                  <a:schemeClr val="dk2"/>
                </a:solidFill>
                <a:latin typeface="Lato"/>
                <a:ea typeface="Lato"/>
                <a:cs typeface="Lato"/>
                <a:sym typeface="Lato"/>
              </a:defRPr>
            </a:lvl7pPr>
            <a:lvl8pPr indent="0" lvl="7" marL="3200400" marR="0" rtl="0" algn="l">
              <a:lnSpc>
                <a:spcPct val="115000"/>
              </a:lnSpc>
              <a:spcBef>
                <a:spcPts val="0"/>
              </a:spcBef>
              <a:spcAft>
                <a:spcPts val="1600"/>
              </a:spcAft>
              <a:buClr>
                <a:schemeClr val="dk2"/>
              </a:buClr>
              <a:buFont typeface="Lato"/>
              <a:buNone/>
              <a:defRPr b="0" i="0" sz="1200" u="none" cap="none" strike="noStrike">
                <a:solidFill>
                  <a:schemeClr val="dk2"/>
                </a:solidFill>
                <a:latin typeface="Lato"/>
                <a:ea typeface="Lato"/>
                <a:cs typeface="Lato"/>
                <a:sym typeface="Lato"/>
              </a:defRPr>
            </a:lvl8pPr>
            <a:lvl9pPr indent="0" lvl="8" marL="3657600" marR="0" rtl="0" algn="l">
              <a:lnSpc>
                <a:spcPct val="115000"/>
              </a:lnSpc>
              <a:spcBef>
                <a:spcPts val="0"/>
              </a:spcBef>
              <a:spcAft>
                <a:spcPts val="1600"/>
              </a:spcAft>
              <a:buClr>
                <a:schemeClr val="dk2"/>
              </a:buClr>
              <a:buFont typeface="Lato"/>
              <a:buNone/>
              <a:defRPr b="0" i="0" sz="1200" u="none" cap="none" strike="noStrike">
                <a:solidFill>
                  <a:schemeClr val="dk2"/>
                </a:solidFill>
                <a:latin typeface="Lato"/>
                <a:ea typeface="Lato"/>
                <a:cs typeface="Lato"/>
                <a:sym typeface="Lato"/>
              </a:defRPr>
            </a:lvl9pPr>
          </a:lstStyle>
          <a:p/>
        </p:txBody>
      </p:sp>
      <p:sp>
        <p:nvSpPr>
          <p:cNvPr id="45" name="Shape 45"/>
          <p:cNvSpPr txBox="1"/>
          <p:nvPr>
            <p:ph idx="2" type="body"/>
          </p:nvPr>
        </p:nvSpPr>
        <p:spPr>
          <a:xfrm>
            <a:off x="5650571" y="2136900"/>
            <a:ext cx="3071400" cy="4003200"/>
          </a:xfrm>
          <a:prstGeom prst="rect">
            <a:avLst/>
          </a:prstGeom>
          <a:noFill/>
          <a:ln>
            <a:noFill/>
          </a:ln>
        </p:spPr>
        <p:txBody>
          <a:bodyPr anchorCtr="0" anchor="t" bIns="91425" lIns="91425" rIns="91425" tIns="91425"/>
          <a:lstStyle>
            <a:lvl1pPr indent="0" lvl="0" marL="0" marR="0" rtl="0" algn="l">
              <a:lnSpc>
                <a:spcPct val="115000"/>
              </a:lnSpc>
              <a:spcBef>
                <a:spcPts val="0"/>
              </a:spcBef>
              <a:spcAft>
                <a:spcPts val="1600"/>
              </a:spcAft>
              <a:buClr>
                <a:schemeClr val="dk2"/>
              </a:buClr>
              <a:buFont typeface="Lato"/>
              <a:buNone/>
              <a:defRPr b="0" i="0" sz="1400" u="none" cap="none" strike="noStrike">
                <a:solidFill>
                  <a:schemeClr val="dk2"/>
                </a:solidFill>
                <a:latin typeface="Lato"/>
                <a:ea typeface="Lato"/>
                <a:cs typeface="Lato"/>
                <a:sym typeface="Lato"/>
              </a:defRPr>
            </a:lvl1pPr>
            <a:lvl2pPr indent="0" lvl="1" marL="457200" marR="0" rtl="0" algn="l">
              <a:lnSpc>
                <a:spcPct val="115000"/>
              </a:lnSpc>
              <a:spcBef>
                <a:spcPts val="0"/>
              </a:spcBef>
              <a:spcAft>
                <a:spcPts val="1600"/>
              </a:spcAft>
              <a:buClr>
                <a:schemeClr val="dk2"/>
              </a:buClr>
              <a:buFont typeface="Lato"/>
              <a:buNone/>
              <a:defRPr b="0" i="0" sz="1200" u="none" cap="none" strike="noStrike">
                <a:solidFill>
                  <a:schemeClr val="dk2"/>
                </a:solidFill>
                <a:latin typeface="Lato"/>
                <a:ea typeface="Lato"/>
                <a:cs typeface="Lato"/>
                <a:sym typeface="Lato"/>
              </a:defRPr>
            </a:lvl2pPr>
            <a:lvl3pPr indent="0" lvl="2" marL="914400" marR="0" rtl="0" algn="l">
              <a:lnSpc>
                <a:spcPct val="115000"/>
              </a:lnSpc>
              <a:spcBef>
                <a:spcPts val="0"/>
              </a:spcBef>
              <a:spcAft>
                <a:spcPts val="1600"/>
              </a:spcAft>
              <a:buClr>
                <a:schemeClr val="dk2"/>
              </a:buClr>
              <a:buFont typeface="Lato"/>
              <a:buNone/>
              <a:defRPr b="0" i="0" sz="1200" u="none" cap="none" strike="noStrike">
                <a:solidFill>
                  <a:schemeClr val="dk2"/>
                </a:solidFill>
                <a:latin typeface="Lato"/>
                <a:ea typeface="Lato"/>
                <a:cs typeface="Lato"/>
                <a:sym typeface="Lato"/>
              </a:defRPr>
            </a:lvl3pPr>
            <a:lvl4pPr indent="0" lvl="3" marL="1371600" marR="0" rtl="0" algn="l">
              <a:lnSpc>
                <a:spcPct val="115000"/>
              </a:lnSpc>
              <a:spcBef>
                <a:spcPts val="0"/>
              </a:spcBef>
              <a:spcAft>
                <a:spcPts val="1600"/>
              </a:spcAft>
              <a:buClr>
                <a:schemeClr val="dk2"/>
              </a:buClr>
              <a:buFont typeface="Lato"/>
              <a:buNone/>
              <a:defRPr b="0" i="0" sz="1200" u="none" cap="none" strike="noStrike">
                <a:solidFill>
                  <a:schemeClr val="dk2"/>
                </a:solidFill>
                <a:latin typeface="Lato"/>
                <a:ea typeface="Lato"/>
                <a:cs typeface="Lato"/>
                <a:sym typeface="Lato"/>
              </a:defRPr>
            </a:lvl4pPr>
            <a:lvl5pPr indent="0" lvl="4" marL="1828800" marR="0" rtl="0" algn="l">
              <a:lnSpc>
                <a:spcPct val="115000"/>
              </a:lnSpc>
              <a:spcBef>
                <a:spcPts val="0"/>
              </a:spcBef>
              <a:spcAft>
                <a:spcPts val="1600"/>
              </a:spcAft>
              <a:buClr>
                <a:schemeClr val="dk2"/>
              </a:buClr>
              <a:buFont typeface="Lato"/>
              <a:buNone/>
              <a:defRPr b="0" i="0" sz="1200" u="none" cap="none" strike="noStrike">
                <a:solidFill>
                  <a:schemeClr val="dk2"/>
                </a:solidFill>
                <a:latin typeface="Lato"/>
                <a:ea typeface="Lato"/>
                <a:cs typeface="Lato"/>
                <a:sym typeface="Lato"/>
              </a:defRPr>
            </a:lvl5pPr>
            <a:lvl6pPr indent="0" lvl="5" marL="2286000" marR="0" rtl="0" algn="l">
              <a:lnSpc>
                <a:spcPct val="115000"/>
              </a:lnSpc>
              <a:spcBef>
                <a:spcPts val="0"/>
              </a:spcBef>
              <a:spcAft>
                <a:spcPts val="1600"/>
              </a:spcAft>
              <a:buClr>
                <a:schemeClr val="dk2"/>
              </a:buClr>
              <a:buFont typeface="Lato"/>
              <a:buNone/>
              <a:defRPr b="0" i="0" sz="1200" u="none" cap="none" strike="noStrike">
                <a:solidFill>
                  <a:schemeClr val="dk2"/>
                </a:solidFill>
                <a:latin typeface="Lato"/>
                <a:ea typeface="Lato"/>
                <a:cs typeface="Lato"/>
                <a:sym typeface="Lato"/>
              </a:defRPr>
            </a:lvl6pPr>
            <a:lvl7pPr indent="0" lvl="6" marL="2743200" marR="0" rtl="0" algn="l">
              <a:lnSpc>
                <a:spcPct val="115000"/>
              </a:lnSpc>
              <a:spcBef>
                <a:spcPts val="0"/>
              </a:spcBef>
              <a:spcAft>
                <a:spcPts val="1600"/>
              </a:spcAft>
              <a:buClr>
                <a:schemeClr val="dk2"/>
              </a:buClr>
              <a:buFont typeface="Lato"/>
              <a:buNone/>
              <a:defRPr b="0" i="0" sz="1200" u="none" cap="none" strike="noStrike">
                <a:solidFill>
                  <a:schemeClr val="dk2"/>
                </a:solidFill>
                <a:latin typeface="Lato"/>
                <a:ea typeface="Lato"/>
                <a:cs typeface="Lato"/>
                <a:sym typeface="Lato"/>
              </a:defRPr>
            </a:lvl7pPr>
            <a:lvl8pPr indent="0" lvl="7" marL="3200400" marR="0" rtl="0" algn="l">
              <a:lnSpc>
                <a:spcPct val="115000"/>
              </a:lnSpc>
              <a:spcBef>
                <a:spcPts val="0"/>
              </a:spcBef>
              <a:spcAft>
                <a:spcPts val="1600"/>
              </a:spcAft>
              <a:buClr>
                <a:schemeClr val="dk2"/>
              </a:buClr>
              <a:buFont typeface="Lato"/>
              <a:buNone/>
              <a:defRPr b="0" i="0" sz="1200" u="none" cap="none" strike="noStrike">
                <a:solidFill>
                  <a:schemeClr val="dk2"/>
                </a:solidFill>
                <a:latin typeface="Lato"/>
                <a:ea typeface="Lato"/>
                <a:cs typeface="Lato"/>
                <a:sym typeface="Lato"/>
              </a:defRPr>
            </a:lvl8pPr>
            <a:lvl9pPr indent="0" lvl="8" marL="3657600" marR="0" rtl="0" algn="l">
              <a:lnSpc>
                <a:spcPct val="115000"/>
              </a:lnSpc>
              <a:spcBef>
                <a:spcPts val="0"/>
              </a:spcBef>
              <a:spcAft>
                <a:spcPts val="1600"/>
              </a:spcAft>
              <a:buClr>
                <a:schemeClr val="dk2"/>
              </a:buClr>
              <a:buFont typeface="Lato"/>
              <a:buNone/>
              <a:defRPr b="0" i="0" sz="1200" u="none" cap="none" strike="noStrike">
                <a:solidFill>
                  <a:schemeClr val="dk2"/>
                </a:solidFill>
                <a:latin typeface="Lato"/>
                <a:ea typeface="Lato"/>
                <a:cs typeface="Lato"/>
                <a:sym typeface="Lato"/>
              </a:defRPr>
            </a:lvl9pPr>
          </a:lstStyle>
          <a:p/>
        </p:txBody>
      </p:sp>
      <p:sp>
        <p:nvSpPr>
          <p:cNvPr id="46" name="Shape 46"/>
          <p:cNvSpPr txBox="1"/>
          <p:nvPr>
            <p:ph idx="12" type="sldNum"/>
          </p:nvPr>
        </p:nvSpPr>
        <p:spPr>
          <a:xfrm>
            <a:off x="8497999" y="6251678"/>
            <a:ext cx="548699" cy="524699"/>
          </a:xfrm>
          <a:prstGeom prst="rect">
            <a:avLst/>
          </a:prstGeom>
          <a:noFill/>
          <a:ln>
            <a:noFill/>
          </a:ln>
        </p:spPr>
        <p:txBody>
          <a:bodyPr anchorCtr="0" anchor="ctr" bIns="91425" lIns="91425" rIns="91425" tIns="91425">
            <a:noAutofit/>
          </a:bodyPr>
          <a:lstStyle/>
          <a:p>
            <a:pPr indent="0" lvl="0" marL="0" marR="0" rtl="0" algn="l">
              <a:lnSpc>
                <a:spcPct val="100000"/>
              </a:lnSpc>
              <a:spcBef>
                <a:spcPts val="0"/>
              </a:spcBef>
              <a:spcAft>
                <a:spcPts val="0"/>
              </a:spcAft>
              <a:buClr>
                <a:srgbClr val="000000"/>
              </a:buClr>
              <a:buSzPct val="250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Only">
  <p:cSld name="Title only">
    <p:spTree>
      <p:nvGrpSpPr>
        <p:cNvPr id="47" name="Shape 47"/>
        <p:cNvGrpSpPr/>
        <p:nvPr/>
      </p:nvGrpSpPr>
      <p:grpSpPr>
        <a:xfrm>
          <a:off x="0" y="0"/>
          <a:ext cx="0" cy="0"/>
          <a:chOff x="0" y="0"/>
          <a:chExt cx="0" cy="0"/>
        </a:xfrm>
      </p:grpSpPr>
      <p:sp>
        <p:nvSpPr>
          <p:cNvPr id="48" name="Shape 48"/>
          <p:cNvSpPr txBox="1"/>
          <p:nvPr>
            <p:ph type="title"/>
          </p:nvPr>
        </p:nvSpPr>
        <p:spPr>
          <a:xfrm>
            <a:off x="303300" y="548766"/>
            <a:ext cx="8520599" cy="852899"/>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2"/>
              </a:buClr>
              <a:buFont typeface="Raleway"/>
              <a:buNone/>
              <a:defRPr b="1" i="0" sz="3000" u="none" cap="none" strike="noStrike">
                <a:solidFill>
                  <a:schemeClr val="dk2"/>
                </a:solidFill>
                <a:latin typeface="Raleway"/>
                <a:ea typeface="Raleway"/>
                <a:cs typeface="Raleway"/>
                <a:sym typeface="Raleway"/>
              </a:defRPr>
            </a:lvl1pPr>
            <a:lvl2pPr indent="0" lvl="1">
              <a:spcBef>
                <a:spcPts val="0"/>
              </a:spcBef>
              <a:buClr>
                <a:schemeClr val="dk2"/>
              </a:buClr>
              <a:buFont typeface="Raleway"/>
              <a:buNone/>
              <a:defRPr b="1" sz="3000">
                <a:solidFill>
                  <a:schemeClr val="dk2"/>
                </a:solidFill>
                <a:latin typeface="Raleway"/>
                <a:ea typeface="Raleway"/>
                <a:cs typeface="Raleway"/>
                <a:sym typeface="Raleway"/>
              </a:defRPr>
            </a:lvl2pPr>
            <a:lvl3pPr indent="0" lvl="2">
              <a:spcBef>
                <a:spcPts val="0"/>
              </a:spcBef>
              <a:buClr>
                <a:schemeClr val="dk2"/>
              </a:buClr>
              <a:buFont typeface="Raleway"/>
              <a:buNone/>
              <a:defRPr b="1" sz="3000">
                <a:solidFill>
                  <a:schemeClr val="dk2"/>
                </a:solidFill>
                <a:latin typeface="Raleway"/>
                <a:ea typeface="Raleway"/>
                <a:cs typeface="Raleway"/>
                <a:sym typeface="Raleway"/>
              </a:defRPr>
            </a:lvl3pPr>
            <a:lvl4pPr indent="0" lvl="3">
              <a:spcBef>
                <a:spcPts val="0"/>
              </a:spcBef>
              <a:buClr>
                <a:schemeClr val="dk2"/>
              </a:buClr>
              <a:buFont typeface="Raleway"/>
              <a:buNone/>
              <a:defRPr b="1" sz="3000">
                <a:solidFill>
                  <a:schemeClr val="dk2"/>
                </a:solidFill>
                <a:latin typeface="Raleway"/>
                <a:ea typeface="Raleway"/>
                <a:cs typeface="Raleway"/>
                <a:sym typeface="Raleway"/>
              </a:defRPr>
            </a:lvl4pPr>
            <a:lvl5pPr indent="0" lvl="4">
              <a:spcBef>
                <a:spcPts val="0"/>
              </a:spcBef>
              <a:buClr>
                <a:schemeClr val="dk2"/>
              </a:buClr>
              <a:buFont typeface="Raleway"/>
              <a:buNone/>
              <a:defRPr b="1" sz="3000">
                <a:solidFill>
                  <a:schemeClr val="dk2"/>
                </a:solidFill>
                <a:latin typeface="Raleway"/>
                <a:ea typeface="Raleway"/>
                <a:cs typeface="Raleway"/>
                <a:sym typeface="Raleway"/>
              </a:defRPr>
            </a:lvl5pPr>
            <a:lvl6pPr indent="0" lvl="5">
              <a:spcBef>
                <a:spcPts val="0"/>
              </a:spcBef>
              <a:buClr>
                <a:schemeClr val="dk2"/>
              </a:buClr>
              <a:buFont typeface="Raleway"/>
              <a:buNone/>
              <a:defRPr b="1" sz="3000">
                <a:solidFill>
                  <a:schemeClr val="dk2"/>
                </a:solidFill>
                <a:latin typeface="Raleway"/>
                <a:ea typeface="Raleway"/>
                <a:cs typeface="Raleway"/>
                <a:sym typeface="Raleway"/>
              </a:defRPr>
            </a:lvl6pPr>
            <a:lvl7pPr indent="0" lvl="6">
              <a:spcBef>
                <a:spcPts val="0"/>
              </a:spcBef>
              <a:buClr>
                <a:schemeClr val="dk2"/>
              </a:buClr>
              <a:buFont typeface="Raleway"/>
              <a:buNone/>
              <a:defRPr b="1" sz="3000">
                <a:solidFill>
                  <a:schemeClr val="dk2"/>
                </a:solidFill>
                <a:latin typeface="Raleway"/>
                <a:ea typeface="Raleway"/>
                <a:cs typeface="Raleway"/>
                <a:sym typeface="Raleway"/>
              </a:defRPr>
            </a:lvl7pPr>
            <a:lvl8pPr indent="0" lvl="7">
              <a:spcBef>
                <a:spcPts val="0"/>
              </a:spcBef>
              <a:buClr>
                <a:schemeClr val="dk2"/>
              </a:buClr>
              <a:buFont typeface="Raleway"/>
              <a:buNone/>
              <a:defRPr b="1" sz="3000">
                <a:solidFill>
                  <a:schemeClr val="dk2"/>
                </a:solidFill>
                <a:latin typeface="Raleway"/>
                <a:ea typeface="Raleway"/>
                <a:cs typeface="Raleway"/>
                <a:sym typeface="Raleway"/>
              </a:defRPr>
            </a:lvl8pPr>
            <a:lvl9pPr indent="0" lvl="8">
              <a:spcBef>
                <a:spcPts val="0"/>
              </a:spcBef>
              <a:buClr>
                <a:schemeClr val="dk2"/>
              </a:buClr>
              <a:buFont typeface="Raleway"/>
              <a:buNone/>
              <a:defRPr b="1" sz="3000">
                <a:solidFill>
                  <a:schemeClr val="dk2"/>
                </a:solidFill>
                <a:latin typeface="Raleway"/>
                <a:ea typeface="Raleway"/>
                <a:cs typeface="Raleway"/>
                <a:sym typeface="Raleway"/>
              </a:defRPr>
            </a:lvl9pPr>
          </a:lstStyle>
          <a:p/>
        </p:txBody>
      </p:sp>
      <p:sp>
        <p:nvSpPr>
          <p:cNvPr id="49" name="Shape 49"/>
          <p:cNvSpPr txBox="1"/>
          <p:nvPr>
            <p:ph idx="12" type="sldNum"/>
          </p:nvPr>
        </p:nvSpPr>
        <p:spPr>
          <a:xfrm>
            <a:off x="8497999" y="6251678"/>
            <a:ext cx="548699" cy="524699"/>
          </a:xfrm>
          <a:prstGeom prst="rect">
            <a:avLst/>
          </a:prstGeom>
          <a:noFill/>
          <a:ln>
            <a:noFill/>
          </a:ln>
        </p:spPr>
        <p:txBody>
          <a:bodyPr anchorCtr="0" anchor="ctr" bIns="91425" lIns="91425" rIns="91425" tIns="91425">
            <a:noAutofit/>
          </a:bodyPr>
          <a:lstStyle/>
          <a:p>
            <a:pPr indent="0" lvl="0" marL="0" marR="0" rtl="0" algn="l">
              <a:lnSpc>
                <a:spcPct val="100000"/>
              </a:lnSpc>
              <a:spcBef>
                <a:spcPts val="0"/>
              </a:spcBef>
              <a:spcAft>
                <a:spcPts val="0"/>
              </a:spcAft>
              <a:buClr>
                <a:srgbClr val="000000"/>
              </a:buClr>
              <a:buSzPct val="250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One column text">
    <p:spTree>
      <p:nvGrpSpPr>
        <p:cNvPr id="50" name="Shape 50"/>
        <p:cNvGrpSpPr/>
        <p:nvPr/>
      </p:nvGrpSpPr>
      <p:grpSpPr>
        <a:xfrm>
          <a:off x="0" y="0"/>
          <a:ext cx="0" cy="0"/>
          <a:chOff x="0" y="0"/>
          <a:chExt cx="0" cy="0"/>
        </a:xfrm>
      </p:grpSpPr>
      <p:cxnSp>
        <p:nvCxnSpPr>
          <p:cNvPr id="51" name="Shape 51"/>
          <p:cNvCxnSpPr/>
          <p:nvPr/>
        </p:nvCxnSpPr>
        <p:spPr>
          <a:xfrm>
            <a:off x="425197" y="554200"/>
            <a:ext cx="183299" cy="0"/>
          </a:xfrm>
          <a:prstGeom prst="straightConnector1">
            <a:avLst/>
          </a:prstGeom>
          <a:noFill/>
          <a:ln cap="flat" cmpd="sng" w="19050">
            <a:solidFill>
              <a:schemeClr val="dk2"/>
            </a:solidFill>
            <a:prstDash val="solid"/>
            <a:round/>
            <a:headEnd len="med" w="med" type="none"/>
            <a:tailEnd len="med" w="med" type="none"/>
          </a:ln>
        </p:spPr>
      </p:cxnSp>
      <p:sp>
        <p:nvSpPr>
          <p:cNvPr id="52" name="Shape 52"/>
          <p:cNvSpPr txBox="1"/>
          <p:nvPr>
            <p:ph type="title"/>
          </p:nvPr>
        </p:nvSpPr>
        <p:spPr>
          <a:xfrm>
            <a:off x="319500" y="1248800"/>
            <a:ext cx="2807999" cy="1007700"/>
          </a:xfrm>
          <a:prstGeom prst="rect">
            <a:avLst/>
          </a:prstGeom>
          <a:noFill/>
          <a:ln>
            <a:noFill/>
          </a:ln>
        </p:spPr>
        <p:txBody>
          <a:bodyPr anchorCtr="0" anchor="b" bIns="91425" lIns="91425" rIns="91425" tIns="91425"/>
          <a:lstStyle>
            <a:lvl1pPr indent="0" lvl="0" marL="0" marR="0" rtl="0" algn="l">
              <a:lnSpc>
                <a:spcPct val="100000"/>
              </a:lnSpc>
              <a:spcBef>
                <a:spcPts val="0"/>
              </a:spcBef>
              <a:spcAft>
                <a:spcPts val="0"/>
              </a:spcAft>
              <a:buClr>
                <a:schemeClr val="dk2"/>
              </a:buClr>
              <a:buFont typeface="Raleway"/>
              <a:buNone/>
              <a:defRPr b="1" i="0" sz="2400" u="none" cap="none" strike="noStrike">
                <a:solidFill>
                  <a:schemeClr val="dk2"/>
                </a:solidFill>
                <a:latin typeface="Raleway"/>
                <a:ea typeface="Raleway"/>
                <a:cs typeface="Raleway"/>
                <a:sym typeface="Raleway"/>
              </a:defRPr>
            </a:lvl1pPr>
            <a:lvl2pPr indent="0" lvl="1">
              <a:spcBef>
                <a:spcPts val="0"/>
              </a:spcBef>
              <a:buClr>
                <a:schemeClr val="dk2"/>
              </a:buClr>
              <a:buFont typeface="Raleway"/>
              <a:buNone/>
              <a:defRPr b="1" sz="2400">
                <a:solidFill>
                  <a:schemeClr val="dk2"/>
                </a:solidFill>
                <a:latin typeface="Raleway"/>
                <a:ea typeface="Raleway"/>
                <a:cs typeface="Raleway"/>
                <a:sym typeface="Raleway"/>
              </a:defRPr>
            </a:lvl2pPr>
            <a:lvl3pPr indent="0" lvl="2">
              <a:spcBef>
                <a:spcPts val="0"/>
              </a:spcBef>
              <a:buClr>
                <a:schemeClr val="dk2"/>
              </a:buClr>
              <a:buFont typeface="Raleway"/>
              <a:buNone/>
              <a:defRPr b="1" sz="2400">
                <a:solidFill>
                  <a:schemeClr val="dk2"/>
                </a:solidFill>
                <a:latin typeface="Raleway"/>
                <a:ea typeface="Raleway"/>
                <a:cs typeface="Raleway"/>
                <a:sym typeface="Raleway"/>
              </a:defRPr>
            </a:lvl3pPr>
            <a:lvl4pPr indent="0" lvl="3">
              <a:spcBef>
                <a:spcPts val="0"/>
              </a:spcBef>
              <a:buClr>
                <a:schemeClr val="dk2"/>
              </a:buClr>
              <a:buFont typeface="Raleway"/>
              <a:buNone/>
              <a:defRPr b="1" sz="2400">
                <a:solidFill>
                  <a:schemeClr val="dk2"/>
                </a:solidFill>
                <a:latin typeface="Raleway"/>
                <a:ea typeface="Raleway"/>
                <a:cs typeface="Raleway"/>
                <a:sym typeface="Raleway"/>
              </a:defRPr>
            </a:lvl4pPr>
            <a:lvl5pPr indent="0" lvl="4">
              <a:spcBef>
                <a:spcPts val="0"/>
              </a:spcBef>
              <a:buClr>
                <a:schemeClr val="dk2"/>
              </a:buClr>
              <a:buFont typeface="Raleway"/>
              <a:buNone/>
              <a:defRPr b="1" sz="2400">
                <a:solidFill>
                  <a:schemeClr val="dk2"/>
                </a:solidFill>
                <a:latin typeface="Raleway"/>
                <a:ea typeface="Raleway"/>
                <a:cs typeface="Raleway"/>
                <a:sym typeface="Raleway"/>
              </a:defRPr>
            </a:lvl5pPr>
            <a:lvl6pPr indent="0" lvl="5">
              <a:spcBef>
                <a:spcPts val="0"/>
              </a:spcBef>
              <a:buClr>
                <a:schemeClr val="dk2"/>
              </a:buClr>
              <a:buFont typeface="Raleway"/>
              <a:buNone/>
              <a:defRPr b="1" sz="2400">
                <a:solidFill>
                  <a:schemeClr val="dk2"/>
                </a:solidFill>
                <a:latin typeface="Raleway"/>
                <a:ea typeface="Raleway"/>
                <a:cs typeface="Raleway"/>
                <a:sym typeface="Raleway"/>
              </a:defRPr>
            </a:lvl6pPr>
            <a:lvl7pPr indent="0" lvl="6">
              <a:spcBef>
                <a:spcPts val="0"/>
              </a:spcBef>
              <a:buClr>
                <a:schemeClr val="dk2"/>
              </a:buClr>
              <a:buFont typeface="Raleway"/>
              <a:buNone/>
              <a:defRPr b="1" sz="2400">
                <a:solidFill>
                  <a:schemeClr val="dk2"/>
                </a:solidFill>
                <a:latin typeface="Raleway"/>
                <a:ea typeface="Raleway"/>
                <a:cs typeface="Raleway"/>
                <a:sym typeface="Raleway"/>
              </a:defRPr>
            </a:lvl7pPr>
            <a:lvl8pPr indent="0" lvl="7">
              <a:spcBef>
                <a:spcPts val="0"/>
              </a:spcBef>
              <a:buClr>
                <a:schemeClr val="dk2"/>
              </a:buClr>
              <a:buFont typeface="Raleway"/>
              <a:buNone/>
              <a:defRPr b="1" sz="2400">
                <a:solidFill>
                  <a:schemeClr val="dk2"/>
                </a:solidFill>
                <a:latin typeface="Raleway"/>
                <a:ea typeface="Raleway"/>
                <a:cs typeface="Raleway"/>
                <a:sym typeface="Raleway"/>
              </a:defRPr>
            </a:lvl8pPr>
            <a:lvl9pPr indent="0" lvl="8">
              <a:spcBef>
                <a:spcPts val="0"/>
              </a:spcBef>
              <a:buClr>
                <a:schemeClr val="dk2"/>
              </a:buClr>
              <a:buFont typeface="Raleway"/>
              <a:buNone/>
              <a:defRPr b="1" sz="2400">
                <a:solidFill>
                  <a:schemeClr val="dk2"/>
                </a:solidFill>
                <a:latin typeface="Raleway"/>
                <a:ea typeface="Raleway"/>
                <a:cs typeface="Raleway"/>
                <a:sym typeface="Raleway"/>
              </a:defRPr>
            </a:lvl9pPr>
          </a:lstStyle>
          <a:p/>
        </p:txBody>
      </p:sp>
      <p:sp>
        <p:nvSpPr>
          <p:cNvPr id="53" name="Shape 53"/>
          <p:cNvSpPr txBox="1"/>
          <p:nvPr>
            <p:ph idx="1" type="body"/>
          </p:nvPr>
        </p:nvSpPr>
        <p:spPr>
          <a:xfrm>
            <a:off x="319500" y="2462405"/>
            <a:ext cx="2807999" cy="3741600"/>
          </a:xfrm>
          <a:prstGeom prst="rect">
            <a:avLst/>
          </a:prstGeom>
          <a:noFill/>
          <a:ln>
            <a:noFill/>
          </a:ln>
        </p:spPr>
        <p:txBody>
          <a:bodyPr anchorCtr="0" anchor="t" bIns="91425" lIns="91425" rIns="91425" tIns="91425"/>
          <a:lstStyle>
            <a:lvl1pPr indent="0" lvl="0" marL="0" marR="0" rtl="0" algn="l">
              <a:lnSpc>
                <a:spcPct val="115000"/>
              </a:lnSpc>
              <a:spcBef>
                <a:spcPts val="0"/>
              </a:spcBef>
              <a:spcAft>
                <a:spcPts val="1600"/>
              </a:spcAft>
              <a:buClr>
                <a:schemeClr val="dk2"/>
              </a:buClr>
              <a:buFont typeface="Lato"/>
              <a:buNone/>
              <a:defRPr b="0" i="0" sz="1200" u="none" cap="none" strike="noStrike">
                <a:solidFill>
                  <a:schemeClr val="dk2"/>
                </a:solidFill>
                <a:latin typeface="Lato"/>
                <a:ea typeface="Lato"/>
                <a:cs typeface="Lato"/>
                <a:sym typeface="Lato"/>
              </a:defRPr>
            </a:lvl1pPr>
            <a:lvl2pPr indent="0" lvl="1" marL="457200" marR="0" rtl="0" algn="l">
              <a:lnSpc>
                <a:spcPct val="115000"/>
              </a:lnSpc>
              <a:spcBef>
                <a:spcPts val="0"/>
              </a:spcBef>
              <a:spcAft>
                <a:spcPts val="1600"/>
              </a:spcAft>
              <a:buClr>
                <a:schemeClr val="dk2"/>
              </a:buClr>
              <a:buFont typeface="Lato"/>
              <a:buNone/>
              <a:defRPr b="0" i="0" sz="1200" u="none" cap="none" strike="noStrike">
                <a:solidFill>
                  <a:schemeClr val="dk2"/>
                </a:solidFill>
                <a:latin typeface="Lato"/>
                <a:ea typeface="Lato"/>
                <a:cs typeface="Lato"/>
                <a:sym typeface="Lato"/>
              </a:defRPr>
            </a:lvl2pPr>
            <a:lvl3pPr indent="0" lvl="2" marL="914400" marR="0" rtl="0" algn="l">
              <a:lnSpc>
                <a:spcPct val="115000"/>
              </a:lnSpc>
              <a:spcBef>
                <a:spcPts val="0"/>
              </a:spcBef>
              <a:spcAft>
                <a:spcPts val="1600"/>
              </a:spcAft>
              <a:buClr>
                <a:schemeClr val="dk2"/>
              </a:buClr>
              <a:buFont typeface="Lato"/>
              <a:buNone/>
              <a:defRPr b="0" i="0" sz="1200" u="none" cap="none" strike="noStrike">
                <a:solidFill>
                  <a:schemeClr val="dk2"/>
                </a:solidFill>
                <a:latin typeface="Lato"/>
                <a:ea typeface="Lato"/>
                <a:cs typeface="Lato"/>
                <a:sym typeface="Lato"/>
              </a:defRPr>
            </a:lvl3pPr>
            <a:lvl4pPr indent="0" lvl="3" marL="1371600" marR="0" rtl="0" algn="l">
              <a:lnSpc>
                <a:spcPct val="115000"/>
              </a:lnSpc>
              <a:spcBef>
                <a:spcPts val="0"/>
              </a:spcBef>
              <a:spcAft>
                <a:spcPts val="1600"/>
              </a:spcAft>
              <a:buClr>
                <a:schemeClr val="dk2"/>
              </a:buClr>
              <a:buFont typeface="Lato"/>
              <a:buNone/>
              <a:defRPr b="0" i="0" sz="1200" u="none" cap="none" strike="noStrike">
                <a:solidFill>
                  <a:schemeClr val="dk2"/>
                </a:solidFill>
                <a:latin typeface="Lato"/>
                <a:ea typeface="Lato"/>
                <a:cs typeface="Lato"/>
                <a:sym typeface="Lato"/>
              </a:defRPr>
            </a:lvl4pPr>
            <a:lvl5pPr indent="0" lvl="4" marL="1828800" marR="0" rtl="0" algn="l">
              <a:lnSpc>
                <a:spcPct val="115000"/>
              </a:lnSpc>
              <a:spcBef>
                <a:spcPts val="0"/>
              </a:spcBef>
              <a:spcAft>
                <a:spcPts val="1600"/>
              </a:spcAft>
              <a:buClr>
                <a:schemeClr val="dk2"/>
              </a:buClr>
              <a:buFont typeface="Lato"/>
              <a:buNone/>
              <a:defRPr b="0" i="0" sz="1200" u="none" cap="none" strike="noStrike">
                <a:solidFill>
                  <a:schemeClr val="dk2"/>
                </a:solidFill>
                <a:latin typeface="Lato"/>
                <a:ea typeface="Lato"/>
                <a:cs typeface="Lato"/>
                <a:sym typeface="Lato"/>
              </a:defRPr>
            </a:lvl5pPr>
            <a:lvl6pPr indent="0" lvl="5" marL="2286000" marR="0" rtl="0" algn="l">
              <a:lnSpc>
                <a:spcPct val="115000"/>
              </a:lnSpc>
              <a:spcBef>
                <a:spcPts val="0"/>
              </a:spcBef>
              <a:spcAft>
                <a:spcPts val="1600"/>
              </a:spcAft>
              <a:buClr>
                <a:schemeClr val="dk2"/>
              </a:buClr>
              <a:buFont typeface="Lato"/>
              <a:buNone/>
              <a:defRPr b="0" i="0" sz="1200" u="none" cap="none" strike="noStrike">
                <a:solidFill>
                  <a:schemeClr val="dk2"/>
                </a:solidFill>
                <a:latin typeface="Lato"/>
                <a:ea typeface="Lato"/>
                <a:cs typeface="Lato"/>
                <a:sym typeface="Lato"/>
              </a:defRPr>
            </a:lvl6pPr>
            <a:lvl7pPr indent="0" lvl="6" marL="2743200" marR="0" rtl="0" algn="l">
              <a:lnSpc>
                <a:spcPct val="115000"/>
              </a:lnSpc>
              <a:spcBef>
                <a:spcPts val="0"/>
              </a:spcBef>
              <a:spcAft>
                <a:spcPts val="1600"/>
              </a:spcAft>
              <a:buClr>
                <a:schemeClr val="dk2"/>
              </a:buClr>
              <a:buFont typeface="Lato"/>
              <a:buNone/>
              <a:defRPr b="0" i="0" sz="1200" u="none" cap="none" strike="noStrike">
                <a:solidFill>
                  <a:schemeClr val="dk2"/>
                </a:solidFill>
                <a:latin typeface="Lato"/>
                <a:ea typeface="Lato"/>
                <a:cs typeface="Lato"/>
                <a:sym typeface="Lato"/>
              </a:defRPr>
            </a:lvl7pPr>
            <a:lvl8pPr indent="0" lvl="7" marL="3200400" marR="0" rtl="0" algn="l">
              <a:lnSpc>
                <a:spcPct val="115000"/>
              </a:lnSpc>
              <a:spcBef>
                <a:spcPts val="0"/>
              </a:spcBef>
              <a:spcAft>
                <a:spcPts val="1600"/>
              </a:spcAft>
              <a:buClr>
                <a:schemeClr val="dk2"/>
              </a:buClr>
              <a:buFont typeface="Lato"/>
              <a:buNone/>
              <a:defRPr b="0" i="0" sz="1200" u="none" cap="none" strike="noStrike">
                <a:solidFill>
                  <a:schemeClr val="dk2"/>
                </a:solidFill>
                <a:latin typeface="Lato"/>
                <a:ea typeface="Lato"/>
                <a:cs typeface="Lato"/>
                <a:sym typeface="Lato"/>
              </a:defRPr>
            </a:lvl8pPr>
            <a:lvl9pPr indent="0" lvl="8" marL="3657600" marR="0" rtl="0" algn="l">
              <a:lnSpc>
                <a:spcPct val="115000"/>
              </a:lnSpc>
              <a:spcBef>
                <a:spcPts val="0"/>
              </a:spcBef>
              <a:spcAft>
                <a:spcPts val="1600"/>
              </a:spcAft>
              <a:buClr>
                <a:schemeClr val="dk2"/>
              </a:buClr>
              <a:buFont typeface="Lato"/>
              <a:buNone/>
              <a:defRPr b="0" i="0" sz="1200" u="none" cap="none" strike="noStrike">
                <a:solidFill>
                  <a:schemeClr val="dk2"/>
                </a:solidFill>
                <a:latin typeface="Lato"/>
                <a:ea typeface="Lato"/>
                <a:cs typeface="Lato"/>
                <a:sym typeface="Lato"/>
              </a:defRPr>
            </a:lvl9pPr>
          </a:lstStyle>
          <a:p/>
        </p:txBody>
      </p:sp>
      <p:sp>
        <p:nvSpPr>
          <p:cNvPr id="54" name="Shape 54"/>
          <p:cNvSpPr txBox="1"/>
          <p:nvPr>
            <p:ph idx="12" type="sldNum"/>
          </p:nvPr>
        </p:nvSpPr>
        <p:spPr>
          <a:xfrm>
            <a:off x="8497999" y="6251678"/>
            <a:ext cx="548699" cy="524699"/>
          </a:xfrm>
          <a:prstGeom prst="rect">
            <a:avLst/>
          </a:prstGeom>
          <a:noFill/>
          <a:ln>
            <a:noFill/>
          </a:ln>
        </p:spPr>
        <p:txBody>
          <a:bodyPr anchorCtr="0" anchor="ctr" bIns="91425" lIns="91425" rIns="91425" tIns="91425">
            <a:noAutofit/>
          </a:bodyPr>
          <a:lstStyle/>
          <a:p>
            <a:pPr indent="0" lvl="0" marL="0" marR="0" rtl="0" algn="l">
              <a:lnSpc>
                <a:spcPct val="100000"/>
              </a:lnSpc>
              <a:spcBef>
                <a:spcPts val="0"/>
              </a:spcBef>
              <a:spcAft>
                <a:spcPts val="0"/>
              </a:spcAft>
              <a:buClr>
                <a:srgbClr val="000000"/>
              </a:buClr>
              <a:buSzPct val="250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Main point">
    <p:spTree>
      <p:nvGrpSpPr>
        <p:cNvPr id="55" name="Shape 55"/>
        <p:cNvGrpSpPr/>
        <p:nvPr/>
      </p:nvGrpSpPr>
      <p:grpSpPr>
        <a:xfrm>
          <a:off x="0" y="0"/>
          <a:ext cx="0" cy="0"/>
          <a:chOff x="0" y="0"/>
          <a:chExt cx="0" cy="0"/>
        </a:xfrm>
      </p:grpSpPr>
      <p:cxnSp>
        <p:nvCxnSpPr>
          <p:cNvPr id="56" name="Shape 56"/>
          <p:cNvCxnSpPr/>
          <p:nvPr/>
        </p:nvCxnSpPr>
        <p:spPr>
          <a:xfrm>
            <a:off x="425197" y="554200"/>
            <a:ext cx="183299" cy="0"/>
          </a:xfrm>
          <a:prstGeom prst="straightConnector1">
            <a:avLst/>
          </a:prstGeom>
          <a:noFill/>
          <a:ln cap="flat" cmpd="sng" w="19050">
            <a:solidFill>
              <a:schemeClr val="lt1"/>
            </a:solidFill>
            <a:prstDash val="solid"/>
            <a:round/>
            <a:headEnd len="med" w="med" type="none"/>
            <a:tailEnd len="med" w="med" type="none"/>
          </a:ln>
        </p:spPr>
      </p:cxnSp>
      <p:sp>
        <p:nvSpPr>
          <p:cNvPr id="57" name="Shape 57"/>
          <p:cNvSpPr txBox="1"/>
          <p:nvPr>
            <p:ph type="title"/>
          </p:nvPr>
        </p:nvSpPr>
        <p:spPr>
          <a:xfrm>
            <a:off x="283103" y="949520"/>
            <a:ext cx="6244199" cy="5114099"/>
          </a:xfrm>
          <a:prstGeom prst="rect">
            <a:avLst/>
          </a:prstGeom>
          <a:noFill/>
          <a:ln>
            <a:noFill/>
          </a:ln>
        </p:spPr>
        <p:txBody>
          <a:bodyPr anchorCtr="0" anchor="ctr" bIns="91425" lIns="91425" rIns="91425" tIns="91425"/>
          <a:lstStyle>
            <a:lvl1pPr indent="0" lvl="0" marL="0" marR="0" rtl="0" algn="l">
              <a:lnSpc>
                <a:spcPct val="100000"/>
              </a:lnSpc>
              <a:spcBef>
                <a:spcPts val="0"/>
              </a:spcBef>
              <a:spcAft>
                <a:spcPts val="0"/>
              </a:spcAft>
              <a:buClr>
                <a:schemeClr val="lt1"/>
              </a:buClr>
              <a:buFont typeface="Raleway"/>
              <a:buNone/>
              <a:defRPr b="1" i="0" sz="4800" u="none" cap="none" strike="noStrike">
                <a:solidFill>
                  <a:schemeClr val="lt1"/>
                </a:solidFill>
                <a:latin typeface="Raleway"/>
                <a:ea typeface="Raleway"/>
                <a:cs typeface="Raleway"/>
                <a:sym typeface="Raleway"/>
              </a:defRPr>
            </a:lvl1pPr>
            <a:lvl2pPr indent="0" lvl="1">
              <a:spcBef>
                <a:spcPts val="0"/>
              </a:spcBef>
              <a:buClr>
                <a:schemeClr val="lt1"/>
              </a:buClr>
              <a:buFont typeface="Raleway"/>
              <a:buNone/>
              <a:defRPr b="1" sz="4800">
                <a:solidFill>
                  <a:schemeClr val="lt1"/>
                </a:solidFill>
                <a:latin typeface="Raleway"/>
                <a:ea typeface="Raleway"/>
                <a:cs typeface="Raleway"/>
                <a:sym typeface="Raleway"/>
              </a:defRPr>
            </a:lvl2pPr>
            <a:lvl3pPr indent="0" lvl="2">
              <a:spcBef>
                <a:spcPts val="0"/>
              </a:spcBef>
              <a:buClr>
                <a:schemeClr val="lt1"/>
              </a:buClr>
              <a:buFont typeface="Raleway"/>
              <a:buNone/>
              <a:defRPr b="1" sz="4800">
                <a:solidFill>
                  <a:schemeClr val="lt1"/>
                </a:solidFill>
                <a:latin typeface="Raleway"/>
                <a:ea typeface="Raleway"/>
                <a:cs typeface="Raleway"/>
                <a:sym typeface="Raleway"/>
              </a:defRPr>
            </a:lvl3pPr>
            <a:lvl4pPr indent="0" lvl="3">
              <a:spcBef>
                <a:spcPts val="0"/>
              </a:spcBef>
              <a:buClr>
                <a:schemeClr val="lt1"/>
              </a:buClr>
              <a:buFont typeface="Raleway"/>
              <a:buNone/>
              <a:defRPr b="1" sz="4800">
                <a:solidFill>
                  <a:schemeClr val="lt1"/>
                </a:solidFill>
                <a:latin typeface="Raleway"/>
                <a:ea typeface="Raleway"/>
                <a:cs typeface="Raleway"/>
                <a:sym typeface="Raleway"/>
              </a:defRPr>
            </a:lvl4pPr>
            <a:lvl5pPr indent="0" lvl="4">
              <a:spcBef>
                <a:spcPts val="0"/>
              </a:spcBef>
              <a:buClr>
                <a:schemeClr val="lt1"/>
              </a:buClr>
              <a:buFont typeface="Raleway"/>
              <a:buNone/>
              <a:defRPr b="1" sz="4800">
                <a:solidFill>
                  <a:schemeClr val="lt1"/>
                </a:solidFill>
                <a:latin typeface="Raleway"/>
                <a:ea typeface="Raleway"/>
                <a:cs typeface="Raleway"/>
                <a:sym typeface="Raleway"/>
              </a:defRPr>
            </a:lvl5pPr>
            <a:lvl6pPr indent="0" lvl="5">
              <a:spcBef>
                <a:spcPts val="0"/>
              </a:spcBef>
              <a:buClr>
                <a:schemeClr val="lt1"/>
              </a:buClr>
              <a:buFont typeface="Raleway"/>
              <a:buNone/>
              <a:defRPr b="1" sz="4800">
                <a:solidFill>
                  <a:schemeClr val="lt1"/>
                </a:solidFill>
                <a:latin typeface="Raleway"/>
                <a:ea typeface="Raleway"/>
                <a:cs typeface="Raleway"/>
                <a:sym typeface="Raleway"/>
              </a:defRPr>
            </a:lvl6pPr>
            <a:lvl7pPr indent="0" lvl="6">
              <a:spcBef>
                <a:spcPts val="0"/>
              </a:spcBef>
              <a:buClr>
                <a:schemeClr val="lt1"/>
              </a:buClr>
              <a:buFont typeface="Raleway"/>
              <a:buNone/>
              <a:defRPr b="1" sz="4800">
                <a:solidFill>
                  <a:schemeClr val="lt1"/>
                </a:solidFill>
                <a:latin typeface="Raleway"/>
                <a:ea typeface="Raleway"/>
                <a:cs typeface="Raleway"/>
                <a:sym typeface="Raleway"/>
              </a:defRPr>
            </a:lvl7pPr>
            <a:lvl8pPr indent="0" lvl="7">
              <a:spcBef>
                <a:spcPts val="0"/>
              </a:spcBef>
              <a:buClr>
                <a:schemeClr val="lt1"/>
              </a:buClr>
              <a:buFont typeface="Raleway"/>
              <a:buNone/>
              <a:defRPr b="1" sz="4800">
                <a:solidFill>
                  <a:schemeClr val="lt1"/>
                </a:solidFill>
                <a:latin typeface="Raleway"/>
                <a:ea typeface="Raleway"/>
                <a:cs typeface="Raleway"/>
                <a:sym typeface="Raleway"/>
              </a:defRPr>
            </a:lvl8pPr>
            <a:lvl9pPr indent="0" lvl="8">
              <a:spcBef>
                <a:spcPts val="0"/>
              </a:spcBef>
              <a:buClr>
                <a:schemeClr val="lt1"/>
              </a:buClr>
              <a:buFont typeface="Raleway"/>
              <a:buNone/>
              <a:defRPr b="1" sz="4800">
                <a:solidFill>
                  <a:schemeClr val="lt1"/>
                </a:solidFill>
                <a:latin typeface="Raleway"/>
                <a:ea typeface="Raleway"/>
                <a:cs typeface="Raleway"/>
                <a:sym typeface="Raleway"/>
              </a:defRPr>
            </a:lvl9pPr>
          </a:lstStyle>
          <a:p/>
        </p:txBody>
      </p:sp>
      <p:sp>
        <p:nvSpPr>
          <p:cNvPr id="58" name="Shape 58"/>
          <p:cNvSpPr txBox="1"/>
          <p:nvPr>
            <p:ph idx="12" type="sldNum"/>
          </p:nvPr>
        </p:nvSpPr>
        <p:spPr>
          <a:xfrm>
            <a:off x="8497999" y="6251678"/>
            <a:ext cx="548699" cy="524699"/>
          </a:xfrm>
          <a:prstGeom prst="rect">
            <a:avLst/>
          </a:prstGeom>
          <a:noFill/>
          <a:ln>
            <a:noFill/>
          </a:ln>
        </p:spPr>
        <p:txBody>
          <a:bodyPr anchorCtr="0" anchor="ctr" bIns="91425" lIns="91425" rIns="91425" tIns="91425">
            <a:noAutofit/>
          </a:bodyPr>
          <a:lstStyle/>
          <a:p>
            <a:pPr indent="0" lvl="0" marL="0" marR="0" rtl="0" algn="l">
              <a:lnSpc>
                <a:spcPct val="100000"/>
              </a:lnSpc>
              <a:spcBef>
                <a:spcPts val="0"/>
              </a:spcBef>
              <a:spcAft>
                <a:spcPts val="0"/>
              </a:spcAft>
              <a:buClr>
                <a:schemeClr val="lt1"/>
              </a:buClr>
              <a:buSzPct val="25000"/>
              <a:buFont typeface="Arial"/>
              <a:buNone/>
            </a:pPr>
            <a:fld id="{00000000-1234-1234-1234-123412341234}" type="slidenum">
              <a:rPr b="0" i="0" lang="en-US" sz="1400" u="none" cap="none" strike="noStrike">
                <a:solidFill>
                  <a:schemeClr val="lt1"/>
                </a:solidFill>
                <a:latin typeface="Arial"/>
                <a:ea typeface="Arial"/>
                <a:cs typeface="Arial"/>
                <a:sym typeface="Arial"/>
              </a:rPr>
              <a:t>‹#›</a:t>
            </a:fld>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Section title and description">
    <p:spTree>
      <p:nvGrpSpPr>
        <p:cNvPr id="59" name="Shape 59"/>
        <p:cNvGrpSpPr/>
        <p:nvPr/>
      </p:nvGrpSpPr>
      <p:grpSpPr>
        <a:xfrm>
          <a:off x="0" y="0"/>
          <a:ext cx="0" cy="0"/>
          <a:chOff x="0" y="0"/>
          <a:chExt cx="0" cy="0"/>
        </a:xfrm>
      </p:grpSpPr>
      <p:sp>
        <p:nvSpPr>
          <p:cNvPr id="60" name="Shape 60"/>
          <p:cNvSpPr/>
          <p:nvPr/>
        </p:nvSpPr>
        <p:spPr>
          <a:xfrm>
            <a:off x="4572000" y="165"/>
            <a:ext cx="4572000" cy="6858000"/>
          </a:xfrm>
          <a:prstGeom prst="rect">
            <a:avLst/>
          </a:prstGeom>
          <a:solidFill>
            <a:schemeClr val="dk1"/>
          </a:solidFill>
          <a:ln>
            <a:noFill/>
          </a:ln>
        </p:spPr>
        <p:txBody>
          <a:bodyPr anchorCtr="0" anchor="ctr" bIns="91425" lIns="91425" rIns="91425" tIns="91425">
            <a:noAutofit/>
          </a:bodyPr>
          <a:lstStyle/>
          <a:p>
            <a:pPr indent="0" lvl="0" marL="0" marR="0" rtl="0" algn="l">
              <a:lnSpc>
                <a:spcPct val="100000"/>
              </a:lnSpc>
              <a:spcBef>
                <a:spcPts val="0"/>
              </a:spcBef>
              <a:spcAft>
                <a:spcPts val="0"/>
              </a:spcAft>
              <a:buClr>
                <a:srgbClr val="000000"/>
              </a:buClr>
              <a:buFont typeface="Arial"/>
              <a:buNone/>
            </a:pPr>
            <a:r>
              <a:t/>
            </a:r>
            <a:endParaRPr b="0" i="0" sz="1400" u="none" cap="none" strike="noStrike">
              <a:solidFill>
                <a:srgbClr val="000000"/>
              </a:solidFill>
              <a:latin typeface="Arial"/>
              <a:ea typeface="Arial"/>
              <a:cs typeface="Arial"/>
              <a:sym typeface="Arial"/>
            </a:endParaRPr>
          </a:p>
        </p:txBody>
      </p:sp>
      <p:cxnSp>
        <p:nvCxnSpPr>
          <p:cNvPr id="61" name="Shape 61"/>
          <p:cNvCxnSpPr/>
          <p:nvPr/>
        </p:nvCxnSpPr>
        <p:spPr>
          <a:xfrm>
            <a:off x="5029675" y="5994000"/>
            <a:ext cx="468300" cy="0"/>
          </a:xfrm>
          <a:prstGeom prst="straightConnector1">
            <a:avLst/>
          </a:prstGeom>
          <a:noFill/>
          <a:ln cap="flat" cmpd="sng" w="19050">
            <a:solidFill>
              <a:schemeClr val="lt1"/>
            </a:solidFill>
            <a:prstDash val="solid"/>
            <a:round/>
            <a:headEnd len="med" w="med" type="none"/>
            <a:tailEnd len="med" w="med" type="none"/>
          </a:ln>
        </p:spPr>
      </p:cxnSp>
      <p:sp>
        <p:nvSpPr>
          <p:cNvPr id="62" name="Shape 62"/>
          <p:cNvSpPr txBox="1"/>
          <p:nvPr>
            <p:ph type="title"/>
          </p:nvPr>
        </p:nvSpPr>
        <p:spPr>
          <a:xfrm>
            <a:off x="265500" y="1863133"/>
            <a:ext cx="4045199" cy="1757700"/>
          </a:xfrm>
          <a:prstGeom prst="rect">
            <a:avLst/>
          </a:prstGeom>
          <a:noFill/>
          <a:ln>
            <a:noFill/>
          </a:ln>
        </p:spPr>
        <p:txBody>
          <a:bodyPr anchorCtr="0" anchor="b" bIns="91425" lIns="91425" rIns="91425" tIns="91425"/>
          <a:lstStyle>
            <a:lvl1pPr indent="0" lvl="0" marL="0" marR="0" rtl="0" algn="ctr">
              <a:lnSpc>
                <a:spcPct val="100000"/>
              </a:lnSpc>
              <a:spcBef>
                <a:spcPts val="0"/>
              </a:spcBef>
              <a:spcAft>
                <a:spcPts val="0"/>
              </a:spcAft>
              <a:buClr>
                <a:schemeClr val="dk1"/>
              </a:buClr>
              <a:buFont typeface="Raleway"/>
              <a:buNone/>
              <a:defRPr b="1" i="0" sz="3600" u="none" cap="none" strike="noStrike">
                <a:solidFill>
                  <a:schemeClr val="dk1"/>
                </a:solidFill>
                <a:latin typeface="Raleway"/>
                <a:ea typeface="Raleway"/>
                <a:cs typeface="Raleway"/>
                <a:sym typeface="Raleway"/>
              </a:defRPr>
            </a:lvl1pPr>
            <a:lvl2pPr indent="0" lvl="1" algn="ctr">
              <a:spcBef>
                <a:spcPts val="0"/>
              </a:spcBef>
              <a:buClr>
                <a:schemeClr val="dk1"/>
              </a:buClr>
              <a:buFont typeface="Raleway"/>
              <a:buNone/>
              <a:defRPr b="1" sz="3600">
                <a:solidFill>
                  <a:schemeClr val="dk1"/>
                </a:solidFill>
                <a:latin typeface="Raleway"/>
                <a:ea typeface="Raleway"/>
                <a:cs typeface="Raleway"/>
                <a:sym typeface="Raleway"/>
              </a:defRPr>
            </a:lvl2pPr>
            <a:lvl3pPr indent="0" lvl="2" algn="ctr">
              <a:spcBef>
                <a:spcPts val="0"/>
              </a:spcBef>
              <a:buClr>
                <a:schemeClr val="dk1"/>
              </a:buClr>
              <a:buFont typeface="Raleway"/>
              <a:buNone/>
              <a:defRPr b="1" sz="3600">
                <a:solidFill>
                  <a:schemeClr val="dk1"/>
                </a:solidFill>
                <a:latin typeface="Raleway"/>
                <a:ea typeface="Raleway"/>
                <a:cs typeface="Raleway"/>
                <a:sym typeface="Raleway"/>
              </a:defRPr>
            </a:lvl3pPr>
            <a:lvl4pPr indent="0" lvl="3" algn="ctr">
              <a:spcBef>
                <a:spcPts val="0"/>
              </a:spcBef>
              <a:buClr>
                <a:schemeClr val="dk1"/>
              </a:buClr>
              <a:buFont typeface="Raleway"/>
              <a:buNone/>
              <a:defRPr b="1" sz="3600">
                <a:solidFill>
                  <a:schemeClr val="dk1"/>
                </a:solidFill>
                <a:latin typeface="Raleway"/>
                <a:ea typeface="Raleway"/>
                <a:cs typeface="Raleway"/>
                <a:sym typeface="Raleway"/>
              </a:defRPr>
            </a:lvl4pPr>
            <a:lvl5pPr indent="0" lvl="4" algn="ctr">
              <a:spcBef>
                <a:spcPts val="0"/>
              </a:spcBef>
              <a:buClr>
                <a:schemeClr val="dk1"/>
              </a:buClr>
              <a:buFont typeface="Raleway"/>
              <a:buNone/>
              <a:defRPr b="1" sz="3600">
                <a:solidFill>
                  <a:schemeClr val="dk1"/>
                </a:solidFill>
                <a:latin typeface="Raleway"/>
                <a:ea typeface="Raleway"/>
                <a:cs typeface="Raleway"/>
                <a:sym typeface="Raleway"/>
              </a:defRPr>
            </a:lvl5pPr>
            <a:lvl6pPr indent="0" lvl="5" algn="ctr">
              <a:spcBef>
                <a:spcPts val="0"/>
              </a:spcBef>
              <a:buClr>
                <a:schemeClr val="dk1"/>
              </a:buClr>
              <a:buFont typeface="Raleway"/>
              <a:buNone/>
              <a:defRPr b="1" sz="3600">
                <a:solidFill>
                  <a:schemeClr val="dk1"/>
                </a:solidFill>
                <a:latin typeface="Raleway"/>
                <a:ea typeface="Raleway"/>
                <a:cs typeface="Raleway"/>
                <a:sym typeface="Raleway"/>
              </a:defRPr>
            </a:lvl6pPr>
            <a:lvl7pPr indent="0" lvl="6" algn="ctr">
              <a:spcBef>
                <a:spcPts val="0"/>
              </a:spcBef>
              <a:buClr>
                <a:schemeClr val="dk1"/>
              </a:buClr>
              <a:buFont typeface="Raleway"/>
              <a:buNone/>
              <a:defRPr b="1" sz="3600">
                <a:solidFill>
                  <a:schemeClr val="dk1"/>
                </a:solidFill>
                <a:latin typeface="Raleway"/>
                <a:ea typeface="Raleway"/>
                <a:cs typeface="Raleway"/>
                <a:sym typeface="Raleway"/>
              </a:defRPr>
            </a:lvl7pPr>
            <a:lvl8pPr indent="0" lvl="7" algn="ctr">
              <a:spcBef>
                <a:spcPts val="0"/>
              </a:spcBef>
              <a:buClr>
                <a:schemeClr val="dk1"/>
              </a:buClr>
              <a:buFont typeface="Raleway"/>
              <a:buNone/>
              <a:defRPr b="1" sz="3600">
                <a:solidFill>
                  <a:schemeClr val="dk1"/>
                </a:solidFill>
                <a:latin typeface="Raleway"/>
                <a:ea typeface="Raleway"/>
                <a:cs typeface="Raleway"/>
                <a:sym typeface="Raleway"/>
              </a:defRPr>
            </a:lvl8pPr>
            <a:lvl9pPr indent="0" lvl="8" algn="ctr">
              <a:spcBef>
                <a:spcPts val="0"/>
              </a:spcBef>
              <a:buClr>
                <a:schemeClr val="dk1"/>
              </a:buClr>
              <a:buFont typeface="Raleway"/>
              <a:buNone/>
              <a:defRPr b="1" sz="3600">
                <a:solidFill>
                  <a:schemeClr val="dk1"/>
                </a:solidFill>
                <a:latin typeface="Raleway"/>
                <a:ea typeface="Raleway"/>
                <a:cs typeface="Raleway"/>
                <a:sym typeface="Raleway"/>
              </a:defRPr>
            </a:lvl9pPr>
          </a:lstStyle>
          <a:p/>
        </p:txBody>
      </p:sp>
      <p:sp>
        <p:nvSpPr>
          <p:cNvPr id="63" name="Shape 63"/>
          <p:cNvSpPr txBox="1"/>
          <p:nvPr>
            <p:ph idx="1" type="subTitle"/>
          </p:nvPr>
        </p:nvSpPr>
        <p:spPr>
          <a:xfrm>
            <a:off x="265500" y="3647160"/>
            <a:ext cx="4045199" cy="1793999"/>
          </a:xfrm>
          <a:prstGeom prst="rect">
            <a:avLst/>
          </a:prstGeom>
          <a:noFill/>
          <a:ln>
            <a:noFill/>
          </a:ln>
        </p:spPr>
        <p:txBody>
          <a:bodyPr anchorCtr="0" anchor="t" bIns="91425" lIns="91425" rIns="91425" tIns="91425"/>
          <a:lstStyle>
            <a:lvl1pPr indent="0" lvl="0" marL="0" marR="0" rtl="0" algn="ctr">
              <a:lnSpc>
                <a:spcPct val="100000"/>
              </a:lnSpc>
              <a:spcBef>
                <a:spcPts val="0"/>
              </a:spcBef>
              <a:spcAft>
                <a:spcPts val="0"/>
              </a:spcAft>
              <a:buClr>
                <a:schemeClr val="dk2"/>
              </a:buClr>
              <a:buFont typeface="Lato"/>
              <a:buNone/>
              <a:defRPr b="0" i="0" sz="2100" u="none" cap="none" strike="noStrike">
                <a:solidFill>
                  <a:schemeClr val="dk2"/>
                </a:solidFill>
                <a:latin typeface="Lato"/>
                <a:ea typeface="Lato"/>
                <a:cs typeface="Lato"/>
                <a:sym typeface="Lato"/>
              </a:defRPr>
            </a:lvl1pPr>
            <a:lvl2pPr indent="0" lvl="1" marL="457200" marR="0" rtl="0" algn="ctr">
              <a:lnSpc>
                <a:spcPct val="100000"/>
              </a:lnSpc>
              <a:spcBef>
                <a:spcPts val="0"/>
              </a:spcBef>
              <a:spcAft>
                <a:spcPts val="0"/>
              </a:spcAft>
              <a:buClr>
                <a:schemeClr val="dk2"/>
              </a:buClr>
              <a:buFont typeface="Lato"/>
              <a:buNone/>
              <a:defRPr b="0" i="0" sz="2100" u="none" cap="none" strike="noStrike">
                <a:solidFill>
                  <a:schemeClr val="dk2"/>
                </a:solidFill>
                <a:latin typeface="Lato"/>
                <a:ea typeface="Lato"/>
                <a:cs typeface="Lato"/>
                <a:sym typeface="Lato"/>
              </a:defRPr>
            </a:lvl2pPr>
            <a:lvl3pPr indent="0" lvl="2" marL="914400" marR="0" rtl="0" algn="ctr">
              <a:lnSpc>
                <a:spcPct val="100000"/>
              </a:lnSpc>
              <a:spcBef>
                <a:spcPts val="0"/>
              </a:spcBef>
              <a:spcAft>
                <a:spcPts val="0"/>
              </a:spcAft>
              <a:buClr>
                <a:schemeClr val="dk2"/>
              </a:buClr>
              <a:buFont typeface="Lato"/>
              <a:buNone/>
              <a:defRPr b="0" i="0" sz="2100" u="none" cap="none" strike="noStrike">
                <a:solidFill>
                  <a:schemeClr val="dk2"/>
                </a:solidFill>
                <a:latin typeface="Lato"/>
                <a:ea typeface="Lato"/>
                <a:cs typeface="Lato"/>
                <a:sym typeface="Lato"/>
              </a:defRPr>
            </a:lvl3pPr>
            <a:lvl4pPr indent="0" lvl="3" marL="1371600" marR="0" rtl="0" algn="ctr">
              <a:lnSpc>
                <a:spcPct val="100000"/>
              </a:lnSpc>
              <a:spcBef>
                <a:spcPts val="0"/>
              </a:spcBef>
              <a:spcAft>
                <a:spcPts val="0"/>
              </a:spcAft>
              <a:buClr>
                <a:schemeClr val="dk2"/>
              </a:buClr>
              <a:buFont typeface="Lato"/>
              <a:buNone/>
              <a:defRPr b="0" i="0" sz="2100" u="none" cap="none" strike="noStrike">
                <a:solidFill>
                  <a:schemeClr val="dk2"/>
                </a:solidFill>
                <a:latin typeface="Lato"/>
                <a:ea typeface="Lato"/>
                <a:cs typeface="Lato"/>
                <a:sym typeface="Lato"/>
              </a:defRPr>
            </a:lvl4pPr>
            <a:lvl5pPr indent="0" lvl="4" marL="1828800" marR="0" rtl="0" algn="ctr">
              <a:lnSpc>
                <a:spcPct val="100000"/>
              </a:lnSpc>
              <a:spcBef>
                <a:spcPts val="0"/>
              </a:spcBef>
              <a:spcAft>
                <a:spcPts val="0"/>
              </a:spcAft>
              <a:buClr>
                <a:schemeClr val="dk2"/>
              </a:buClr>
              <a:buFont typeface="Lato"/>
              <a:buNone/>
              <a:defRPr b="0" i="0" sz="2100" u="none" cap="none" strike="noStrike">
                <a:solidFill>
                  <a:schemeClr val="dk2"/>
                </a:solidFill>
                <a:latin typeface="Lato"/>
                <a:ea typeface="Lato"/>
                <a:cs typeface="Lato"/>
                <a:sym typeface="Lato"/>
              </a:defRPr>
            </a:lvl5pPr>
            <a:lvl6pPr indent="0" lvl="5" marL="2286000" marR="0" rtl="0" algn="ctr">
              <a:lnSpc>
                <a:spcPct val="100000"/>
              </a:lnSpc>
              <a:spcBef>
                <a:spcPts val="0"/>
              </a:spcBef>
              <a:spcAft>
                <a:spcPts val="0"/>
              </a:spcAft>
              <a:buClr>
                <a:schemeClr val="dk2"/>
              </a:buClr>
              <a:buFont typeface="Lato"/>
              <a:buNone/>
              <a:defRPr b="0" i="0" sz="2100" u="none" cap="none" strike="noStrike">
                <a:solidFill>
                  <a:schemeClr val="dk2"/>
                </a:solidFill>
                <a:latin typeface="Lato"/>
                <a:ea typeface="Lato"/>
                <a:cs typeface="Lato"/>
                <a:sym typeface="Lato"/>
              </a:defRPr>
            </a:lvl6pPr>
            <a:lvl7pPr indent="0" lvl="6" marL="2743200" marR="0" rtl="0" algn="ctr">
              <a:lnSpc>
                <a:spcPct val="100000"/>
              </a:lnSpc>
              <a:spcBef>
                <a:spcPts val="0"/>
              </a:spcBef>
              <a:spcAft>
                <a:spcPts val="0"/>
              </a:spcAft>
              <a:buClr>
                <a:schemeClr val="dk2"/>
              </a:buClr>
              <a:buFont typeface="Lato"/>
              <a:buNone/>
              <a:defRPr b="0" i="0" sz="2100" u="none" cap="none" strike="noStrike">
                <a:solidFill>
                  <a:schemeClr val="dk2"/>
                </a:solidFill>
                <a:latin typeface="Lato"/>
                <a:ea typeface="Lato"/>
                <a:cs typeface="Lato"/>
                <a:sym typeface="Lato"/>
              </a:defRPr>
            </a:lvl7pPr>
            <a:lvl8pPr indent="0" lvl="7" marL="3200400" marR="0" rtl="0" algn="ctr">
              <a:lnSpc>
                <a:spcPct val="100000"/>
              </a:lnSpc>
              <a:spcBef>
                <a:spcPts val="0"/>
              </a:spcBef>
              <a:spcAft>
                <a:spcPts val="0"/>
              </a:spcAft>
              <a:buClr>
                <a:schemeClr val="dk2"/>
              </a:buClr>
              <a:buFont typeface="Lato"/>
              <a:buNone/>
              <a:defRPr b="0" i="0" sz="2100" u="none" cap="none" strike="noStrike">
                <a:solidFill>
                  <a:schemeClr val="dk2"/>
                </a:solidFill>
                <a:latin typeface="Lato"/>
                <a:ea typeface="Lato"/>
                <a:cs typeface="Lato"/>
                <a:sym typeface="Lato"/>
              </a:defRPr>
            </a:lvl8pPr>
            <a:lvl9pPr indent="0" lvl="8" marL="3657600" marR="0" rtl="0" algn="ctr">
              <a:lnSpc>
                <a:spcPct val="100000"/>
              </a:lnSpc>
              <a:spcBef>
                <a:spcPts val="0"/>
              </a:spcBef>
              <a:spcAft>
                <a:spcPts val="0"/>
              </a:spcAft>
              <a:buClr>
                <a:schemeClr val="dk2"/>
              </a:buClr>
              <a:buFont typeface="Lato"/>
              <a:buNone/>
              <a:defRPr b="0" i="0" sz="2100" u="none" cap="none" strike="noStrike">
                <a:solidFill>
                  <a:schemeClr val="dk2"/>
                </a:solidFill>
                <a:latin typeface="Lato"/>
                <a:ea typeface="Lato"/>
                <a:cs typeface="Lato"/>
                <a:sym typeface="Lato"/>
              </a:defRPr>
            </a:lvl9pPr>
          </a:lstStyle>
          <a:p/>
        </p:txBody>
      </p:sp>
      <p:sp>
        <p:nvSpPr>
          <p:cNvPr id="64" name="Shape 64"/>
          <p:cNvSpPr txBox="1"/>
          <p:nvPr>
            <p:ph idx="2" type="body"/>
          </p:nvPr>
        </p:nvSpPr>
        <p:spPr>
          <a:xfrm>
            <a:off x="4939500" y="965600"/>
            <a:ext cx="3837000" cy="4926900"/>
          </a:xfrm>
          <a:prstGeom prst="rect">
            <a:avLst/>
          </a:prstGeom>
          <a:noFill/>
          <a:ln>
            <a:noFill/>
          </a:ln>
        </p:spPr>
        <p:txBody>
          <a:bodyPr anchorCtr="0" anchor="ctr" bIns="91425" lIns="91425" rIns="91425" tIns="91425"/>
          <a:lstStyle>
            <a:lvl1pPr indent="0" lvl="0" marL="0" marR="0" rtl="0" algn="l">
              <a:lnSpc>
                <a:spcPct val="115000"/>
              </a:lnSpc>
              <a:spcBef>
                <a:spcPts val="0"/>
              </a:spcBef>
              <a:spcAft>
                <a:spcPts val="1600"/>
              </a:spcAft>
              <a:buClr>
                <a:schemeClr val="lt1"/>
              </a:buClr>
              <a:buFont typeface="Lato"/>
              <a:buNone/>
              <a:defRPr b="0" i="0" sz="1800" u="none" cap="none" strike="noStrike">
                <a:solidFill>
                  <a:schemeClr val="lt1"/>
                </a:solidFill>
                <a:latin typeface="Lato"/>
                <a:ea typeface="Lato"/>
                <a:cs typeface="Lato"/>
                <a:sym typeface="Lato"/>
              </a:defRPr>
            </a:lvl1pPr>
            <a:lvl2pPr indent="0" lvl="1" marL="457200" marR="0" rtl="0" algn="l">
              <a:lnSpc>
                <a:spcPct val="115000"/>
              </a:lnSpc>
              <a:spcBef>
                <a:spcPts val="0"/>
              </a:spcBef>
              <a:spcAft>
                <a:spcPts val="1600"/>
              </a:spcAft>
              <a:buClr>
                <a:schemeClr val="lt1"/>
              </a:buClr>
              <a:buFont typeface="Lato"/>
              <a:buNone/>
              <a:defRPr b="0" i="0" sz="1400" u="none" cap="none" strike="noStrike">
                <a:solidFill>
                  <a:schemeClr val="lt1"/>
                </a:solidFill>
                <a:latin typeface="Lato"/>
                <a:ea typeface="Lato"/>
                <a:cs typeface="Lato"/>
                <a:sym typeface="Lato"/>
              </a:defRPr>
            </a:lvl2pPr>
            <a:lvl3pPr indent="0" lvl="2" marL="914400" marR="0" rtl="0" algn="l">
              <a:lnSpc>
                <a:spcPct val="115000"/>
              </a:lnSpc>
              <a:spcBef>
                <a:spcPts val="0"/>
              </a:spcBef>
              <a:spcAft>
                <a:spcPts val="1600"/>
              </a:spcAft>
              <a:buClr>
                <a:schemeClr val="lt1"/>
              </a:buClr>
              <a:buFont typeface="Lato"/>
              <a:buNone/>
              <a:defRPr b="0" i="0" sz="1400" u="none" cap="none" strike="noStrike">
                <a:solidFill>
                  <a:schemeClr val="lt1"/>
                </a:solidFill>
                <a:latin typeface="Lato"/>
                <a:ea typeface="Lato"/>
                <a:cs typeface="Lato"/>
                <a:sym typeface="Lato"/>
              </a:defRPr>
            </a:lvl3pPr>
            <a:lvl4pPr indent="0" lvl="3" marL="1371600" marR="0" rtl="0" algn="l">
              <a:lnSpc>
                <a:spcPct val="115000"/>
              </a:lnSpc>
              <a:spcBef>
                <a:spcPts val="0"/>
              </a:spcBef>
              <a:spcAft>
                <a:spcPts val="1600"/>
              </a:spcAft>
              <a:buClr>
                <a:schemeClr val="lt1"/>
              </a:buClr>
              <a:buFont typeface="Lato"/>
              <a:buNone/>
              <a:defRPr b="0" i="0" sz="1400" u="none" cap="none" strike="noStrike">
                <a:solidFill>
                  <a:schemeClr val="lt1"/>
                </a:solidFill>
                <a:latin typeface="Lato"/>
                <a:ea typeface="Lato"/>
                <a:cs typeface="Lato"/>
                <a:sym typeface="Lato"/>
              </a:defRPr>
            </a:lvl4pPr>
            <a:lvl5pPr indent="0" lvl="4" marL="1828800" marR="0" rtl="0" algn="l">
              <a:lnSpc>
                <a:spcPct val="115000"/>
              </a:lnSpc>
              <a:spcBef>
                <a:spcPts val="0"/>
              </a:spcBef>
              <a:spcAft>
                <a:spcPts val="1600"/>
              </a:spcAft>
              <a:buClr>
                <a:schemeClr val="lt1"/>
              </a:buClr>
              <a:buFont typeface="Lato"/>
              <a:buNone/>
              <a:defRPr b="0" i="0" sz="1400" u="none" cap="none" strike="noStrike">
                <a:solidFill>
                  <a:schemeClr val="lt1"/>
                </a:solidFill>
                <a:latin typeface="Lato"/>
                <a:ea typeface="Lato"/>
                <a:cs typeface="Lato"/>
                <a:sym typeface="Lato"/>
              </a:defRPr>
            </a:lvl5pPr>
            <a:lvl6pPr indent="0" lvl="5" marL="2286000" marR="0" rtl="0" algn="l">
              <a:lnSpc>
                <a:spcPct val="115000"/>
              </a:lnSpc>
              <a:spcBef>
                <a:spcPts val="0"/>
              </a:spcBef>
              <a:spcAft>
                <a:spcPts val="1600"/>
              </a:spcAft>
              <a:buClr>
                <a:schemeClr val="lt1"/>
              </a:buClr>
              <a:buFont typeface="Lato"/>
              <a:buNone/>
              <a:defRPr b="0" i="0" sz="1400" u="none" cap="none" strike="noStrike">
                <a:solidFill>
                  <a:schemeClr val="lt1"/>
                </a:solidFill>
                <a:latin typeface="Lato"/>
                <a:ea typeface="Lato"/>
                <a:cs typeface="Lato"/>
                <a:sym typeface="Lato"/>
              </a:defRPr>
            </a:lvl6pPr>
            <a:lvl7pPr indent="0" lvl="6" marL="2743200" marR="0" rtl="0" algn="l">
              <a:lnSpc>
                <a:spcPct val="115000"/>
              </a:lnSpc>
              <a:spcBef>
                <a:spcPts val="0"/>
              </a:spcBef>
              <a:spcAft>
                <a:spcPts val="1600"/>
              </a:spcAft>
              <a:buClr>
                <a:schemeClr val="lt1"/>
              </a:buClr>
              <a:buFont typeface="Lato"/>
              <a:buNone/>
              <a:defRPr b="0" i="0" sz="1400" u="none" cap="none" strike="noStrike">
                <a:solidFill>
                  <a:schemeClr val="lt1"/>
                </a:solidFill>
                <a:latin typeface="Lato"/>
                <a:ea typeface="Lato"/>
                <a:cs typeface="Lato"/>
                <a:sym typeface="Lato"/>
              </a:defRPr>
            </a:lvl7pPr>
            <a:lvl8pPr indent="0" lvl="7" marL="3200400" marR="0" rtl="0" algn="l">
              <a:lnSpc>
                <a:spcPct val="115000"/>
              </a:lnSpc>
              <a:spcBef>
                <a:spcPts val="0"/>
              </a:spcBef>
              <a:spcAft>
                <a:spcPts val="1600"/>
              </a:spcAft>
              <a:buClr>
                <a:schemeClr val="lt1"/>
              </a:buClr>
              <a:buFont typeface="Lato"/>
              <a:buNone/>
              <a:defRPr b="0" i="0" sz="1400" u="none" cap="none" strike="noStrike">
                <a:solidFill>
                  <a:schemeClr val="lt1"/>
                </a:solidFill>
                <a:latin typeface="Lato"/>
                <a:ea typeface="Lato"/>
                <a:cs typeface="Lato"/>
                <a:sym typeface="Lato"/>
              </a:defRPr>
            </a:lvl8pPr>
            <a:lvl9pPr indent="0" lvl="8" marL="3657600" marR="0" rtl="0" algn="l">
              <a:lnSpc>
                <a:spcPct val="115000"/>
              </a:lnSpc>
              <a:spcBef>
                <a:spcPts val="0"/>
              </a:spcBef>
              <a:spcAft>
                <a:spcPts val="1600"/>
              </a:spcAft>
              <a:buClr>
                <a:schemeClr val="lt1"/>
              </a:buClr>
              <a:buFont typeface="Lato"/>
              <a:buNone/>
              <a:defRPr b="0" i="0" sz="1400" u="none" cap="none" strike="noStrike">
                <a:solidFill>
                  <a:schemeClr val="lt1"/>
                </a:solidFill>
                <a:latin typeface="Lato"/>
                <a:ea typeface="Lato"/>
                <a:cs typeface="Lato"/>
                <a:sym typeface="Lato"/>
              </a:defRPr>
            </a:lvl9pPr>
          </a:lstStyle>
          <a:p/>
        </p:txBody>
      </p:sp>
      <p:sp>
        <p:nvSpPr>
          <p:cNvPr id="65" name="Shape 65"/>
          <p:cNvSpPr txBox="1"/>
          <p:nvPr>
            <p:ph idx="12" type="sldNum"/>
          </p:nvPr>
        </p:nvSpPr>
        <p:spPr>
          <a:xfrm>
            <a:off x="8497999" y="6251678"/>
            <a:ext cx="548699" cy="524699"/>
          </a:xfrm>
          <a:prstGeom prst="rect">
            <a:avLst/>
          </a:prstGeom>
          <a:noFill/>
          <a:ln>
            <a:noFill/>
          </a:ln>
        </p:spPr>
        <p:txBody>
          <a:bodyPr anchorCtr="0" anchor="ctr" bIns="91425" lIns="91425" rIns="91425" tIns="91425">
            <a:noAutofit/>
          </a:bodyPr>
          <a:lstStyle/>
          <a:p>
            <a:pPr indent="0" lvl="0" marL="0" marR="0" rtl="0" algn="l">
              <a:lnSpc>
                <a:spcPct val="100000"/>
              </a:lnSpc>
              <a:spcBef>
                <a:spcPts val="0"/>
              </a:spcBef>
              <a:spcAft>
                <a:spcPts val="0"/>
              </a:spcAft>
              <a:buClr>
                <a:schemeClr val="lt1"/>
              </a:buClr>
              <a:buSzPct val="25000"/>
              <a:buFont typeface="Arial"/>
              <a:buNone/>
            </a:pPr>
            <a:fld id="{00000000-1234-1234-1234-123412341234}" type="slidenum">
              <a:rPr b="0" i="0" lang="en-US" sz="1400" u="none" cap="none" strike="noStrike">
                <a:solidFill>
                  <a:schemeClr val="lt1"/>
                </a:solidFill>
                <a:latin typeface="Arial"/>
                <a:ea typeface="Arial"/>
                <a:cs typeface="Arial"/>
                <a:sym typeface="Arial"/>
              </a:rPr>
              <a:t>‹#›</a:t>
            </a:fld>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2.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rgbClr val="434343"/>
        </a:solidFill>
      </p:bgPr>
    </p:bg>
    <p:spTree>
      <p:nvGrpSpPr>
        <p:cNvPr id="9" name="Shape 9"/>
        <p:cNvGrpSpPr/>
        <p:nvPr/>
      </p:nvGrpSpPr>
      <p:grpSpPr>
        <a:xfrm>
          <a:off x="0" y="0"/>
          <a:ext cx="0" cy="0"/>
          <a:chOff x="0" y="0"/>
          <a:chExt cx="0" cy="0"/>
        </a:xfrm>
      </p:grpSpPr>
      <p:sp>
        <p:nvSpPr>
          <p:cNvPr id="10" name="Shape 10"/>
          <p:cNvSpPr txBox="1"/>
          <p:nvPr>
            <p:ph type="title"/>
          </p:nvPr>
        </p:nvSpPr>
        <p:spPr>
          <a:xfrm>
            <a:off x="2400250" y="767933"/>
            <a:ext cx="6321599" cy="8472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2"/>
              </a:buClr>
              <a:buFont typeface="Raleway"/>
              <a:buNone/>
              <a:defRPr b="1" i="0" sz="3000" u="none" cap="none" strike="noStrike">
                <a:solidFill>
                  <a:schemeClr val="dk2"/>
                </a:solidFill>
                <a:latin typeface="Raleway"/>
                <a:ea typeface="Raleway"/>
                <a:cs typeface="Raleway"/>
                <a:sym typeface="Raleway"/>
              </a:defRPr>
            </a:lvl1pPr>
            <a:lvl2pPr indent="0" lvl="1">
              <a:spcBef>
                <a:spcPts val="0"/>
              </a:spcBef>
              <a:buClr>
                <a:schemeClr val="dk2"/>
              </a:buClr>
              <a:buFont typeface="Raleway"/>
              <a:buNone/>
              <a:defRPr b="1" sz="3000">
                <a:solidFill>
                  <a:schemeClr val="dk2"/>
                </a:solidFill>
                <a:latin typeface="Raleway"/>
                <a:ea typeface="Raleway"/>
                <a:cs typeface="Raleway"/>
                <a:sym typeface="Raleway"/>
              </a:defRPr>
            </a:lvl2pPr>
            <a:lvl3pPr indent="0" lvl="2">
              <a:spcBef>
                <a:spcPts val="0"/>
              </a:spcBef>
              <a:buClr>
                <a:schemeClr val="dk2"/>
              </a:buClr>
              <a:buFont typeface="Raleway"/>
              <a:buNone/>
              <a:defRPr b="1" sz="3000">
                <a:solidFill>
                  <a:schemeClr val="dk2"/>
                </a:solidFill>
                <a:latin typeface="Raleway"/>
                <a:ea typeface="Raleway"/>
                <a:cs typeface="Raleway"/>
                <a:sym typeface="Raleway"/>
              </a:defRPr>
            </a:lvl3pPr>
            <a:lvl4pPr indent="0" lvl="3">
              <a:spcBef>
                <a:spcPts val="0"/>
              </a:spcBef>
              <a:buClr>
                <a:schemeClr val="dk2"/>
              </a:buClr>
              <a:buFont typeface="Raleway"/>
              <a:buNone/>
              <a:defRPr b="1" sz="3000">
                <a:solidFill>
                  <a:schemeClr val="dk2"/>
                </a:solidFill>
                <a:latin typeface="Raleway"/>
                <a:ea typeface="Raleway"/>
                <a:cs typeface="Raleway"/>
                <a:sym typeface="Raleway"/>
              </a:defRPr>
            </a:lvl4pPr>
            <a:lvl5pPr indent="0" lvl="4">
              <a:spcBef>
                <a:spcPts val="0"/>
              </a:spcBef>
              <a:buClr>
                <a:schemeClr val="dk2"/>
              </a:buClr>
              <a:buFont typeface="Raleway"/>
              <a:buNone/>
              <a:defRPr b="1" sz="3000">
                <a:solidFill>
                  <a:schemeClr val="dk2"/>
                </a:solidFill>
                <a:latin typeface="Raleway"/>
                <a:ea typeface="Raleway"/>
                <a:cs typeface="Raleway"/>
                <a:sym typeface="Raleway"/>
              </a:defRPr>
            </a:lvl5pPr>
            <a:lvl6pPr indent="0" lvl="5">
              <a:spcBef>
                <a:spcPts val="0"/>
              </a:spcBef>
              <a:buClr>
                <a:schemeClr val="dk2"/>
              </a:buClr>
              <a:buFont typeface="Raleway"/>
              <a:buNone/>
              <a:defRPr b="1" sz="3000">
                <a:solidFill>
                  <a:schemeClr val="dk2"/>
                </a:solidFill>
                <a:latin typeface="Raleway"/>
                <a:ea typeface="Raleway"/>
                <a:cs typeface="Raleway"/>
                <a:sym typeface="Raleway"/>
              </a:defRPr>
            </a:lvl6pPr>
            <a:lvl7pPr indent="0" lvl="6">
              <a:spcBef>
                <a:spcPts val="0"/>
              </a:spcBef>
              <a:buClr>
                <a:schemeClr val="dk2"/>
              </a:buClr>
              <a:buFont typeface="Raleway"/>
              <a:buNone/>
              <a:defRPr b="1" sz="3000">
                <a:solidFill>
                  <a:schemeClr val="dk2"/>
                </a:solidFill>
                <a:latin typeface="Raleway"/>
                <a:ea typeface="Raleway"/>
                <a:cs typeface="Raleway"/>
                <a:sym typeface="Raleway"/>
              </a:defRPr>
            </a:lvl7pPr>
            <a:lvl8pPr indent="0" lvl="7">
              <a:spcBef>
                <a:spcPts val="0"/>
              </a:spcBef>
              <a:buClr>
                <a:schemeClr val="dk2"/>
              </a:buClr>
              <a:buFont typeface="Raleway"/>
              <a:buNone/>
              <a:defRPr b="1" sz="3000">
                <a:solidFill>
                  <a:schemeClr val="dk2"/>
                </a:solidFill>
                <a:latin typeface="Raleway"/>
                <a:ea typeface="Raleway"/>
                <a:cs typeface="Raleway"/>
                <a:sym typeface="Raleway"/>
              </a:defRPr>
            </a:lvl8pPr>
            <a:lvl9pPr indent="0" lvl="8">
              <a:spcBef>
                <a:spcPts val="0"/>
              </a:spcBef>
              <a:buClr>
                <a:schemeClr val="dk2"/>
              </a:buClr>
              <a:buFont typeface="Raleway"/>
              <a:buNone/>
              <a:defRPr b="1" sz="3000">
                <a:solidFill>
                  <a:schemeClr val="dk2"/>
                </a:solidFill>
                <a:latin typeface="Raleway"/>
                <a:ea typeface="Raleway"/>
                <a:cs typeface="Raleway"/>
                <a:sym typeface="Raleway"/>
              </a:defRPr>
            </a:lvl9pPr>
          </a:lstStyle>
          <a:p/>
        </p:txBody>
      </p:sp>
      <p:sp>
        <p:nvSpPr>
          <p:cNvPr id="11" name="Shape 11"/>
          <p:cNvSpPr txBox="1"/>
          <p:nvPr>
            <p:ph idx="1" type="body"/>
          </p:nvPr>
        </p:nvSpPr>
        <p:spPr>
          <a:xfrm>
            <a:off x="2410111" y="2127700"/>
            <a:ext cx="6321599" cy="4003200"/>
          </a:xfrm>
          <a:prstGeom prst="rect">
            <a:avLst/>
          </a:prstGeom>
          <a:noFill/>
          <a:ln>
            <a:noFill/>
          </a:ln>
        </p:spPr>
        <p:txBody>
          <a:bodyPr anchorCtr="0" anchor="t" bIns="91425" lIns="91425" rIns="91425" tIns="91425"/>
          <a:lstStyle>
            <a:lvl1pPr indent="0" lvl="0" marL="0" marR="0" rtl="0" algn="l">
              <a:lnSpc>
                <a:spcPct val="115000"/>
              </a:lnSpc>
              <a:spcBef>
                <a:spcPts val="0"/>
              </a:spcBef>
              <a:spcAft>
                <a:spcPts val="1600"/>
              </a:spcAft>
              <a:buClr>
                <a:schemeClr val="dk2"/>
              </a:buClr>
              <a:buFont typeface="Lato"/>
              <a:buNone/>
              <a:defRPr b="0" i="0" sz="1800" u="none" cap="none" strike="noStrike">
                <a:solidFill>
                  <a:schemeClr val="dk2"/>
                </a:solidFill>
                <a:latin typeface="Lato"/>
                <a:ea typeface="Lato"/>
                <a:cs typeface="Lato"/>
                <a:sym typeface="Lato"/>
              </a:defRPr>
            </a:lvl1pPr>
            <a:lvl2pPr indent="0" lvl="1" marL="457200" marR="0" rtl="0" algn="l">
              <a:lnSpc>
                <a:spcPct val="115000"/>
              </a:lnSpc>
              <a:spcBef>
                <a:spcPts val="0"/>
              </a:spcBef>
              <a:spcAft>
                <a:spcPts val="1600"/>
              </a:spcAft>
              <a:buClr>
                <a:schemeClr val="dk2"/>
              </a:buClr>
              <a:buFont typeface="Lato"/>
              <a:buNone/>
              <a:defRPr b="0" i="0" sz="1400" u="none" cap="none" strike="noStrike">
                <a:solidFill>
                  <a:schemeClr val="dk2"/>
                </a:solidFill>
                <a:latin typeface="Lato"/>
                <a:ea typeface="Lato"/>
                <a:cs typeface="Lato"/>
                <a:sym typeface="Lato"/>
              </a:defRPr>
            </a:lvl2pPr>
            <a:lvl3pPr indent="0" lvl="2" marL="914400" marR="0" rtl="0" algn="l">
              <a:lnSpc>
                <a:spcPct val="115000"/>
              </a:lnSpc>
              <a:spcBef>
                <a:spcPts val="0"/>
              </a:spcBef>
              <a:spcAft>
                <a:spcPts val="1600"/>
              </a:spcAft>
              <a:buClr>
                <a:schemeClr val="dk2"/>
              </a:buClr>
              <a:buFont typeface="Lato"/>
              <a:buNone/>
              <a:defRPr b="0" i="0" sz="1400" u="none" cap="none" strike="noStrike">
                <a:solidFill>
                  <a:schemeClr val="dk2"/>
                </a:solidFill>
                <a:latin typeface="Lato"/>
                <a:ea typeface="Lato"/>
                <a:cs typeface="Lato"/>
                <a:sym typeface="Lato"/>
              </a:defRPr>
            </a:lvl3pPr>
            <a:lvl4pPr indent="0" lvl="3" marL="1371600" marR="0" rtl="0" algn="l">
              <a:lnSpc>
                <a:spcPct val="115000"/>
              </a:lnSpc>
              <a:spcBef>
                <a:spcPts val="0"/>
              </a:spcBef>
              <a:spcAft>
                <a:spcPts val="1600"/>
              </a:spcAft>
              <a:buClr>
                <a:schemeClr val="dk2"/>
              </a:buClr>
              <a:buFont typeface="Lato"/>
              <a:buNone/>
              <a:defRPr b="0" i="0" sz="1400" u="none" cap="none" strike="noStrike">
                <a:solidFill>
                  <a:schemeClr val="dk2"/>
                </a:solidFill>
                <a:latin typeface="Lato"/>
                <a:ea typeface="Lato"/>
                <a:cs typeface="Lato"/>
                <a:sym typeface="Lato"/>
              </a:defRPr>
            </a:lvl4pPr>
            <a:lvl5pPr indent="0" lvl="4" marL="1828800" marR="0" rtl="0" algn="l">
              <a:lnSpc>
                <a:spcPct val="115000"/>
              </a:lnSpc>
              <a:spcBef>
                <a:spcPts val="0"/>
              </a:spcBef>
              <a:spcAft>
                <a:spcPts val="1600"/>
              </a:spcAft>
              <a:buClr>
                <a:schemeClr val="dk2"/>
              </a:buClr>
              <a:buFont typeface="Lato"/>
              <a:buNone/>
              <a:defRPr b="0" i="0" sz="1400" u="none" cap="none" strike="noStrike">
                <a:solidFill>
                  <a:schemeClr val="dk2"/>
                </a:solidFill>
                <a:latin typeface="Lato"/>
                <a:ea typeface="Lato"/>
                <a:cs typeface="Lato"/>
                <a:sym typeface="Lato"/>
              </a:defRPr>
            </a:lvl5pPr>
            <a:lvl6pPr indent="0" lvl="5" marL="2286000" marR="0" rtl="0" algn="l">
              <a:lnSpc>
                <a:spcPct val="115000"/>
              </a:lnSpc>
              <a:spcBef>
                <a:spcPts val="0"/>
              </a:spcBef>
              <a:spcAft>
                <a:spcPts val="1600"/>
              </a:spcAft>
              <a:buClr>
                <a:schemeClr val="dk2"/>
              </a:buClr>
              <a:buFont typeface="Lato"/>
              <a:buNone/>
              <a:defRPr b="0" i="0" sz="1400" u="none" cap="none" strike="noStrike">
                <a:solidFill>
                  <a:schemeClr val="dk2"/>
                </a:solidFill>
                <a:latin typeface="Lato"/>
                <a:ea typeface="Lato"/>
                <a:cs typeface="Lato"/>
                <a:sym typeface="Lato"/>
              </a:defRPr>
            </a:lvl6pPr>
            <a:lvl7pPr indent="0" lvl="6" marL="2743200" marR="0" rtl="0" algn="l">
              <a:lnSpc>
                <a:spcPct val="115000"/>
              </a:lnSpc>
              <a:spcBef>
                <a:spcPts val="0"/>
              </a:spcBef>
              <a:spcAft>
                <a:spcPts val="1600"/>
              </a:spcAft>
              <a:buClr>
                <a:schemeClr val="dk2"/>
              </a:buClr>
              <a:buFont typeface="Lato"/>
              <a:buNone/>
              <a:defRPr b="0" i="0" sz="1400" u="none" cap="none" strike="noStrike">
                <a:solidFill>
                  <a:schemeClr val="dk2"/>
                </a:solidFill>
                <a:latin typeface="Lato"/>
                <a:ea typeface="Lato"/>
                <a:cs typeface="Lato"/>
                <a:sym typeface="Lato"/>
              </a:defRPr>
            </a:lvl7pPr>
            <a:lvl8pPr indent="0" lvl="7" marL="3200400" marR="0" rtl="0" algn="l">
              <a:lnSpc>
                <a:spcPct val="115000"/>
              </a:lnSpc>
              <a:spcBef>
                <a:spcPts val="0"/>
              </a:spcBef>
              <a:spcAft>
                <a:spcPts val="1600"/>
              </a:spcAft>
              <a:buClr>
                <a:schemeClr val="dk2"/>
              </a:buClr>
              <a:buFont typeface="Lato"/>
              <a:buNone/>
              <a:defRPr b="0" i="0" sz="1400" u="none" cap="none" strike="noStrike">
                <a:solidFill>
                  <a:schemeClr val="dk2"/>
                </a:solidFill>
                <a:latin typeface="Lato"/>
                <a:ea typeface="Lato"/>
                <a:cs typeface="Lato"/>
                <a:sym typeface="Lato"/>
              </a:defRPr>
            </a:lvl8pPr>
            <a:lvl9pPr indent="0" lvl="8" marL="3657600" marR="0" rtl="0" algn="l">
              <a:lnSpc>
                <a:spcPct val="115000"/>
              </a:lnSpc>
              <a:spcBef>
                <a:spcPts val="0"/>
              </a:spcBef>
              <a:spcAft>
                <a:spcPts val="1600"/>
              </a:spcAft>
              <a:buClr>
                <a:schemeClr val="dk2"/>
              </a:buClr>
              <a:buFont typeface="Lato"/>
              <a:buNone/>
              <a:defRPr b="0" i="0" sz="1400" u="none" cap="none" strike="noStrike">
                <a:solidFill>
                  <a:schemeClr val="dk2"/>
                </a:solidFill>
                <a:latin typeface="Lato"/>
                <a:ea typeface="Lato"/>
                <a:cs typeface="Lato"/>
                <a:sym typeface="Lato"/>
              </a:defRPr>
            </a:lvl9pPr>
          </a:lstStyle>
          <a:p/>
        </p:txBody>
      </p:sp>
      <p:sp>
        <p:nvSpPr>
          <p:cNvPr id="12" name="Shape 12"/>
          <p:cNvSpPr txBox="1"/>
          <p:nvPr>
            <p:ph idx="12" type="sldNum"/>
          </p:nvPr>
        </p:nvSpPr>
        <p:spPr>
          <a:xfrm>
            <a:off x="8497999" y="6251678"/>
            <a:ext cx="548699" cy="524699"/>
          </a:xfrm>
          <a:prstGeom prst="rect">
            <a:avLst/>
          </a:prstGeom>
          <a:noFill/>
          <a:ln>
            <a:noFill/>
          </a:ln>
        </p:spPr>
        <p:txBody>
          <a:bodyPr anchorCtr="0" anchor="ctr" bIns="91425" lIns="91425" rIns="91425" tIns="91425">
            <a:noAutofit/>
          </a:bodyPr>
          <a:lstStyle/>
          <a:p>
            <a:pPr indent="0" lvl="0" marL="0" marR="0" rtl="0" algn="r">
              <a:lnSpc>
                <a:spcPct val="100000"/>
              </a:lnSpc>
              <a:spcBef>
                <a:spcPts val="0"/>
              </a:spcBef>
              <a:spcAft>
                <a:spcPts val="0"/>
              </a:spcAft>
              <a:buClr>
                <a:schemeClr val="dk2"/>
              </a:buClr>
              <a:buSzPct val="25000"/>
              <a:buFont typeface="Lato"/>
              <a:buNone/>
            </a:pPr>
            <a:fld id="{00000000-1234-1234-1234-123412341234}" type="slidenum">
              <a:rPr b="0" i="0" lang="en-US" sz="1000" u="none" cap="none" strike="noStrike">
                <a:solidFill>
                  <a:schemeClr val="dk2"/>
                </a:solidFill>
                <a:latin typeface="Lato"/>
                <a:ea typeface="Lato"/>
                <a:cs typeface="Lato"/>
                <a:sym typeface="Lato"/>
              </a:rPr>
              <a:t>‹#›</a:t>
            </a:fld>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p:titleStyle>
    <p:body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07.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0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00.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0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06.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0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0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83" name="Shape 83"/>
        <p:cNvGrpSpPr/>
        <p:nvPr/>
      </p:nvGrpSpPr>
      <p:grpSpPr>
        <a:xfrm>
          <a:off x="0" y="0"/>
          <a:ext cx="0" cy="0"/>
          <a:chOff x="0" y="0"/>
          <a:chExt cx="0" cy="0"/>
        </a:xfrm>
      </p:grpSpPr>
      <p:sp>
        <p:nvSpPr>
          <p:cNvPr id="84" name="Shape 84"/>
          <p:cNvSpPr txBox="1"/>
          <p:nvPr>
            <p:ph type="ctrTitle"/>
          </p:nvPr>
        </p:nvSpPr>
        <p:spPr>
          <a:xfrm>
            <a:off x="228600" y="1706200"/>
            <a:ext cx="8686800" cy="4203300"/>
          </a:xfrm>
          <a:prstGeom prst="rect">
            <a:avLst/>
          </a:prstGeom>
          <a:noFill/>
          <a:ln>
            <a:noFill/>
          </a:ln>
        </p:spPr>
        <p:txBody>
          <a:bodyPr anchorCtr="0" anchor="b" bIns="45700" lIns="91425" rIns="91425" tIns="45700">
            <a:noAutofit/>
          </a:bodyPr>
          <a:lstStyle/>
          <a:p>
            <a:pPr indent="0" lvl="0" marL="0" marR="0" rtl="0" algn="ctr">
              <a:lnSpc>
                <a:spcPct val="100000"/>
              </a:lnSpc>
              <a:spcBef>
                <a:spcPts val="0"/>
              </a:spcBef>
              <a:spcAft>
                <a:spcPts val="0"/>
              </a:spcAft>
              <a:buClr>
                <a:schemeClr val="lt1"/>
              </a:buClr>
              <a:buSzPct val="25000"/>
              <a:buFont typeface="Raleway"/>
              <a:buNone/>
            </a:pPr>
            <a:r>
              <a:rPr b="1" i="0" lang="en-US" sz="4800" u="none" cap="none" strike="noStrike">
                <a:solidFill>
                  <a:srgbClr val="FFFFFF"/>
                </a:solidFill>
                <a:latin typeface="Ubuntu"/>
                <a:ea typeface="Ubuntu"/>
                <a:cs typeface="Ubuntu"/>
                <a:sym typeface="Ubuntu"/>
              </a:rPr>
              <a:t>VIP 2.0</a:t>
            </a:r>
          </a:p>
          <a:p>
            <a:pPr indent="0" lvl="0" marL="0" marR="0" rtl="0" algn="ctr">
              <a:lnSpc>
                <a:spcPct val="100000"/>
              </a:lnSpc>
              <a:spcBef>
                <a:spcPts val="0"/>
              </a:spcBef>
              <a:spcAft>
                <a:spcPts val="0"/>
              </a:spcAft>
              <a:buClr>
                <a:schemeClr val="lt1"/>
              </a:buClr>
              <a:buSzPct val="25000"/>
              <a:buFont typeface="Raleway"/>
              <a:buNone/>
            </a:pPr>
            <a:r>
              <a:t/>
            </a:r>
            <a:endParaRPr b="1" i="0" sz="2400" u="none" cap="none" strike="noStrike">
              <a:solidFill>
                <a:srgbClr val="FFFFFF"/>
              </a:solidFill>
              <a:latin typeface="Ubuntu"/>
              <a:ea typeface="Ubuntu"/>
              <a:cs typeface="Ubuntu"/>
              <a:sym typeface="Ubuntu"/>
            </a:endParaRPr>
          </a:p>
          <a:p>
            <a:pPr indent="0" lvl="0" marL="0" marR="0" rtl="0" algn="ctr">
              <a:lnSpc>
                <a:spcPct val="100000"/>
              </a:lnSpc>
              <a:spcBef>
                <a:spcPts val="0"/>
              </a:spcBef>
              <a:spcAft>
                <a:spcPts val="0"/>
              </a:spcAft>
              <a:buClr>
                <a:schemeClr val="lt1"/>
              </a:buClr>
              <a:buSzPct val="25000"/>
              <a:buFont typeface="Raleway"/>
              <a:buNone/>
            </a:pPr>
            <a:r>
              <a:rPr b="1" i="0" lang="en-US" sz="2400" u="none" cap="none" strike="noStrike">
                <a:solidFill>
                  <a:srgbClr val="6FA8DC"/>
                </a:solidFill>
                <a:latin typeface="Ubuntu"/>
                <a:ea typeface="Ubuntu"/>
                <a:cs typeface="Ubuntu"/>
                <a:sym typeface="Ubuntu"/>
              </a:rPr>
              <a:t>Team Members:</a:t>
            </a:r>
          </a:p>
          <a:p>
            <a:pPr indent="0" lvl="0" marL="0" marR="0" rtl="0" algn="ctr">
              <a:lnSpc>
                <a:spcPct val="100000"/>
              </a:lnSpc>
              <a:spcBef>
                <a:spcPts val="0"/>
              </a:spcBef>
              <a:spcAft>
                <a:spcPts val="0"/>
              </a:spcAft>
              <a:buClr>
                <a:schemeClr val="lt1"/>
              </a:buClr>
              <a:buSzPct val="25000"/>
              <a:buFont typeface="Raleway"/>
              <a:buNone/>
            </a:pPr>
            <a:r>
              <a:rPr b="0" i="0" lang="en-US" sz="1800" u="none" cap="none" strike="noStrike">
                <a:solidFill>
                  <a:srgbClr val="FFFFFF"/>
                </a:solidFill>
                <a:latin typeface="Ubuntu"/>
                <a:ea typeface="Ubuntu"/>
                <a:cs typeface="Ubuntu"/>
                <a:sym typeface="Ubuntu"/>
              </a:rPr>
              <a:t>Tiago Moore, Victoriano Vega, Steven Rowe,</a:t>
            </a:r>
          </a:p>
          <a:p>
            <a:pPr indent="0" lvl="0" marL="0" marR="0" rtl="0" algn="ctr">
              <a:lnSpc>
                <a:spcPct val="100000"/>
              </a:lnSpc>
              <a:spcBef>
                <a:spcPts val="0"/>
              </a:spcBef>
              <a:spcAft>
                <a:spcPts val="0"/>
              </a:spcAft>
              <a:buClr>
                <a:schemeClr val="lt1"/>
              </a:buClr>
              <a:buSzPct val="25000"/>
              <a:buFont typeface="Raleway"/>
              <a:buNone/>
            </a:pPr>
            <a:r>
              <a:rPr b="0" i="0" lang="en-US" sz="1800" u="none" cap="none" strike="noStrike">
                <a:solidFill>
                  <a:srgbClr val="FFFFFF"/>
                </a:solidFill>
                <a:latin typeface="Ubuntu"/>
                <a:ea typeface="Ubuntu"/>
                <a:cs typeface="Ubuntu"/>
                <a:sym typeface="Ubuntu"/>
              </a:rPr>
              <a:t>Jorge Perez, Andres Villa, Miguel Conde, Rodolfo Viant</a:t>
            </a:r>
            <a:br>
              <a:rPr b="0" i="0" lang="en-US" sz="2400" u="none" cap="none" strike="noStrike">
                <a:solidFill>
                  <a:srgbClr val="FFFFFF"/>
                </a:solidFill>
                <a:latin typeface="Ubuntu"/>
                <a:ea typeface="Ubuntu"/>
                <a:cs typeface="Ubuntu"/>
                <a:sym typeface="Ubuntu"/>
              </a:rPr>
            </a:br>
            <a:r>
              <a:rPr b="1" i="0" lang="en-US" sz="2400" u="none" cap="none" strike="noStrike">
                <a:solidFill>
                  <a:srgbClr val="6FA8DC"/>
                </a:solidFill>
                <a:latin typeface="Ubuntu"/>
                <a:ea typeface="Ubuntu"/>
                <a:cs typeface="Ubuntu"/>
                <a:sym typeface="Ubuntu"/>
              </a:rPr>
              <a:t>Product Owner:</a:t>
            </a:r>
          </a:p>
          <a:p>
            <a:pPr indent="0" lvl="0" marL="0" marR="0" rtl="0" algn="ctr">
              <a:lnSpc>
                <a:spcPct val="100000"/>
              </a:lnSpc>
              <a:spcBef>
                <a:spcPts val="0"/>
              </a:spcBef>
              <a:spcAft>
                <a:spcPts val="0"/>
              </a:spcAft>
              <a:buClr>
                <a:schemeClr val="lt1"/>
              </a:buClr>
              <a:buSzPct val="25000"/>
              <a:buFont typeface="Raleway"/>
              <a:buNone/>
            </a:pPr>
            <a:r>
              <a:rPr b="0" i="0" lang="en-US" sz="1800" u="none" cap="none" strike="noStrike">
                <a:solidFill>
                  <a:srgbClr val="FFFFFF"/>
                </a:solidFill>
                <a:latin typeface="Ubuntu"/>
                <a:ea typeface="Ubuntu"/>
                <a:cs typeface="Ubuntu"/>
                <a:sym typeface="Ubuntu"/>
              </a:rPr>
              <a:t>Masoud Sadjadi</a:t>
            </a:r>
            <a:br>
              <a:rPr b="0" i="0" lang="en-US" sz="2400" u="none" cap="none" strike="noStrike">
                <a:solidFill>
                  <a:srgbClr val="FFFFFF"/>
                </a:solidFill>
                <a:latin typeface="Ubuntu"/>
                <a:ea typeface="Ubuntu"/>
                <a:cs typeface="Ubuntu"/>
                <a:sym typeface="Ubuntu"/>
              </a:rPr>
            </a:br>
            <a:r>
              <a:rPr b="1" i="0" lang="en-US" sz="2400" u="none" cap="none" strike="noStrike">
                <a:solidFill>
                  <a:srgbClr val="6FA8DC"/>
                </a:solidFill>
                <a:latin typeface="Ubuntu"/>
                <a:ea typeface="Ubuntu"/>
                <a:cs typeface="Ubuntu"/>
                <a:sym typeface="Ubuntu"/>
              </a:rPr>
              <a:t>Instructor:</a:t>
            </a:r>
          </a:p>
          <a:p>
            <a:pPr indent="0" lvl="0" marL="0" marR="0" rtl="0" algn="ctr">
              <a:lnSpc>
                <a:spcPct val="100000"/>
              </a:lnSpc>
              <a:spcBef>
                <a:spcPts val="0"/>
              </a:spcBef>
              <a:spcAft>
                <a:spcPts val="0"/>
              </a:spcAft>
              <a:buClr>
                <a:schemeClr val="lt1"/>
              </a:buClr>
              <a:buSzPct val="25000"/>
              <a:buFont typeface="Raleway"/>
              <a:buNone/>
            </a:pPr>
            <a:r>
              <a:rPr b="0" i="0" lang="en-US" sz="1800" u="none" cap="none" strike="noStrike">
                <a:solidFill>
                  <a:srgbClr val="FFFFFF"/>
                </a:solidFill>
                <a:latin typeface="Ubuntu"/>
                <a:ea typeface="Ubuntu"/>
                <a:cs typeface="Ubuntu"/>
                <a:sym typeface="Ubuntu"/>
              </a:rPr>
              <a:t>Masoud Sadjadi</a:t>
            </a:r>
          </a:p>
          <a:p>
            <a:pPr indent="0" lvl="0" marL="0" marR="0" rtl="0" algn="ctr">
              <a:lnSpc>
                <a:spcPct val="100000"/>
              </a:lnSpc>
              <a:spcBef>
                <a:spcPts val="0"/>
              </a:spcBef>
              <a:spcAft>
                <a:spcPts val="0"/>
              </a:spcAft>
              <a:buClr>
                <a:schemeClr val="lt1"/>
              </a:buClr>
              <a:buSzPct val="25000"/>
              <a:buFont typeface="Raleway"/>
              <a:buNone/>
            </a:pPr>
            <a:br>
              <a:rPr b="0" i="0" lang="en-US" sz="1800" u="none" cap="none" strike="noStrike">
                <a:solidFill>
                  <a:srgbClr val="FFFFFF"/>
                </a:solidFill>
                <a:latin typeface="Ubuntu"/>
                <a:ea typeface="Ubuntu"/>
                <a:cs typeface="Ubuntu"/>
                <a:sym typeface="Ubuntu"/>
              </a:rPr>
            </a:br>
            <a:r>
              <a:rPr b="0" i="0" lang="en-US" sz="1800" u="none" cap="none" strike="noStrike">
                <a:solidFill>
                  <a:srgbClr val="FFFFFF"/>
                </a:solidFill>
                <a:latin typeface="Ubuntu"/>
                <a:ea typeface="Ubuntu"/>
                <a:cs typeface="Ubuntu"/>
                <a:sym typeface="Ubuntu"/>
              </a:rPr>
              <a:t>School of Computing and Information Sciences</a:t>
            </a:r>
            <a:br>
              <a:rPr b="0" i="0" lang="en-US" sz="1800" u="none" cap="none" strike="noStrike">
                <a:solidFill>
                  <a:srgbClr val="FFFFFF"/>
                </a:solidFill>
                <a:latin typeface="Ubuntu"/>
                <a:ea typeface="Ubuntu"/>
                <a:cs typeface="Ubuntu"/>
                <a:sym typeface="Ubuntu"/>
              </a:rPr>
            </a:br>
            <a:r>
              <a:rPr b="0" i="0" lang="en-US" sz="1800" u="none" cap="none" strike="noStrike">
                <a:solidFill>
                  <a:srgbClr val="FFFFFF"/>
                </a:solidFill>
                <a:latin typeface="Ubuntu"/>
                <a:ea typeface="Ubuntu"/>
                <a:cs typeface="Ubuntu"/>
                <a:sym typeface="Ubuntu"/>
              </a:rPr>
              <a:t>Florida International University</a:t>
            </a:r>
          </a:p>
        </p:txBody>
      </p:sp>
      <p:sp>
        <p:nvSpPr>
          <p:cNvPr id="85" name="Shape 85"/>
          <p:cNvSpPr txBox="1"/>
          <p:nvPr>
            <p:ph idx="1" type="subTitle"/>
          </p:nvPr>
        </p:nvSpPr>
        <p:spPr>
          <a:xfrm>
            <a:off x="0" y="6129650"/>
            <a:ext cx="9144000" cy="495599"/>
          </a:xfrm>
          <a:prstGeom prst="rect">
            <a:avLst/>
          </a:prstGeom>
          <a:solidFill>
            <a:srgbClr val="1C4587"/>
          </a:solidFill>
          <a:ln cap="flat" cmpd="sng" w="9525">
            <a:solidFill>
              <a:srgbClr val="000000">
                <a:alpha val="0"/>
              </a:srgbClr>
            </a:solidFill>
            <a:prstDash val="solid"/>
            <a:round/>
            <a:headEnd len="med" w="med" type="none"/>
            <a:tailEnd len="med" w="med" type="none"/>
          </a:ln>
        </p:spPr>
        <p:txBody>
          <a:bodyPr anchorCtr="0" anchor="ctr" bIns="45700" lIns="91425" rIns="91425" tIns="45700">
            <a:noAutofit/>
          </a:bodyPr>
          <a:lstStyle/>
          <a:p>
            <a:pPr indent="0" lvl="0" marL="0" marR="0" rtl="0" algn="ctr">
              <a:lnSpc>
                <a:spcPct val="100000"/>
              </a:lnSpc>
              <a:spcBef>
                <a:spcPts val="0"/>
              </a:spcBef>
              <a:spcAft>
                <a:spcPts val="0"/>
              </a:spcAft>
              <a:buClr>
                <a:schemeClr val="lt1"/>
              </a:buClr>
              <a:buSzPct val="25000"/>
              <a:buFont typeface="Noto Sans Symbols"/>
              <a:buNone/>
            </a:pPr>
            <a:r>
              <a:rPr lang="en-US">
                <a:solidFill>
                  <a:srgbClr val="FFFFFF"/>
                </a:solidFill>
              </a:rPr>
              <a:t>4</a:t>
            </a:r>
            <a:r>
              <a:rPr b="0" i="0" lang="en-US" sz="1800" u="none" cap="none" strike="noStrike">
                <a:solidFill>
                  <a:srgbClr val="FFFFFF"/>
                </a:solidFill>
                <a:latin typeface="Lato"/>
                <a:ea typeface="Lato"/>
                <a:cs typeface="Lato"/>
                <a:sym typeface="Lato"/>
              </a:rPr>
              <a:t>/</a:t>
            </a:r>
            <a:r>
              <a:rPr lang="en-US">
                <a:solidFill>
                  <a:srgbClr val="FFFFFF"/>
                </a:solidFill>
              </a:rPr>
              <a:t>25</a:t>
            </a:r>
            <a:r>
              <a:rPr b="0" i="0" lang="en-US" sz="1800" u="none" cap="none" strike="noStrike">
                <a:solidFill>
                  <a:srgbClr val="FFFFFF"/>
                </a:solidFill>
                <a:latin typeface="Lato"/>
                <a:ea typeface="Lato"/>
                <a:cs typeface="Lato"/>
                <a:sym typeface="Lato"/>
              </a:rPr>
              <a:t>/2016</a:t>
            </a:r>
          </a:p>
        </p:txBody>
      </p:sp>
      <p:sp>
        <p:nvSpPr>
          <p:cNvPr id="86" name="Shape 86"/>
          <p:cNvSpPr txBox="1"/>
          <p:nvPr/>
        </p:nvSpPr>
        <p:spPr>
          <a:xfrm>
            <a:off x="0" y="387775"/>
            <a:ext cx="9144000" cy="1196399"/>
          </a:xfrm>
          <a:prstGeom prst="rect">
            <a:avLst/>
          </a:prstGeom>
          <a:solidFill>
            <a:srgbClr val="1C4587"/>
          </a:solidFill>
          <a:ln cap="flat" cmpd="sng" w="38100">
            <a:solidFill>
              <a:srgbClr val="FF0000">
                <a:alpha val="0"/>
              </a:srgbClr>
            </a:solidFill>
            <a:prstDash val="solid"/>
            <a:round/>
            <a:headEnd len="med" w="med" type="none"/>
            <a:tailEnd len="med" w="med" type="none"/>
          </a:ln>
        </p:spPr>
        <p:txBody>
          <a:bodyPr anchorCtr="0" anchor="ctr" bIns="45700" lIns="91425" rIns="91425" tIns="45700">
            <a:noAutofit/>
          </a:bodyPr>
          <a:lstStyle/>
          <a:p>
            <a:pPr indent="0" lvl="0" marL="0" marR="0" rtl="0" algn="ctr">
              <a:lnSpc>
                <a:spcPct val="100000"/>
              </a:lnSpc>
              <a:spcBef>
                <a:spcPts val="0"/>
              </a:spcBef>
              <a:spcAft>
                <a:spcPts val="0"/>
              </a:spcAft>
              <a:buClr>
                <a:srgbClr val="FFFFFF"/>
              </a:buClr>
              <a:buSzPct val="25000"/>
              <a:buFont typeface="Ubuntu"/>
              <a:buNone/>
            </a:pPr>
            <a:r>
              <a:rPr b="1" i="0" lang="en-US" sz="3600" u="none" cap="none" strike="noStrike">
                <a:solidFill>
                  <a:srgbClr val="FFFFFF"/>
                </a:solidFill>
                <a:latin typeface="Ubuntu"/>
                <a:ea typeface="Ubuntu"/>
                <a:cs typeface="Ubuntu"/>
                <a:sym typeface="Ubuntu"/>
              </a:rPr>
              <a:t>Senior Project Final Presentation</a:t>
            </a:r>
            <a:br>
              <a:rPr b="1" i="0" lang="en-US" sz="4400" u="none" cap="none" strike="noStrike">
                <a:solidFill>
                  <a:srgbClr val="FFFFFF"/>
                </a:solidFill>
                <a:latin typeface="Ubuntu"/>
                <a:ea typeface="Ubuntu"/>
                <a:cs typeface="Ubuntu"/>
                <a:sym typeface="Ubuntu"/>
              </a:rPr>
            </a:br>
            <a:r>
              <a:rPr b="1" i="0" lang="en-US" sz="2800" u="none" cap="none" strike="noStrike">
                <a:solidFill>
                  <a:srgbClr val="FFFFFF"/>
                </a:solidFill>
                <a:latin typeface="Ubuntu"/>
                <a:ea typeface="Ubuntu"/>
                <a:cs typeface="Ubuntu"/>
                <a:sym typeface="Ubuntu"/>
              </a:rPr>
              <a:t>Spring 2016</a:t>
            </a:r>
          </a:p>
        </p:txBody>
      </p:sp>
    </p:spTree>
  </p:cSld>
  <p:clrMapOvr>
    <a:masterClrMapping/>
  </p:clrMapOvr>
  <p:transition spd="slow">
    <p:cut/>
  </p:transition>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68" name="Shape 168"/>
        <p:cNvGrpSpPr/>
        <p:nvPr/>
      </p:nvGrpSpPr>
      <p:grpSpPr>
        <a:xfrm>
          <a:off x="0" y="0"/>
          <a:ext cx="0" cy="0"/>
          <a:chOff x="0" y="0"/>
          <a:chExt cx="0" cy="0"/>
        </a:xfrm>
      </p:grpSpPr>
      <p:sp>
        <p:nvSpPr>
          <p:cNvPr id="169" name="Shape 169"/>
          <p:cNvSpPr txBox="1"/>
          <p:nvPr>
            <p:ph type="title"/>
          </p:nvPr>
        </p:nvSpPr>
        <p:spPr>
          <a:xfrm>
            <a:off x="779462" y="381000"/>
            <a:ext cx="7583400" cy="1044599"/>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Clr>
                <a:schemeClr val="dk2"/>
              </a:buClr>
              <a:buSzPct val="25000"/>
              <a:buFont typeface="Raleway"/>
              <a:buNone/>
            </a:pPr>
            <a:r>
              <a:rPr b="0" i="0" lang="en-US" sz="3800" u="none" cap="none" strike="noStrike">
                <a:solidFill>
                  <a:srgbClr val="FFFFFF"/>
                </a:solidFill>
                <a:latin typeface="Trebuchet MS"/>
                <a:ea typeface="Trebuchet MS"/>
                <a:cs typeface="Trebuchet MS"/>
                <a:sym typeface="Trebuchet MS"/>
              </a:rPr>
              <a:t>Requirements: Use Cases</a:t>
            </a:r>
          </a:p>
          <a:p>
            <a:pPr indent="457200" lvl="0" marL="0" marR="0" rtl="0" algn="l">
              <a:lnSpc>
                <a:spcPct val="115000"/>
              </a:lnSpc>
              <a:spcBef>
                <a:spcPts val="0"/>
              </a:spcBef>
              <a:spcAft>
                <a:spcPts val="0"/>
              </a:spcAft>
              <a:buClr>
                <a:schemeClr val="dk2"/>
              </a:buClr>
              <a:buSzPct val="25000"/>
              <a:buFont typeface="Raleway"/>
              <a:buNone/>
            </a:pPr>
            <a:r>
              <a:rPr b="0" i="0" lang="en-US" sz="2200" u="none" cap="none" strike="noStrike">
                <a:solidFill>
                  <a:schemeClr val="lt1"/>
                </a:solidFill>
                <a:latin typeface="Trebuchet MS"/>
                <a:ea typeface="Trebuchet MS"/>
                <a:cs typeface="Trebuchet MS"/>
                <a:sym typeface="Trebuchet MS"/>
              </a:rPr>
              <a:t>#622-Unlink Accounts</a:t>
            </a:r>
          </a:p>
        </p:txBody>
      </p:sp>
      <p:sp>
        <p:nvSpPr>
          <p:cNvPr id="170" name="Shape 170"/>
          <p:cNvSpPr txBox="1"/>
          <p:nvPr/>
        </p:nvSpPr>
        <p:spPr>
          <a:xfrm>
            <a:off x="710625" y="1425600"/>
            <a:ext cx="7974600" cy="4974300"/>
          </a:xfrm>
          <a:prstGeom prst="rect">
            <a:avLst/>
          </a:prstGeom>
          <a:noFill/>
          <a:ln>
            <a:noFill/>
          </a:ln>
        </p:spPr>
        <p:txBody>
          <a:bodyPr anchorCtr="0" anchor="t" bIns="91425" lIns="91425" rIns="91425" tIns="91425">
            <a:noAutofit/>
          </a:bodyPr>
          <a:lstStyle/>
          <a:p>
            <a:pPr indent="-76200" lvl="0" marL="228600" marR="0" rtl="0" algn="l">
              <a:lnSpc>
                <a:spcPct val="150000"/>
              </a:lnSpc>
              <a:spcBef>
                <a:spcPts val="0"/>
              </a:spcBef>
              <a:spcAft>
                <a:spcPts val="0"/>
              </a:spcAft>
              <a:buClr>
                <a:schemeClr val="dk2"/>
              </a:buClr>
              <a:buSzPct val="25000"/>
              <a:buFont typeface="Arial"/>
              <a:buNone/>
            </a:pPr>
            <a:r>
              <a:rPr b="0" i="0" lang="en-US" sz="1400" u="none" cap="none" strike="noStrike">
                <a:solidFill>
                  <a:srgbClr val="FFFFFF"/>
                </a:solidFill>
                <a:latin typeface="Trebuchet MS"/>
                <a:ea typeface="Trebuchet MS"/>
                <a:cs typeface="Trebuchet MS"/>
                <a:sym typeface="Trebuchet MS"/>
              </a:rPr>
              <a:t>Details: </a:t>
            </a:r>
          </a:p>
          <a:p>
            <a:pPr indent="152400" lvl="0" marL="228600" marR="0" rtl="0" algn="l">
              <a:lnSpc>
                <a:spcPct val="150000"/>
              </a:lnSpc>
              <a:spcBef>
                <a:spcPts val="0"/>
              </a:spcBef>
              <a:spcAft>
                <a:spcPts val="0"/>
              </a:spcAft>
              <a:buClr>
                <a:schemeClr val="dk2"/>
              </a:buClr>
              <a:buSzPct val="25000"/>
              <a:buFont typeface="Arial"/>
              <a:buNone/>
            </a:pPr>
            <a:r>
              <a:rPr b="0" i="0" lang="en-US" sz="1400" u="none" cap="none" strike="noStrike">
                <a:solidFill>
                  <a:srgbClr val="FFFFFF"/>
                </a:solidFill>
                <a:latin typeface="Trebuchet MS"/>
                <a:ea typeface="Trebuchet MS"/>
                <a:cs typeface="Trebuchet MS"/>
                <a:sym typeface="Trebuchet MS"/>
              </a:rPr>
              <a:t>Actor: </a:t>
            </a:r>
            <a:r>
              <a:rPr lang="en-US">
                <a:solidFill>
                  <a:srgbClr val="FFFFFF"/>
                </a:solidFill>
                <a:latin typeface="Trebuchet MS"/>
                <a:ea typeface="Trebuchet MS"/>
                <a:cs typeface="Trebuchet MS"/>
                <a:sym typeface="Trebuchet MS"/>
              </a:rPr>
              <a:t>User</a:t>
            </a:r>
          </a:p>
          <a:p>
            <a:pPr indent="152400" lvl="0" marL="228600" marR="0" rtl="0" algn="l">
              <a:lnSpc>
                <a:spcPct val="150000"/>
              </a:lnSpc>
              <a:spcBef>
                <a:spcPts val="0"/>
              </a:spcBef>
              <a:spcAft>
                <a:spcPts val="0"/>
              </a:spcAft>
              <a:buClr>
                <a:schemeClr val="dk2"/>
              </a:buClr>
              <a:buSzPct val="25000"/>
              <a:buFont typeface="Arial"/>
              <a:buNone/>
            </a:pPr>
            <a:r>
              <a:rPr b="0" i="0" lang="en-US" sz="1400" u="none" cap="none" strike="noStrike">
                <a:solidFill>
                  <a:srgbClr val="FFFFFF"/>
                </a:solidFill>
                <a:latin typeface="Trebuchet MS"/>
                <a:ea typeface="Trebuchet MS"/>
                <a:cs typeface="Trebuchet MS"/>
                <a:sym typeface="Trebuchet MS"/>
              </a:rPr>
              <a:t>Pre-conditions: </a:t>
            </a:r>
          </a:p>
          <a:p>
            <a:pPr indent="-228600" lvl="0" marL="914400" marR="0" rtl="0" algn="l">
              <a:lnSpc>
                <a:spcPct val="150000"/>
              </a:lnSpc>
              <a:spcBef>
                <a:spcPts val="0"/>
              </a:spcBef>
              <a:spcAft>
                <a:spcPts val="0"/>
              </a:spcAft>
              <a:buClr>
                <a:srgbClr val="FFFFFF"/>
              </a:buClr>
              <a:buFont typeface="Trebuchet MS"/>
              <a:buAutoNum type="arabicPeriod"/>
            </a:pPr>
            <a:r>
              <a:rPr lang="en-US">
                <a:solidFill>
                  <a:srgbClr val="FFFFFF"/>
                </a:solidFill>
                <a:latin typeface="Trebuchet MS"/>
                <a:ea typeface="Trebuchet MS"/>
                <a:cs typeface="Trebuchet MS"/>
                <a:sym typeface="Trebuchet MS"/>
              </a:rPr>
              <a:t>User</a:t>
            </a:r>
            <a:r>
              <a:rPr b="0" i="0" lang="en-US" sz="1400" u="none" cap="none" strike="noStrike">
                <a:solidFill>
                  <a:srgbClr val="FFFFFF"/>
                </a:solidFill>
                <a:latin typeface="Trebuchet MS"/>
                <a:ea typeface="Trebuchet MS"/>
                <a:cs typeface="Trebuchet MS"/>
                <a:sym typeface="Trebuchet MS"/>
              </a:rPr>
              <a:t> has successfully logged onto the system.</a:t>
            </a:r>
          </a:p>
          <a:p>
            <a:pPr indent="-228600" lvl="0" marL="914400" marR="0" rtl="0" algn="l">
              <a:lnSpc>
                <a:spcPct val="150000"/>
              </a:lnSpc>
              <a:spcBef>
                <a:spcPts val="0"/>
              </a:spcBef>
              <a:spcAft>
                <a:spcPts val="0"/>
              </a:spcAft>
              <a:buClr>
                <a:srgbClr val="FFFFFF"/>
              </a:buClr>
              <a:buFont typeface="Trebuchet MS"/>
              <a:buAutoNum type="arabicPeriod"/>
            </a:pPr>
            <a:r>
              <a:rPr lang="en-US">
                <a:solidFill>
                  <a:srgbClr val="FFFFFF"/>
                </a:solidFill>
                <a:latin typeface="Trebuchet MS"/>
                <a:ea typeface="Trebuchet MS"/>
                <a:cs typeface="Trebuchet MS"/>
                <a:sym typeface="Trebuchet MS"/>
              </a:rPr>
              <a:t>User</a:t>
            </a:r>
            <a:r>
              <a:rPr b="0" i="0" lang="en-US" sz="1400" u="none" cap="none" strike="noStrike">
                <a:solidFill>
                  <a:srgbClr val="FFFFFF"/>
                </a:solidFill>
                <a:latin typeface="Trebuchet MS"/>
                <a:ea typeface="Trebuchet MS"/>
                <a:cs typeface="Trebuchet MS"/>
                <a:sym typeface="Trebuchet MS"/>
              </a:rPr>
              <a:t> is using the Profile feature.  </a:t>
            </a:r>
          </a:p>
          <a:p>
            <a:pPr indent="-228600" lvl="0" marL="914400" marR="0" rtl="0" algn="l">
              <a:lnSpc>
                <a:spcPct val="150000"/>
              </a:lnSpc>
              <a:spcBef>
                <a:spcPts val="0"/>
              </a:spcBef>
              <a:spcAft>
                <a:spcPts val="0"/>
              </a:spcAft>
              <a:buClr>
                <a:srgbClr val="FFFFFF"/>
              </a:buClr>
              <a:buSzPct val="100000"/>
              <a:buFont typeface="Trebuchet MS"/>
              <a:buAutoNum type="arabicPeriod"/>
            </a:pPr>
            <a:r>
              <a:rPr b="0" i="0" lang="en-US" sz="1400" u="none" cap="none" strike="noStrike">
                <a:solidFill>
                  <a:srgbClr val="FFFFFF"/>
                </a:solidFill>
                <a:latin typeface="Trebuchet MS"/>
                <a:ea typeface="Trebuchet MS"/>
                <a:cs typeface="Trebuchet MS"/>
                <a:sym typeface="Trebuchet MS"/>
              </a:rPr>
              <a:t>An account has to be previously unlinked.</a:t>
            </a:r>
          </a:p>
          <a:p>
            <a:pPr indent="-228600" lvl="0" marL="914400" marR="0" rtl="0" algn="l">
              <a:lnSpc>
                <a:spcPct val="150000"/>
              </a:lnSpc>
              <a:spcBef>
                <a:spcPts val="0"/>
              </a:spcBef>
              <a:spcAft>
                <a:spcPts val="0"/>
              </a:spcAft>
              <a:buClr>
                <a:srgbClr val="FFFFFF"/>
              </a:buClr>
              <a:buSzPct val="100000"/>
              <a:buFont typeface="Trebuchet MS"/>
              <a:buAutoNum type="arabicPeriod"/>
            </a:pPr>
            <a:r>
              <a:rPr b="0" i="0" lang="en-US" sz="1400" u="none" cap="none" strike="noStrike">
                <a:solidFill>
                  <a:srgbClr val="FFFFFF"/>
                </a:solidFill>
                <a:latin typeface="Trebuchet MS"/>
                <a:ea typeface="Trebuchet MS"/>
                <a:cs typeface="Trebuchet MS"/>
                <a:sym typeface="Trebuchet MS"/>
              </a:rPr>
              <a:t>A checkbox will display a linked account.</a:t>
            </a:r>
          </a:p>
          <a:p>
            <a:pPr indent="152400" lvl="0" marL="228600" marR="0" rtl="0" algn="l">
              <a:lnSpc>
                <a:spcPct val="150000"/>
              </a:lnSpc>
              <a:spcBef>
                <a:spcPts val="0"/>
              </a:spcBef>
              <a:spcAft>
                <a:spcPts val="0"/>
              </a:spcAft>
              <a:buClr>
                <a:schemeClr val="dk2"/>
              </a:buClr>
              <a:buSzPct val="25000"/>
              <a:buFont typeface="Arial"/>
              <a:buNone/>
            </a:pPr>
            <a:r>
              <a:rPr b="0" i="0" lang="en-US" sz="1400" u="none" cap="none" strike="noStrike">
                <a:solidFill>
                  <a:srgbClr val="FFFFFF"/>
                </a:solidFill>
                <a:latin typeface="Trebuchet MS"/>
                <a:ea typeface="Trebuchet MS"/>
                <a:cs typeface="Trebuchet MS"/>
                <a:sym typeface="Trebuchet MS"/>
              </a:rPr>
              <a:t>Description: </a:t>
            </a:r>
          </a:p>
          <a:p>
            <a:pPr indent="-228600" lvl="0" marL="914400" marR="0" rtl="0" algn="l">
              <a:lnSpc>
                <a:spcPct val="150000"/>
              </a:lnSpc>
              <a:spcBef>
                <a:spcPts val="0"/>
              </a:spcBef>
              <a:spcAft>
                <a:spcPts val="0"/>
              </a:spcAft>
              <a:buClr>
                <a:srgbClr val="FFFFFF"/>
              </a:buClr>
              <a:buSzPct val="100000"/>
              <a:buFont typeface="Trebuchet MS"/>
              <a:buAutoNum type="arabicPeriod"/>
            </a:pPr>
            <a:r>
              <a:rPr b="0" i="0" lang="en-US" sz="1400" u="none" cap="none" strike="noStrike">
                <a:solidFill>
                  <a:srgbClr val="FFFFFF"/>
                </a:solidFill>
                <a:latin typeface="Trebuchet MS"/>
                <a:ea typeface="Trebuchet MS"/>
                <a:cs typeface="Trebuchet MS"/>
                <a:sym typeface="Trebuchet MS"/>
              </a:rPr>
              <a:t>Use case begins when the admin clicks his name or picture.</a:t>
            </a:r>
          </a:p>
          <a:p>
            <a:pPr indent="-228600" lvl="0" marL="914400" marR="0" rtl="0" algn="l">
              <a:lnSpc>
                <a:spcPct val="150000"/>
              </a:lnSpc>
              <a:spcBef>
                <a:spcPts val="0"/>
              </a:spcBef>
              <a:spcAft>
                <a:spcPts val="0"/>
              </a:spcAft>
              <a:buClr>
                <a:srgbClr val="FFFFFF"/>
              </a:buClr>
              <a:buSzPct val="100000"/>
              <a:buFont typeface="Trebuchet MS"/>
              <a:buAutoNum type="arabicPeriod"/>
            </a:pPr>
            <a:r>
              <a:rPr b="0" i="0" lang="en-US" sz="1400" u="none" cap="none" strike="noStrike">
                <a:solidFill>
                  <a:srgbClr val="FFFFFF"/>
                </a:solidFill>
                <a:latin typeface="Trebuchet MS"/>
                <a:ea typeface="Trebuchet MS"/>
                <a:cs typeface="Trebuchet MS"/>
                <a:sym typeface="Trebuchet MS"/>
              </a:rPr>
              <a:t>The system shall </a:t>
            </a:r>
            <a:r>
              <a:rPr lang="en-US">
                <a:solidFill>
                  <a:srgbClr val="FFFFFF"/>
                </a:solidFill>
                <a:latin typeface="Trebuchet MS"/>
                <a:ea typeface="Trebuchet MS"/>
                <a:cs typeface="Trebuchet MS"/>
                <a:sym typeface="Trebuchet MS"/>
              </a:rPr>
              <a:t>indicate which accounts are currently linked</a:t>
            </a:r>
            <a:r>
              <a:rPr b="0" i="0" lang="en-US" sz="1400" u="none" cap="none" strike="noStrike">
                <a:solidFill>
                  <a:srgbClr val="FFFFFF"/>
                </a:solidFill>
                <a:latin typeface="Trebuchet MS"/>
                <a:ea typeface="Trebuchet MS"/>
                <a:cs typeface="Trebuchet MS"/>
                <a:sym typeface="Trebuchet MS"/>
              </a:rPr>
              <a:t>.</a:t>
            </a:r>
          </a:p>
          <a:p>
            <a:pPr indent="-228600" lvl="0" marL="914400" marR="0" rtl="0" algn="l">
              <a:lnSpc>
                <a:spcPct val="150000"/>
              </a:lnSpc>
              <a:spcBef>
                <a:spcPts val="0"/>
              </a:spcBef>
              <a:spcAft>
                <a:spcPts val="0"/>
              </a:spcAft>
              <a:buClr>
                <a:srgbClr val="FFFFFF"/>
              </a:buClr>
              <a:buSzPct val="100000"/>
              <a:buFont typeface="Trebuchet MS"/>
              <a:buAutoNum type="arabicPeriod"/>
            </a:pPr>
            <a:r>
              <a:rPr b="0" i="0" lang="en-US" sz="1400" u="none" cap="none" strike="noStrike">
                <a:solidFill>
                  <a:srgbClr val="FFFFFF"/>
                </a:solidFill>
                <a:latin typeface="Trebuchet MS"/>
                <a:ea typeface="Trebuchet MS"/>
                <a:cs typeface="Trebuchet MS"/>
                <a:sym typeface="Trebuchet MS"/>
              </a:rPr>
              <a:t>The </a:t>
            </a:r>
            <a:r>
              <a:rPr lang="en-US">
                <a:solidFill>
                  <a:srgbClr val="FFFFFF"/>
                </a:solidFill>
                <a:latin typeface="Trebuchet MS"/>
                <a:ea typeface="Trebuchet MS"/>
                <a:cs typeface="Trebuchet MS"/>
                <a:sym typeface="Trebuchet MS"/>
              </a:rPr>
              <a:t>User</a:t>
            </a:r>
            <a:r>
              <a:rPr b="0" i="0" lang="en-US" sz="1400" u="none" cap="none" strike="noStrike">
                <a:solidFill>
                  <a:srgbClr val="FFFFFF"/>
                </a:solidFill>
                <a:latin typeface="Trebuchet MS"/>
                <a:ea typeface="Trebuchet MS"/>
                <a:cs typeface="Trebuchet MS"/>
                <a:sym typeface="Trebuchet MS"/>
              </a:rPr>
              <a:t> shall click the icon for the account he would like to unlink. </a:t>
            </a:r>
          </a:p>
          <a:p>
            <a:pPr indent="-228600" lvl="0" marL="914400" marR="0" rtl="0" algn="l">
              <a:lnSpc>
                <a:spcPct val="150000"/>
              </a:lnSpc>
              <a:spcBef>
                <a:spcPts val="0"/>
              </a:spcBef>
              <a:spcAft>
                <a:spcPts val="0"/>
              </a:spcAft>
              <a:buClr>
                <a:srgbClr val="FFFFFF"/>
              </a:buClr>
              <a:buSzPct val="100000"/>
              <a:buFont typeface="Trebuchet MS"/>
              <a:buAutoNum type="arabicPeriod"/>
            </a:pPr>
            <a:r>
              <a:rPr b="0" i="0" lang="en-US" sz="1400" u="none" cap="none" strike="noStrike">
                <a:solidFill>
                  <a:srgbClr val="FFFFFF"/>
                </a:solidFill>
                <a:latin typeface="Trebuchet MS"/>
                <a:ea typeface="Trebuchet MS"/>
                <a:cs typeface="Trebuchet MS"/>
                <a:sym typeface="Trebuchet MS"/>
              </a:rPr>
              <a:t>The system will prompt with a confirmation alert. </a:t>
            </a:r>
          </a:p>
          <a:p>
            <a:pPr indent="152400" lvl="0" marL="228600" marR="0" rtl="0" algn="l">
              <a:lnSpc>
                <a:spcPct val="150000"/>
              </a:lnSpc>
              <a:spcBef>
                <a:spcPts val="0"/>
              </a:spcBef>
              <a:spcAft>
                <a:spcPts val="0"/>
              </a:spcAft>
              <a:buClr>
                <a:schemeClr val="dk2"/>
              </a:buClr>
              <a:buSzPct val="25000"/>
              <a:buFont typeface="Arial"/>
              <a:buNone/>
            </a:pPr>
            <a:r>
              <a:rPr b="0" i="0" lang="en-US" sz="1400" u="none" cap="none" strike="noStrike">
                <a:solidFill>
                  <a:srgbClr val="FFFFFF"/>
                </a:solidFill>
                <a:latin typeface="Trebuchet MS"/>
                <a:ea typeface="Trebuchet MS"/>
                <a:cs typeface="Trebuchet MS"/>
                <a:sym typeface="Trebuchet MS"/>
              </a:rPr>
              <a:t>Post-conditions:</a:t>
            </a:r>
          </a:p>
          <a:p>
            <a:pPr indent="-228600" lvl="0" marL="914400" marR="0" rtl="0" algn="l">
              <a:lnSpc>
                <a:spcPct val="150000"/>
              </a:lnSpc>
              <a:spcBef>
                <a:spcPts val="0"/>
              </a:spcBef>
              <a:spcAft>
                <a:spcPts val="0"/>
              </a:spcAft>
              <a:buClr>
                <a:srgbClr val="FFFFFF"/>
              </a:buClr>
              <a:buSzPct val="100000"/>
              <a:buFont typeface="Trebuchet MS"/>
              <a:buAutoNum type="arabicPeriod"/>
            </a:pPr>
            <a:r>
              <a:rPr b="0" i="0" lang="en-US" sz="1400" u="none" cap="none" strike="noStrike">
                <a:solidFill>
                  <a:srgbClr val="FFFFFF"/>
                </a:solidFill>
                <a:latin typeface="Trebuchet MS"/>
                <a:ea typeface="Trebuchet MS"/>
                <a:cs typeface="Trebuchet MS"/>
                <a:sym typeface="Trebuchet MS"/>
              </a:rPr>
              <a:t>The account will be unlinked until it is relinked. </a:t>
            </a:r>
          </a:p>
          <a:p>
            <a:pPr indent="0" lvl="0" marL="0" marR="0" rtl="0" algn="l">
              <a:lnSpc>
                <a:spcPct val="150000"/>
              </a:lnSpc>
              <a:spcBef>
                <a:spcPts val="0"/>
              </a:spcBef>
              <a:spcAft>
                <a:spcPts val="0"/>
              </a:spcAft>
              <a:buClr>
                <a:schemeClr val="dk2"/>
              </a:buClr>
              <a:buSzPct val="25000"/>
              <a:buFont typeface="Arial"/>
              <a:buNone/>
            </a:pPr>
            <a:r>
              <a:rPr b="0" i="0" lang="en-US" sz="1400" u="none" cap="none" strike="noStrike">
                <a:solidFill>
                  <a:srgbClr val="FFFFFF"/>
                </a:solidFill>
                <a:latin typeface="Trebuchet MS"/>
                <a:ea typeface="Trebuchet MS"/>
                <a:cs typeface="Trebuchet MS"/>
                <a:sym typeface="Trebuchet MS"/>
              </a:rPr>
              <a:t>	Alternate:</a:t>
            </a:r>
          </a:p>
          <a:p>
            <a:pPr indent="-228600" lvl="0" marL="914400" marR="0" rtl="0" algn="l">
              <a:lnSpc>
                <a:spcPct val="150000"/>
              </a:lnSpc>
              <a:spcBef>
                <a:spcPts val="0"/>
              </a:spcBef>
              <a:spcAft>
                <a:spcPts val="0"/>
              </a:spcAft>
              <a:buClr>
                <a:srgbClr val="FFFFFF"/>
              </a:buClr>
              <a:buSzPct val="100000"/>
              <a:buFont typeface="Trebuchet MS"/>
              <a:buAutoNum type="arabicPeriod"/>
            </a:pPr>
            <a:r>
              <a:rPr b="0" i="0" lang="en-US" sz="1400" u="none" cap="none" strike="noStrike">
                <a:solidFill>
                  <a:srgbClr val="FFFFFF"/>
                </a:solidFill>
                <a:latin typeface="Trebuchet MS"/>
                <a:ea typeface="Trebuchet MS"/>
                <a:cs typeface="Trebuchet MS"/>
                <a:sym typeface="Trebuchet MS"/>
              </a:rPr>
              <a:t>The database access will manually remove linked accounts. </a:t>
            </a:r>
          </a:p>
          <a:p>
            <a:pPr indent="0" lvl="0" marL="0" marR="0" rtl="0" algn="l">
              <a:lnSpc>
                <a:spcPct val="100000"/>
              </a:lnSpc>
              <a:spcBef>
                <a:spcPts val="0"/>
              </a:spcBef>
              <a:spcAft>
                <a:spcPts val="0"/>
              </a:spcAft>
              <a:buClr>
                <a:srgbClr val="000000"/>
              </a:buClr>
              <a:buFont typeface="Arial"/>
              <a:buNone/>
            </a:pPr>
            <a:r>
              <a:t/>
            </a:r>
            <a:endParaRPr b="0" i="0" sz="1400" u="none" cap="none" strike="noStrike">
              <a:solidFill>
                <a:srgbClr val="000000"/>
              </a:solidFill>
              <a:latin typeface="Arial"/>
              <a:ea typeface="Arial"/>
              <a:cs typeface="Arial"/>
              <a:sym typeface="Arial"/>
            </a:endParaRPr>
          </a:p>
        </p:txBody>
      </p:sp>
      <p:pic>
        <p:nvPicPr>
          <p:cNvPr id="171" name="Shape 171"/>
          <p:cNvPicPr preferRelativeResize="0"/>
          <p:nvPr/>
        </p:nvPicPr>
        <p:blipFill>
          <a:blip r:embed="rId3">
            <a:alphaModFix/>
          </a:blip>
          <a:stretch>
            <a:fillRect/>
          </a:stretch>
        </p:blipFill>
        <p:spPr>
          <a:xfrm>
            <a:off x="4823025" y="1089325"/>
            <a:ext cx="3690899" cy="1304999"/>
          </a:xfrm>
          <a:prstGeom prst="rect">
            <a:avLst/>
          </a:prstGeom>
          <a:noFill/>
          <a:ln>
            <a:noFill/>
          </a:ln>
        </p:spPr>
      </p:pic>
    </p:spTree>
  </p:cSld>
  <p:clrMapOvr>
    <a:masterClrMapping/>
  </p:clrMapOvr>
  <p:transition spd="slow">
    <p:cut/>
  </p:transition>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76" name="Shape 176"/>
        <p:cNvGrpSpPr/>
        <p:nvPr/>
      </p:nvGrpSpPr>
      <p:grpSpPr>
        <a:xfrm>
          <a:off x="0" y="0"/>
          <a:ext cx="0" cy="0"/>
          <a:chOff x="0" y="0"/>
          <a:chExt cx="0" cy="0"/>
        </a:xfrm>
      </p:grpSpPr>
      <p:sp>
        <p:nvSpPr>
          <p:cNvPr id="177" name="Shape 177"/>
          <p:cNvSpPr/>
          <p:nvPr/>
        </p:nvSpPr>
        <p:spPr>
          <a:xfrm>
            <a:off x="-25" y="1325225"/>
            <a:ext cx="9144000" cy="5389199"/>
          </a:xfrm>
          <a:prstGeom prst="rect">
            <a:avLst/>
          </a:prstGeom>
          <a:solidFill>
            <a:srgbClr val="FFFFFF"/>
          </a:solidFill>
          <a:ln>
            <a:noFill/>
          </a:ln>
        </p:spPr>
        <p:txBody>
          <a:bodyPr anchorCtr="0" anchor="ctr" bIns="91425" lIns="91425" rIns="91425" tIns="91425">
            <a:noAutofit/>
          </a:bodyPr>
          <a:lstStyle/>
          <a:p>
            <a:pPr indent="0" lvl="0" marL="0" marR="0" rtl="0" algn="l">
              <a:lnSpc>
                <a:spcPct val="100000"/>
              </a:lnSpc>
              <a:spcBef>
                <a:spcPts val="0"/>
              </a:spcBef>
              <a:spcAft>
                <a:spcPts val="0"/>
              </a:spcAft>
              <a:buClr>
                <a:srgbClr val="000000"/>
              </a:buClr>
              <a:buFont typeface="Arial"/>
              <a:buNone/>
            </a:pPr>
            <a:r>
              <a:t/>
            </a:r>
            <a:endParaRPr b="0" i="0" sz="1400" u="none" cap="none" strike="noStrike">
              <a:solidFill>
                <a:srgbClr val="000000"/>
              </a:solidFill>
              <a:latin typeface="Arial"/>
              <a:ea typeface="Arial"/>
              <a:cs typeface="Arial"/>
              <a:sym typeface="Arial"/>
            </a:endParaRPr>
          </a:p>
        </p:txBody>
      </p:sp>
      <p:sp>
        <p:nvSpPr>
          <p:cNvPr id="178" name="Shape 178"/>
          <p:cNvSpPr txBox="1"/>
          <p:nvPr>
            <p:ph type="title"/>
          </p:nvPr>
        </p:nvSpPr>
        <p:spPr>
          <a:xfrm>
            <a:off x="779462" y="381000"/>
            <a:ext cx="8059799" cy="1044599"/>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Clr>
                <a:schemeClr val="dk2"/>
              </a:buClr>
              <a:buSzPct val="25000"/>
              <a:buFont typeface="Raleway"/>
              <a:buNone/>
            </a:pPr>
            <a:r>
              <a:rPr b="0" i="0" lang="en-US" sz="3800" u="none" cap="none" strike="noStrike">
                <a:solidFill>
                  <a:srgbClr val="FFFFFF"/>
                </a:solidFill>
                <a:latin typeface="Trebuchet MS"/>
                <a:ea typeface="Trebuchet MS"/>
                <a:cs typeface="Trebuchet MS"/>
                <a:sym typeface="Trebuchet MS"/>
              </a:rPr>
              <a:t>Requirements: Sequence Diagrams</a:t>
            </a:r>
          </a:p>
          <a:p>
            <a:pPr indent="381000" lvl="0" marL="0" marR="0" rtl="0" algn="l">
              <a:lnSpc>
                <a:spcPct val="115000"/>
              </a:lnSpc>
              <a:spcBef>
                <a:spcPts val="0"/>
              </a:spcBef>
              <a:spcAft>
                <a:spcPts val="0"/>
              </a:spcAft>
              <a:buClr>
                <a:schemeClr val="dk2"/>
              </a:buClr>
              <a:buSzPct val="25000"/>
              <a:buFont typeface="Raleway"/>
              <a:buNone/>
            </a:pPr>
            <a:r>
              <a:rPr b="0" i="0" lang="en-US" sz="2200" u="none" cap="none" strike="noStrike">
                <a:solidFill>
                  <a:schemeClr val="lt1"/>
                </a:solidFill>
                <a:latin typeface="Trebuchet MS"/>
                <a:ea typeface="Trebuchet MS"/>
                <a:cs typeface="Trebuchet MS"/>
                <a:sym typeface="Trebuchet MS"/>
              </a:rPr>
              <a:t>#622-Unlink User Accounts</a:t>
            </a:r>
          </a:p>
        </p:txBody>
      </p:sp>
      <p:pic>
        <p:nvPicPr>
          <p:cNvPr id="179" name="Shape 179"/>
          <p:cNvPicPr preferRelativeResize="0"/>
          <p:nvPr/>
        </p:nvPicPr>
        <p:blipFill rotWithShape="1">
          <a:blip r:embed="rId3">
            <a:alphaModFix/>
          </a:blip>
          <a:srcRect b="0" l="0" r="0" t="0"/>
          <a:stretch/>
        </p:blipFill>
        <p:spPr>
          <a:xfrm>
            <a:off x="-176450" y="1425599"/>
            <a:ext cx="9496833" cy="5389199"/>
          </a:xfrm>
          <a:prstGeom prst="rect">
            <a:avLst/>
          </a:prstGeom>
          <a:noFill/>
          <a:ln>
            <a:noFill/>
          </a:ln>
        </p:spPr>
      </p:pic>
    </p:spTree>
  </p:cSld>
  <p:clrMapOvr>
    <a:masterClrMapping/>
  </p:clrMapOvr>
  <p:transition spd="slow">
    <p:cut/>
  </p:transition>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84" name="Shape 184"/>
        <p:cNvGrpSpPr/>
        <p:nvPr/>
      </p:nvGrpSpPr>
      <p:grpSpPr>
        <a:xfrm>
          <a:off x="0" y="0"/>
          <a:ext cx="0" cy="0"/>
          <a:chOff x="0" y="0"/>
          <a:chExt cx="0" cy="0"/>
        </a:xfrm>
      </p:grpSpPr>
      <p:sp>
        <p:nvSpPr>
          <p:cNvPr id="185" name="Shape 185"/>
          <p:cNvSpPr txBox="1"/>
          <p:nvPr>
            <p:ph type="title"/>
          </p:nvPr>
        </p:nvSpPr>
        <p:spPr>
          <a:xfrm>
            <a:off x="779462" y="381000"/>
            <a:ext cx="7583400" cy="1044599"/>
          </a:xfrm>
          <a:prstGeom prst="rect">
            <a:avLst/>
          </a:prstGeom>
          <a:noFill/>
          <a:ln>
            <a:noFill/>
          </a:ln>
        </p:spPr>
        <p:txBody>
          <a:bodyPr anchorCtr="0" anchor="b" bIns="45700" lIns="91425" rIns="91425" tIns="45700">
            <a:noAutofit/>
          </a:bodyPr>
          <a:lstStyle/>
          <a:p>
            <a:pPr indent="0" lvl="0" marL="0" marR="0" rtl="0" algn="l">
              <a:lnSpc>
                <a:spcPct val="100000"/>
              </a:lnSpc>
              <a:spcBef>
                <a:spcPts val="0"/>
              </a:spcBef>
              <a:spcAft>
                <a:spcPts val="0"/>
              </a:spcAft>
              <a:buClr>
                <a:schemeClr val="dk2"/>
              </a:buClr>
              <a:buSzPct val="25000"/>
              <a:buFont typeface="Raleway"/>
              <a:buNone/>
            </a:pPr>
            <a:r>
              <a:rPr b="0" i="0" lang="en-US" sz="3800" u="none" cap="none" strike="noStrike">
                <a:solidFill>
                  <a:schemeClr val="lt1"/>
                </a:solidFill>
                <a:latin typeface="Trebuchet MS"/>
                <a:ea typeface="Trebuchet MS"/>
                <a:cs typeface="Trebuchet MS"/>
                <a:sym typeface="Trebuchet MS"/>
              </a:rPr>
              <a:t>Interesting Algorithm</a:t>
            </a:r>
          </a:p>
        </p:txBody>
      </p:sp>
      <p:sp>
        <p:nvSpPr>
          <p:cNvPr id="186" name="Shape 186"/>
          <p:cNvSpPr txBox="1"/>
          <p:nvPr>
            <p:ph idx="1" type="body"/>
          </p:nvPr>
        </p:nvSpPr>
        <p:spPr>
          <a:xfrm>
            <a:off x="779475" y="1596675"/>
            <a:ext cx="7849800" cy="4673999"/>
          </a:xfrm>
          <a:prstGeom prst="rect">
            <a:avLst/>
          </a:prstGeom>
          <a:solidFill>
            <a:srgbClr val="FFFFFF"/>
          </a:solidFill>
          <a:ln>
            <a:noFill/>
          </a:ln>
        </p:spPr>
        <p:txBody>
          <a:bodyPr anchorCtr="0" anchor="t" bIns="45700" lIns="91425" rIns="91425" tIns="45700">
            <a:noAutofit/>
          </a:bodyPr>
          <a:lstStyle/>
          <a:p>
            <a:pPr indent="0" lvl="0" marL="0" marR="0" rtl="0" algn="l">
              <a:lnSpc>
                <a:spcPct val="150000"/>
              </a:lnSpc>
              <a:spcBef>
                <a:spcPts val="0"/>
              </a:spcBef>
              <a:spcAft>
                <a:spcPts val="0"/>
              </a:spcAft>
              <a:buClr>
                <a:srgbClr val="001D4D"/>
              </a:buClr>
              <a:buSzPct val="25000"/>
              <a:buFont typeface="Noto Sans Symbols"/>
              <a:buNone/>
            </a:pPr>
            <a:r>
              <a:rPr b="0" i="0" lang="en-US" sz="1400" u="none" cap="none" strike="noStrike">
                <a:solidFill>
                  <a:srgbClr val="000000"/>
                </a:solidFill>
                <a:latin typeface="Trebuchet MS"/>
                <a:ea typeface="Trebuchet MS"/>
                <a:cs typeface="Trebuchet MS"/>
                <a:sym typeface="Trebuchet MS"/>
              </a:rPr>
              <a:t>  oauthList = Get current.user oauth value</a:t>
            </a:r>
          </a:p>
          <a:p>
            <a:pPr indent="0" lvl="0" marL="0" marR="0" rtl="0" algn="l">
              <a:lnSpc>
                <a:spcPct val="150000"/>
              </a:lnSpc>
              <a:spcBef>
                <a:spcPts val="0"/>
              </a:spcBef>
              <a:spcAft>
                <a:spcPts val="0"/>
              </a:spcAft>
              <a:buClr>
                <a:srgbClr val="001D4D"/>
              </a:buClr>
              <a:buSzPct val="25000"/>
              <a:buFont typeface="Noto Sans Symbols"/>
              <a:buNone/>
            </a:pPr>
            <a:r>
              <a:rPr b="0" i="0" lang="en-US" sz="1400" u="none" cap="none" strike="noStrike">
                <a:solidFill>
                  <a:srgbClr val="000000"/>
                </a:solidFill>
                <a:latin typeface="Trebuchet MS"/>
                <a:ea typeface="Trebuchet MS"/>
                <a:cs typeface="Trebuchet MS"/>
                <a:sym typeface="Trebuchet MS"/>
              </a:rPr>
              <a:t>  for(oauthKey in oauthList)</a:t>
            </a:r>
          </a:p>
          <a:p>
            <a:pPr indent="0" lvl="0" marL="0" marR="0" rtl="0" algn="l">
              <a:lnSpc>
                <a:spcPct val="150000"/>
              </a:lnSpc>
              <a:spcBef>
                <a:spcPts val="0"/>
              </a:spcBef>
              <a:spcAft>
                <a:spcPts val="0"/>
              </a:spcAft>
              <a:buClr>
                <a:srgbClr val="001D4D"/>
              </a:buClr>
              <a:buSzPct val="25000"/>
              <a:buFont typeface="Noto Sans Symbols"/>
              <a:buNone/>
            </a:pPr>
            <a:r>
              <a:rPr b="0" i="0" lang="en-US" sz="1400" u="none" cap="none" strike="noStrike">
                <a:solidFill>
                  <a:srgbClr val="000000"/>
                </a:solidFill>
                <a:latin typeface="Trebuchet MS"/>
                <a:ea typeface="Trebuchet MS"/>
                <a:cs typeface="Trebuchet MS"/>
                <a:sym typeface="Trebuchet MS"/>
              </a:rPr>
              <a:t>  	if(oauthKey === provider)</a:t>
            </a:r>
          </a:p>
          <a:p>
            <a:pPr indent="0" lvl="0" marL="0" marR="0" rtl="0" algn="l">
              <a:lnSpc>
                <a:spcPct val="150000"/>
              </a:lnSpc>
              <a:spcBef>
                <a:spcPts val="0"/>
              </a:spcBef>
              <a:spcAft>
                <a:spcPts val="0"/>
              </a:spcAft>
              <a:buClr>
                <a:srgbClr val="001D4D"/>
              </a:buClr>
              <a:buSzPct val="25000"/>
              <a:buFont typeface="Noto Sans Symbols"/>
              <a:buNone/>
            </a:pPr>
            <a:r>
              <a:rPr b="0" i="0" lang="en-US" sz="1400" u="none" cap="none" strike="noStrike">
                <a:solidFill>
                  <a:srgbClr val="000000"/>
                </a:solidFill>
                <a:latin typeface="Trebuchet MS"/>
                <a:ea typeface="Trebuchet MS"/>
                <a:cs typeface="Trebuchet MS"/>
                <a:sym typeface="Trebuchet MS"/>
              </a:rPr>
              <a:t> 		userOauth = Get value at oauthKey</a:t>
            </a:r>
          </a:p>
          <a:p>
            <a:pPr indent="0" lvl="0" marL="0" marR="0" rtl="0" algn="l">
              <a:lnSpc>
                <a:spcPct val="150000"/>
              </a:lnSpc>
              <a:spcBef>
                <a:spcPts val="0"/>
              </a:spcBef>
              <a:spcAft>
                <a:spcPts val="0"/>
              </a:spcAft>
              <a:buClr>
                <a:srgbClr val="001D4D"/>
              </a:buClr>
              <a:buSzPct val="25000"/>
              <a:buFont typeface="Noto Sans Symbols"/>
              <a:buNone/>
            </a:pPr>
            <a:r>
              <a:rPr b="0" i="0" lang="en-US" sz="1400" u="none" cap="none" strike="noStrike">
                <a:solidFill>
                  <a:srgbClr val="000000"/>
                </a:solidFill>
                <a:latin typeface="Trebuchet MS"/>
                <a:ea typeface="Trebuchet MS"/>
                <a:cs typeface="Trebuchet MS"/>
                <a:sym typeface="Trebuchet MS"/>
              </a:rPr>
              <a:t>  if(userOauth!=='')</a:t>
            </a:r>
          </a:p>
          <a:p>
            <a:pPr indent="0" lvl="0" marL="0" marR="0" rtl="0" algn="l">
              <a:lnSpc>
                <a:spcPct val="150000"/>
              </a:lnSpc>
              <a:spcBef>
                <a:spcPts val="0"/>
              </a:spcBef>
              <a:spcAft>
                <a:spcPts val="0"/>
              </a:spcAft>
              <a:buClr>
                <a:srgbClr val="001D4D"/>
              </a:buClr>
              <a:buSzPct val="25000"/>
              <a:buFont typeface="Noto Sans Symbols"/>
              <a:buNone/>
            </a:pPr>
            <a:r>
              <a:rPr b="0" i="0" lang="en-US" sz="1400" u="none" cap="none" strike="noStrike">
                <a:solidFill>
                  <a:srgbClr val="000000"/>
                </a:solidFill>
                <a:latin typeface="Trebuchet MS"/>
                <a:ea typeface="Trebuchet MS"/>
                <a:cs typeface="Trebuchet MS"/>
                <a:sym typeface="Trebuchet MS"/>
              </a:rPr>
              <a:t>    	Alert “Warning, &lt;provider&gt; account already linked. Would you like to unlink it?”</a:t>
            </a:r>
          </a:p>
          <a:p>
            <a:pPr indent="0" lvl="0" marL="0" marR="0" rtl="0" algn="l">
              <a:lnSpc>
                <a:spcPct val="150000"/>
              </a:lnSpc>
              <a:spcBef>
                <a:spcPts val="0"/>
              </a:spcBef>
              <a:spcAft>
                <a:spcPts val="0"/>
              </a:spcAft>
              <a:buClr>
                <a:srgbClr val="001D4D"/>
              </a:buClr>
              <a:buSzPct val="25000"/>
              <a:buFont typeface="Noto Sans Symbols"/>
              <a:buNone/>
            </a:pPr>
            <a:r>
              <a:rPr b="0" i="0" lang="en-US" sz="1400" u="none" cap="none" strike="noStrike">
                <a:solidFill>
                  <a:srgbClr val="000000"/>
                </a:solidFill>
                <a:latin typeface="Trebuchet MS"/>
                <a:ea typeface="Trebuchet MS"/>
                <a:cs typeface="Trebuchet MS"/>
                <a:sym typeface="Trebuchet MS"/>
              </a:rPr>
              <a:t>                                if(user clicks yes)</a:t>
            </a:r>
          </a:p>
          <a:p>
            <a:pPr indent="0" lvl="0" marL="0" marR="0" rtl="0" algn="l">
              <a:lnSpc>
                <a:spcPct val="150000"/>
              </a:lnSpc>
              <a:spcBef>
                <a:spcPts val="0"/>
              </a:spcBef>
              <a:spcAft>
                <a:spcPts val="0"/>
              </a:spcAft>
              <a:buClr>
                <a:srgbClr val="001D4D"/>
              </a:buClr>
              <a:buSzPct val="25000"/>
              <a:buFont typeface="Noto Sans Symbols"/>
              <a:buNone/>
            </a:pPr>
            <a:r>
              <a:rPr b="0" i="0" lang="en-US" sz="1400" u="none" cap="none" strike="noStrike">
                <a:solidFill>
                  <a:srgbClr val="000000"/>
                </a:solidFill>
                <a:latin typeface="Trebuchet MS"/>
                <a:ea typeface="Trebuchet MS"/>
                <a:cs typeface="Trebuchet MS"/>
                <a:sym typeface="Trebuchet MS"/>
              </a:rPr>
              <a:t>                                       Delete provider key from oauthList;</a:t>
            </a:r>
          </a:p>
          <a:p>
            <a:pPr indent="0" lvl="0" marL="0" marR="0" rtl="0" algn="l">
              <a:lnSpc>
                <a:spcPct val="150000"/>
              </a:lnSpc>
              <a:spcBef>
                <a:spcPts val="0"/>
              </a:spcBef>
              <a:spcAft>
                <a:spcPts val="0"/>
              </a:spcAft>
              <a:buClr>
                <a:srgbClr val="001D4D"/>
              </a:buClr>
              <a:buSzPct val="25000"/>
              <a:buFont typeface="Noto Sans Symbols"/>
              <a:buNone/>
            </a:pPr>
            <a:r>
              <a:rPr b="0" i="0" lang="en-US" sz="1400" u="none" cap="none" strike="noStrike">
                <a:solidFill>
                  <a:srgbClr val="000000"/>
                </a:solidFill>
                <a:latin typeface="Trebuchet MS"/>
                <a:ea typeface="Trebuchet MS"/>
                <a:cs typeface="Trebuchet MS"/>
                <a:sym typeface="Trebuchet MS"/>
              </a:rPr>
              <a:t>				     Store current.user.oauth(oauthList)</a:t>
            </a:r>
          </a:p>
          <a:p>
            <a:pPr indent="0" lvl="0" marL="0" marR="0" rtl="0" algn="l">
              <a:lnSpc>
                <a:spcPct val="150000"/>
              </a:lnSpc>
              <a:spcBef>
                <a:spcPts val="0"/>
              </a:spcBef>
              <a:spcAft>
                <a:spcPts val="0"/>
              </a:spcAft>
              <a:buClr>
                <a:srgbClr val="001D4D"/>
              </a:buClr>
              <a:buSzPct val="25000"/>
              <a:buFont typeface="Noto Sans Symbols"/>
              <a:buNone/>
            </a:pPr>
            <a:r>
              <a:rPr b="0" i="0" lang="en-US" sz="1400" u="none" cap="none" strike="noStrike">
                <a:solidFill>
                  <a:srgbClr val="000000"/>
                </a:solidFill>
                <a:latin typeface="Trebuchet MS"/>
                <a:ea typeface="Trebuchet MS"/>
                <a:cs typeface="Trebuchet MS"/>
                <a:sym typeface="Trebuchet MS"/>
              </a:rPr>
              <a:t>                                        success(resp)</a:t>
            </a:r>
          </a:p>
          <a:p>
            <a:pPr indent="0" lvl="0" marL="0" marR="0" rtl="0" algn="l">
              <a:lnSpc>
                <a:spcPct val="150000"/>
              </a:lnSpc>
              <a:spcBef>
                <a:spcPts val="0"/>
              </a:spcBef>
              <a:spcAft>
                <a:spcPts val="0"/>
              </a:spcAft>
              <a:buClr>
                <a:srgbClr val="001D4D"/>
              </a:buClr>
              <a:buSzPct val="25000"/>
              <a:buFont typeface="Noto Sans Symbols"/>
              <a:buNone/>
            </a:pPr>
            <a:r>
              <a:rPr b="0" i="0" lang="en-US" sz="1400" u="none" cap="none" strike="noStrike">
                <a:solidFill>
                  <a:srgbClr val="000000"/>
                </a:solidFill>
                <a:latin typeface="Trebuchet MS"/>
                <a:ea typeface="Trebuchet MS"/>
                <a:cs typeface="Trebuchet MS"/>
                <a:sym typeface="Trebuchet MS"/>
              </a:rPr>
              <a:t>                                            Alert "Success!  &lt;provider&gt;  account has been unlinked”</a:t>
            </a:r>
          </a:p>
          <a:p>
            <a:pPr indent="0" lvl="0" marL="0" marR="0" rtl="0" algn="l">
              <a:lnSpc>
                <a:spcPct val="150000"/>
              </a:lnSpc>
              <a:spcBef>
                <a:spcPts val="0"/>
              </a:spcBef>
              <a:spcAft>
                <a:spcPts val="0"/>
              </a:spcAft>
              <a:buClr>
                <a:srgbClr val="001D4D"/>
              </a:buClr>
              <a:buSzPct val="25000"/>
              <a:buFont typeface="Noto Sans Symbols"/>
              <a:buNone/>
            </a:pPr>
            <a:r>
              <a:rPr b="0" i="0" lang="en-US" sz="1400" u="none" cap="none" strike="noStrike">
                <a:solidFill>
                  <a:srgbClr val="000000"/>
                </a:solidFill>
                <a:latin typeface="Trebuchet MS"/>
                <a:ea typeface="Trebuchet MS"/>
                <a:cs typeface="Trebuchet MS"/>
                <a:sym typeface="Trebuchet MS"/>
              </a:rPr>
              <a:t>                                            var checkbox = Get provider’s respective checkbox</a:t>
            </a:r>
          </a:p>
          <a:p>
            <a:pPr indent="0" lvl="0" marL="0" marR="0" rtl="0" algn="l">
              <a:lnSpc>
                <a:spcPct val="150000"/>
              </a:lnSpc>
              <a:spcBef>
                <a:spcPts val="0"/>
              </a:spcBef>
              <a:spcAft>
                <a:spcPts val="0"/>
              </a:spcAft>
              <a:buClr>
                <a:srgbClr val="001D4D"/>
              </a:buClr>
              <a:buSzPct val="25000"/>
              <a:buFont typeface="Noto Sans Symbols"/>
              <a:buNone/>
            </a:pPr>
            <a:r>
              <a:rPr b="0" i="0" lang="en-US" sz="1400" u="none" cap="none" strike="noStrike">
                <a:solidFill>
                  <a:srgbClr val="000000"/>
                </a:solidFill>
                <a:latin typeface="Trebuchet MS"/>
                <a:ea typeface="Trebuchet MS"/>
                <a:cs typeface="Trebuchet MS"/>
                <a:sym typeface="Trebuchet MS"/>
              </a:rPr>
              <a:t>                                            deselect checkbox  </a:t>
            </a:r>
          </a:p>
          <a:p>
            <a:pPr indent="0" lvl="0" marL="0" marR="0" rtl="0" algn="l">
              <a:lnSpc>
                <a:spcPct val="150000"/>
              </a:lnSpc>
              <a:spcBef>
                <a:spcPts val="0"/>
              </a:spcBef>
              <a:spcAft>
                <a:spcPts val="0"/>
              </a:spcAft>
              <a:buClr>
                <a:srgbClr val="001D4D"/>
              </a:buClr>
              <a:buSzPct val="25000"/>
              <a:buFont typeface="Noto Sans Symbols"/>
              <a:buNone/>
            </a:pPr>
            <a:r>
              <a:t/>
            </a:r>
            <a:endParaRPr b="0" i="0" sz="1400" u="none" cap="none" strike="noStrike">
              <a:solidFill>
                <a:srgbClr val="000000"/>
              </a:solidFill>
              <a:latin typeface="Trebuchet MS"/>
              <a:ea typeface="Trebuchet MS"/>
              <a:cs typeface="Trebuchet MS"/>
              <a:sym typeface="Trebuchet MS"/>
            </a:endParaRPr>
          </a:p>
        </p:txBody>
      </p:sp>
    </p:spTree>
  </p:cSld>
  <p:clrMapOvr>
    <a:masterClrMapping/>
  </p:clrMapOvr>
  <p:transition spd="slow">
    <p:cut/>
  </p:transition>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91" name="Shape 191"/>
        <p:cNvGrpSpPr/>
        <p:nvPr/>
      </p:nvGrpSpPr>
      <p:grpSpPr>
        <a:xfrm>
          <a:off x="0" y="0"/>
          <a:ext cx="0" cy="0"/>
          <a:chOff x="0" y="0"/>
          <a:chExt cx="0" cy="0"/>
        </a:xfrm>
      </p:grpSpPr>
      <p:sp>
        <p:nvSpPr>
          <p:cNvPr id="192" name="Shape 192"/>
          <p:cNvSpPr txBox="1"/>
          <p:nvPr>
            <p:ph type="title"/>
          </p:nvPr>
        </p:nvSpPr>
        <p:spPr>
          <a:xfrm>
            <a:off x="779462" y="381000"/>
            <a:ext cx="7583400" cy="1044599"/>
          </a:xfrm>
          <a:prstGeom prst="rect">
            <a:avLst/>
          </a:prstGeom>
          <a:noFill/>
          <a:ln>
            <a:noFill/>
          </a:ln>
        </p:spPr>
        <p:txBody>
          <a:bodyPr anchorCtr="0" anchor="b" bIns="45700" lIns="91425" rIns="91425" tIns="45700">
            <a:noAutofit/>
          </a:bodyPr>
          <a:lstStyle/>
          <a:p>
            <a:pPr indent="0" lvl="0" marL="0" marR="0" rtl="0" algn="l">
              <a:lnSpc>
                <a:spcPct val="100000"/>
              </a:lnSpc>
              <a:spcBef>
                <a:spcPts val="0"/>
              </a:spcBef>
              <a:spcAft>
                <a:spcPts val="0"/>
              </a:spcAft>
              <a:buClr>
                <a:schemeClr val="dk2"/>
              </a:buClr>
              <a:buSzPct val="25000"/>
              <a:buFont typeface="Raleway"/>
              <a:buNone/>
            </a:pPr>
            <a:r>
              <a:rPr b="0" i="0" lang="en-US" sz="3800" u="none" cap="none" strike="noStrike">
                <a:solidFill>
                  <a:schemeClr val="lt1"/>
                </a:solidFill>
                <a:latin typeface="Trebuchet MS"/>
                <a:ea typeface="Trebuchet MS"/>
                <a:cs typeface="Trebuchet MS"/>
                <a:sym typeface="Trebuchet MS"/>
              </a:rPr>
              <a:t>Test Cases - #622 Unlink Login</a:t>
            </a:r>
          </a:p>
        </p:txBody>
      </p:sp>
      <p:sp>
        <p:nvSpPr>
          <p:cNvPr id="193" name="Shape 193"/>
          <p:cNvSpPr txBox="1"/>
          <p:nvPr>
            <p:ph idx="1" type="body"/>
          </p:nvPr>
        </p:nvSpPr>
        <p:spPr>
          <a:xfrm>
            <a:off x="779462" y="1828800"/>
            <a:ext cx="7583400" cy="4208399"/>
          </a:xfrm>
          <a:prstGeom prst="rect">
            <a:avLst/>
          </a:prstGeom>
          <a:noFill/>
          <a:ln>
            <a:noFill/>
          </a:ln>
        </p:spPr>
        <p:txBody>
          <a:bodyPr anchorCtr="0" anchor="t" bIns="45700" lIns="91425" rIns="91425" tIns="45700">
            <a:noAutofit/>
          </a:bodyPr>
          <a:lstStyle/>
          <a:p>
            <a:pPr indent="-117475" lvl="0" marL="282575" marR="0" rtl="0" algn="l">
              <a:lnSpc>
                <a:spcPct val="115000"/>
              </a:lnSpc>
              <a:spcBef>
                <a:spcPts val="0"/>
              </a:spcBef>
              <a:spcAft>
                <a:spcPts val="0"/>
              </a:spcAft>
              <a:buClr>
                <a:schemeClr val="lt1"/>
              </a:buClr>
              <a:buSzPct val="81818"/>
              <a:buFont typeface="Noto Sans Symbols"/>
              <a:buChar char="●"/>
            </a:pPr>
            <a:r>
              <a:rPr b="0" i="0" lang="en-US" sz="2200" u="none" cap="none" strike="noStrike">
                <a:solidFill>
                  <a:schemeClr val="lt1"/>
                </a:solidFill>
                <a:latin typeface="Trebuchet MS"/>
                <a:ea typeface="Trebuchet MS"/>
                <a:cs typeface="Trebuchet MS"/>
                <a:sym typeface="Trebuchet MS"/>
              </a:rPr>
              <a:t>Sunny Day</a:t>
            </a:r>
          </a:p>
          <a:p>
            <a:pPr indent="-76200" lvl="0" marL="457200" marR="0" rtl="0" algn="l">
              <a:lnSpc>
                <a:spcPct val="115000"/>
              </a:lnSpc>
              <a:spcBef>
                <a:spcPts val="0"/>
              </a:spcBef>
              <a:spcAft>
                <a:spcPts val="0"/>
              </a:spcAft>
              <a:buClr>
                <a:srgbClr val="000000"/>
              </a:buClr>
              <a:buSzPct val="25000"/>
              <a:buFont typeface="Arial"/>
              <a:buNone/>
            </a:pPr>
            <a:r>
              <a:rPr b="1" i="0" lang="en-US" sz="1400" u="none" cap="none" strike="noStrike">
                <a:solidFill>
                  <a:srgbClr val="FFFFFF"/>
                </a:solidFill>
                <a:latin typeface="Trebuchet MS"/>
                <a:ea typeface="Trebuchet MS"/>
                <a:cs typeface="Trebuchet MS"/>
                <a:sym typeface="Trebuchet MS"/>
              </a:rPr>
              <a:t>Purpose</a:t>
            </a:r>
          </a:p>
          <a:p>
            <a:pPr indent="-342900" lvl="0" marL="914400" marR="0" rtl="0" algn="l">
              <a:lnSpc>
                <a:spcPct val="115000"/>
              </a:lnSpc>
              <a:spcBef>
                <a:spcPts val="0"/>
              </a:spcBef>
              <a:spcAft>
                <a:spcPts val="0"/>
              </a:spcAft>
              <a:buClr>
                <a:srgbClr val="FFFFFF"/>
              </a:buClr>
              <a:buSzPct val="128571"/>
              <a:buFont typeface="Trebuchet MS"/>
              <a:buChar char="●"/>
            </a:pPr>
            <a:r>
              <a:rPr b="0" i="0" lang="en-US" sz="1400" u="none" cap="none" strike="noStrike">
                <a:solidFill>
                  <a:srgbClr val="FFFFFF"/>
                </a:solidFill>
                <a:latin typeface="Trebuchet MS"/>
                <a:ea typeface="Trebuchet MS"/>
                <a:cs typeface="Trebuchet MS"/>
                <a:sym typeface="Trebuchet MS"/>
              </a:rPr>
              <a:t>Test if account is properly unlinked. </a:t>
            </a:r>
          </a:p>
          <a:p>
            <a:pPr indent="-76200" lvl="0" marL="457200" marR="0" rtl="0" algn="l">
              <a:lnSpc>
                <a:spcPct val="115000"/>
              </a:lnSpc>
              <a:spcBef>
                <a:spcPts val="0"/>
              </a:spcBef>
              <a:spcAft>
                <a:spcPts val="0"/>
              </a:spcAft>
              <a:buClr>
                <a:srgbClr val="000000"/>
              </a:buClr>
              <a:buSzPct val="25000"/>
              <a:buFont typeface="Arial"/>
              <a:buNone/>
            </a:pPr>
            <a:r>
              <a:rPr b="1" i="0" lang="en-US" sz="1400" u="none" cap="none" strike="noStrike">
                <a:solidFill>
                  <a:srgbClr val="FFFFFF"/>
                </a:solidFill>
                <a:latin typeface="Trebuchet MS"/>
                <a:ea typeface="Trebuchet MS"/>
                <a:cs typeface="Trebuchet MS"/>
                <a:sym typeface="Trebuchet MS"/>
              </a:rPr>
              <a:t>Precondition</a:t>
            </a:r>
          </a:p>
          <a:p>
            <a:pPr indent="-342900" lvl="0" marL="914400" marR="0" rtl="0" algn="l">
              <a:lnSpc>
                <a:spcPct val="115000"/>
              </a:lnSpc>
              <a:spcBef>
                <a:spcPts val="0"/>
              </a:spcBef>
              <a:spcAft>
                <a:spcPts val="0"/>
              </a:spcAft>
              <a:buClr>
                <a:srgbClr val="FFFFFF"/>
              </a:buClr>
              <a:buSzPct val="128571"/>
              <a:buFont typeface="Trebuchet MS"/>
              <a:buChar char="●"/>
            </a:pPr>
            <a:r>
              <a:rPr b="0" i="0" lang="en-US" sz="1400" u="none" cap="none" strike="noStrike">
                <a:solidFill>
                  <a:srgbClr val="FFFFFF"/>
                </a:solidFill>
                <a:latin typeface="Trebuchet MS"/>
                <a:ea typeface="Trebuchet MS"/>
                <a:cs typeface="Trebuchet MS"/>
                <a:sym typeface="Trebuchet MS"/>
              </a:rPr>
              <a:t>User has previously linked accounts.</a:t>
            </a:r>
          </a:p>
          <a:p>
            <a:pPr indent="-76200" lvl="0" marL="457200" marR="0" rtl="0" algn="l">
              <a:lnSpc>
                <a:spcPct val="115000"/>
              </a:lnSpc>
              <a:spcBef>
                <a:spcPts val="0"/>
              </a:spcBef>
              <a:spcAft>
                <a:spcPts val="0"/>
              </a:spcAft>
              <a:buClr>
                <a:srgbClr val="000000"/>
              </a:buClr>
              <a:buSzPct val="25000"/>
              <a:buFont typeface="Arial"/>
              <a:buNone/>
            </a:pPr>
            <a:r>
              <a:rPr b="1" i="0" lang="en-US" sz="1400" u="none" cap="none" strike="noStrike">
                <a:solidFill>
                  <a:srgbClr val="FFFFFF"/>
                </a:solidFill>
                <a:latin typeface="Trebuchet MS"/>
                <a:ea typeface="Trebuchet MS"/>
                <a:cs typeface="Trebuchet MS"/>
                <a:sym typeface="Trebuchet MS"/>
              </a:rPr>
              <a:t>Input</a:t>
            </a:r>
          </a:p>
          <a:p>
            <a:pPr indent="-342900" lvl="0" marL="914400" marR="0" rtl="0" algn="l">
              <a:lnSpc>
                <a:spcPct val="115000"/>
              </a:lnSpc>
              <a:spcBef>
                <a:spcPts val="0"/>
              </a:spcBef>
              <a:spcAft>
                <a:spcPts val="0"/>
              </a:spcAft>
              <a:buClr>
                <a:srgbClr val="FFFFFF"/>
              </a:buClr>
              <a:buSzPct val="128571"/>
              <a:buFont typeface="Trebuchet MS"/>
              <a:buChar char="●"/>
            </a:pPr>
            <a:r>
              <a:rPr b="0" i="0" lang="en-US" sz="1400" u="none" cap="none" strike="noStrike">
                <a:solidFill>
                  <a:srgbClr val="FFFFFF"/>
                </a:solidFill>
                <a:latin typeface="Trebuchet MS"/>
                <a:ea typeface="Trebuchet MS"/>
                <a:cs typeface="Trebuchet MS"/>
                <a:sym typeface="Trebuchet MS"/>
              </a:rPr>
              <a:t>User clicks on social media icon.</a:t>
            </a:r>
          </a:p>
          <a:p>
            <a:pPr indent="-76200" lvl="0" marL="457200" marR="0" rtl="0" algn="l">
              <a:lnSpc>
                <a:spcPct val="115000"/>
              </a:lnSpc>
              <a:spcBef>
                <a:spcPts val="0"/>
              </a:spcBef>
              <a:spcAft>
                <a:spcPts val="0"/>
              </a:spcAft>
              <a:buClr>
                <a:srgbClr val="000000"/>
              </a:buClr>
              <a:buSzPct val="25000"/>
              <a:buFont typeface="Arial"/>
              <a:buNone/>
            </a:pPr>
            <a:r>
              <a:rPr b="1" i="0" lang="en-US" sz="1400" u="none" cap="none" strike="noStrike">
                <a:solidFill>
                  <a:srgbClr val="FFFFFF"/>
                </a:solidFill>
                <a:latin typeface="Trebuchet MS"/>
                <a:ea typeface="Trebuchet MS"/>
                <a:cs typeface="Trebuchet MS"/>
                <a:sym typeface="Trebuchet MS"/>
              </a:rPr>
              <a:t>Expected Result</a:t>
            </a:r>
          </a:p>
          <a:p>
            <a:pPr indent="-342900" lvl="0" marL="914400" marR="0" rtl="0" algn="l">
              <a:lnSpc>
                <a:spcPct val="115000"/>
              </a:lnSpc>
              <a:spcBef>
                <a:spcPts val="0"/>
              </a:spcBef>
              <a:spcAft>
                <a:spcPts val="0"/>
              </a:spcAft>
              <a:buClr>
                <a:srgbClr val="FFFFFF"/>
              </a:buClr>
              <a:buSzPct val="128571"/>
              <a:buFont typeface="Trebuchet MS"/>
              <a:buChar char="●"/>
            </a:pPr>
            <a:r>
              <a:rPr b="0" i="0" lang="en-US" sz="1400" u="none" cap="none" strike="noStrike">
                <a:solidFill>
                  <a:srgbClr val="FFFFFF"/>
                </a:solidFill>
                <a:latin typeface="Trebuchet MS"/>
                <a:ea typeface="Trebuchet MS"/>
                <a:cs typeface="Trebuchet MS"/>
                <a:sym typeface="Trebuchet MS"/>
              </a:rPr>
              <a:t>A pop up window comes up for confirmation </a:t>
            </a:r>
          </a:p>
          <a:p>
            <a:pPr indent="-342900" lvl="0" marL="914400" marR="0" rtl="0" algn="l">
              <a:lnSpc>
                <a:spcPct val="115000"/>
              </a:lnSpc>
              <a:spcBef>
                <a:spcPts val="0"/>
              </a:spcBef>
              <a:spcAft>
                <a:spcPts val="0"/>
              </a:spcAft>
              <a:buClr>
                <a:srgbClr val="FFFFFF"/>
              </a:buClr>
              <a:buSzPct val="128571"/>
              <a:buFont typeface="Trebuchet MS"/>
              <a:buChar char="●"/>
            </a:pPr>
            <a:r>
              <a:rPr b="0" i="0" lang="en-US" sz="1400" u="none" cap="none" strike="noStrike">
                <a:solidFill>
                  <a:srgbClr val="FFFFFF"/>
                </a:solidFill>
                <a:latin typeface="Trebuchet MS"/>
                <a:ea typeface="Trebuchet MS"/>
                <a:cs typeface="Trebuchet MS"/>
                <a:sym typeface="Trebuchet MS"/>
              </a:rPr>
              <a:t>The social media account  is unlinked.</a:t>
            </a:r>
          </a:p>
          <a:p>
            <a:pPr indent="-76200" lvl="0" marL="457200" marR="0" rtl="0" algn="l">
              <a:lnSpc>
                <a:spcPct val="115000"/>
              </a:lnSpc>
              <a:spcBef>
                <a:spcPts val="0"/>
              </a:spcBef>
              <a:spcAft>
                <a:spcPts val="0"/>
              </a:spcAft>
              <a:buClr>
                <a:srgbClr val="000000"/>
              </a:buClr>
              <a:buSzPct val="25000"/>
              <a:buFont typeface="Arial"/>
              <a:buNone/>
            </a:pPr>
            <a:r>
              <a:rPr b="1" i="0" lang="en-US" sz="1400" u="none" cap="none" strike="noStrike">
                <a:solidFill>
                  <a:srgbClr val="FFFFFF"/>
                </a:solidFill>
                <a:latin typeface="Trebuchet MS"/>
                <a:ea typeface="Trebuchet MS"/>
                <a:cs typeface="Trebuchet MS"/>
                <a:sym typeface="Trebuchet MS"/>
              </a:rPr>
              <a:t>Actual Result</a:t>
            </a:r>
          </a:p>
          <a:p>
            <a:pPr indent="-342900" lvl="0" marL="914400" marR="0" rtl="0" algn="l">
              <a:lnSpc>
                <a:spcPct val="115000"/>
              </a:lnSpc>
              <a:spcBef>
                <a:spcPts val="0"/>
              </a:spcBef>
              <a:spcAft>
                <a:spcPts val="0"/>
              </a:spcAft>
              <a:buClr>
                <a:srgbClr val="FFFFFF"/>
              </a:buClr>
              <a:buSzPct val="128571"/>
              <a:buFont typeface="Trebuchet MS"/>
              <a:buChar char="●"/>
            </a:pPr>
            <a:r>
              <a:rPr b="0" i="0" lang="en-US" sz="1400" u="none" cap="none" strike="noStrike">
                <a:solidFill>
                  <a:srgbClr val="FFFFFF"/>
                </a:solidFill>
                <a:latin typeface="Trebuchet MS"/>
                <a:ea typeface="Trebuchet MS"/>
                <a:cs typeface="Trebuchet MS"/>
                <a:sym typeface="Trebuchet MS"/>
              </a:rPr>
              <a:t>A pop up window comes up for confirmation </a:t>
            </a:r>
          </a:p>
          <a:p>
            <a:pPr indent="-342900" lvl="0" marL="914400" marR="0" rtl="0" algn="l">
              <a:lnSpc>
                <a:spcPct val="115000"/>
              </a:lnSpc>
              <a:spcBef>
                <a:spcPts val="0"/>
              </a:spcBef>
              <a:spcAft>
                <a:spcPts val="0"/>
              </a:spcAft>
              <a:buClr>
                <a:srgbClr val="FFFFFF"/>
              </a:buClr>
              <a:buSzPct val="128571"/>
              <a:buFont typeface="Trebuchet MS"/>
              <a:buChar char="●"/>
            </a:pPr>
            <a:r>
              <a:rPr b="0" i="0" lang="en-US" sz="1400" u="none" cap="none" strike="noStrike">
                <a:solidFill>
                  <a:srgbClr val="FFFFFF"/>
                </a:solidFill>
                <a:latin typeface="Trebuchet MS"/>
                <a:ea typeface="Trebuchet MS"/>
                <a:cs typeface="Trebuchet MS"/>
                <a:sym typeface="Trebuchet MS"/>
              </a:rPr>
              <a:t>The social media account  is unlinked.</a:t>
            </a:r>
          </a:p>
        </p:txBody>
      </p:sp>
    </p:spTree>
  </p:cSld>
  <p:clrMapOvr>
    <a:masterClrMapping/>
  </p:clrMapOvr>
  <p:transition spd="slow">
    <p:cut/>
  </p:transition>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98" name="Shape 198"/>
        <p:cNvGrpSpPr/>
        <p:nvPr/>
      </p:nvGrpSpPr>
      <p:grpSpPr>
        <a:xfrm>
          <a:off x="0" y="0"/>
          <a:ext cx="0" cy="0"/>
          <a:chOff x="0" y="0"/>
          <a:chExt cx="0" cy="0"/>
        </a:xfrm>
      </p:grpSpPr>
      <p:sp>
        <p:nvSpPr>
          <p:cNvPr id="199" name="Shape 199"/>
          <p:cNvSpPr txBox="1"/>
          <p:nvPr>
            <p:ph type="title"/>
          </p:nvPr>
        </p:nvSpPr>
        <p:spPr>
          <a:xfrm>
            <a:off x="780287" y="256925"/>
            <a:ext cx="7583400" cy="1044599"/>
          </a:xfrm>
          <a:prstGeom prst="rect">
            <a:avLst/>
          </a:prstGeom>
          <a:noFill/>
          <a:ln>
            <a:noFill/>
          </a:ln>
        </p:spPr>
        <p:txBody>
          <a:bodyPr anchorCtr="0" anchor="b" bIns="45700" lIns="91425" rIns="91425" tIns="45700">
            <a:noAutofit/>
          </a:bodyPr>
          <a:lstStyle/>
          <a:p>
            <a:pPr indent="0" lvl="0" marL="0" marR="0" rtl="0" algn="l">
              <a:lnSpc>
                <a:spcPct val="100000"/>
              </a:lnSpc>
              <a:spcBef>
                <a:spcPts val="0"/>
              </a:spcBef>
              <a:spcAft>
                <a:spcPts val="0"/>
              </a:spcAft>
              <a:buClr>
                <a:schemeClr val="dk2"/>
              </a:buClr>
              <a:buSzPct val="25000"/>
              <a:buFont typeface="Raleway"/>
              <a:buNone/>
            </a:pPr>
            <a:r>
              <a:rPr b="0" i="0" lang="en-US" sz="3800" u="none" cap="none" strike="noStrike">
                <a:solidFill>
                  <a:schemeClr val="lt1"/>
                </a:solidFill>
                <a:latin typeface="Trebuchet MS"/>
                <a:ea typeface="Trebuchet MS"/>
                <a:cs typeface="Trebuchet MS"/>
                <a:sym typeface="Trebuchet MS"/>
              </a:rPr>
              <a:t>Test Cases - #622 Unlink Login</a:t>
            </a:r>
          </a:p>
        </p:txBody>
      </p:sp>
      <p:sp>
        <p:nvSpPr>
          <p:cNvPr id="200" name="Shape 200"/>
          <p:cNvSpPr txBox="1"/>
          <p:nvPr>
            <p:ph idx="1" type="body"/>
          </p:nvPr>
        </p:nvSpPr>
        <p:spPr>
          <a:xfrm>
            <a:off x="780300" y="1477625"/>
            <a:ext cx="7583400" cy="4379099"/>
          </a:xfrm>
          <a:prstGeom prst="rect">
            <a:avLst/>
          </a:prstGeom>
          <a:noFill/>
          <a:ln>
            <a:noFill/>
          </a:ln>
        </p:spPr>
        <p:txBody>
          <a:bodyPr anchorCtr="0" anchor="t" bIns="45700" lIns="91425" rIns="91425" tIns="45700">
            <a:noAutofit/>
          </a:bodyPr>
          <a:lstStyle/>
          <a:p>
            <a:pPr indent="-117475" lvl="0" marL="282575" marR="0" rtl="0" algn="l">
              <a:lnSpc>
                <a:spcPct val="115000"/>
              </a:lnSpc>
              <a:spcBef>
                <a:spcPts val="0"/>
              </a:spcBef>
              <a:spcAft>
                <a:spcPts val="0"/>
              </a:spcAft>
              <a:buClr>
                <a:schemeClr val="lt1"/>
              </a:buClr>
              <a:buSzPct val="81818"/>
              <a:buFont typeface="Noto Sans Symbols"/>
              <a:buChar char="●"/>
            </a:pPr>
            <a:r>
              <a:rPr b="0" i="0" lang="en-US" sz="2200" u="none" cap="none" strike="noStrike">
                <a:solidFill>
                  <a:schemeClr val="lt1"/>
                </a:solidFill>
                <a:latin typeface="Trebuchet MS"/>
                <a:ea typeface="Trebuchet MS"/>
                <a:cs typeface="Trebuchet MS"/>
                <a:sym typeface="Trebuchet MS"/>
              </a:rPr>
              <a:t>Rainy Day</a:t>
            </a:r>
          </a:p>
          <a:p>
            <a:pPr indent="-76200" lvl="0" marL="457200" marR="0" rtl="0" algn="l">
              <a:lnSpc>
                <a:spcPct val="115000"/>
              </a:lnSpc>
              <a:spcBef>
                <a:spcPts val="0"/>
              </a:spcBef>
              <a:spcAft>
                <a:spcPts val="0"/>
              </a:spcAft>
              <a:buClr>
                <a:srgbClr val="000000"/>
              </a:buClr>
              <a:buSzPct val="25000"/>
              <a:buFont typeface="Arial"/>
              <a:buNone/>
            </a:pPr>
            <a:r>
              <a:rPr b="1" i="0" lang="en-US" sz="1400" u="none" cap="none" strike="noStrike">
                <a:solidFill>
                  <a:srgbClr val="FFFFFF"/>
                </a:solidFill>
                <a:latin typeface="Trebuchet MS"/>
                <a:ea typeface="Trebuchet MS"/>
                <a:cs typeface="Trebuchet MS"/>
                <a:sym typeface="Trebuchet MS"/>
              </a:rPr>
              <a:t>Purpose</a:t>
            </a:r>
          </a:p>
          <a:p>
            <a:pPr indent="-317500" lvl="0" marL="914400" marR="0" rtl="0" algn="l">
              <a:lnSpc>
                <a:spcPct val="115000"/>
              </a:lnSpc>
              <a:spcBef>
                <a:spcPts val="0"/>
              </a:spcBef>
              <a:spcAft>
                <a:spcPts val="0"/>
              </a:spcAft>
              <a:buClr>
                <a:srgbClr val="FFFFFF"/>
              </a:buClr>
              <a:buSzPct val="100000"/>
              <a:buFont typeface="Trebuchet MS"/>
              <a:buChar char="●"/>
            </a:pPr>
            <a:r>
              <a:rPr b="0" i="0" lang="en-US" sz="1400" u="none" cap="none" strike="noStrike">
                <a:solidFill>
                  <a:srgbClr val="FFFFFF"/>
                </a:solidFill>
                <a:latin typeface="Trebuchet MS"/>
                <a:ea typeface="Trebuchet MS"/>
                <a:cs typeface="Trebuchet MS"/>
                <a:sym typeface="Trebuchet MS"/>
              </a:rPr>
              <a:t>Account </a:t>
            </a:r>
            <a:r>
              <a:rPr lang="en-US" sz="1400">
                <a:solidFill>
                  <a:srgbClr val="FFFFFF"/>
                </a:solidFill>
              </a:rPr>
              <a:t>unlink fails</a:t>
            </a:r>
          </a:p>
          <a:p>
            <a:pPr indent="-76200" lvl="0" marL="457200" marR="0" rtl="0" algn="l">
              <a:lnSpc>
                <a:spcPct val="115000"/>
              </a:lnSpc>
              <a:spcBef>
                <a:spcPts val="0"/>
              </a:spcBef>
              <a:spcAft>
                <a:spcPts val="0"/>
              </a:spcAft>
              <a:buClr>
                <a:srgbClr val="000000"/>
              </a:buClr>
              <a:buSzPct val="25000"/>
              <a:buFont typeface="Arial"/>
              <a:buNone/>
            </a:pPr>
            <a:r>
              <a:rPr b="1" i="0" lang="en-US" sz="1400" u="none" cap="none" strike="noStrike">
                <a:solidFill>
                  <a:srgbClr val="FFFFFF"/>
                </a:solidFill>
                <a:latin typeface="Trebuchet MS"/>
                <a:ea typeface="Trebuchet MS"/>
                <a:cs typeface="Trebuchet MS"/>
                <a:sym typeface="Trebuchet MS"/>
              </a:rPr>
              <a:t>Precondition</a:t>
            </a:r>
          </a:p>
          <a:p>
            <a:pPr indent="-317500" lvl="0" marL="914400" marR="0" rtl="0" algn="l">
              <a:lnSpc>
                <a:spcPct val="115000"/>
              </a:lnSpc>
              <a:spcBef>
                <a:spcPts val="0"/>
              </a:spcBef>
              <a:spcAft>
                <a:spcPts val="0"/>
              </a:spcAft>
              <a:buClr>
                <a:srgbClr val="FFFFFF"/>
              </a:buClr>
              <a:buSzPct val="100000"/>
              <a:buFont typeface="Trebuchet MS"/>
              <a:buChar char="●"/>
            </a:pPr>
            <a:r>
              <a:rPr b="0" i="0" lang="en-US" sz="1400" u="none" cap="none" strike="noStrike">
                <a:solidFill>
                  <a:srgbClr val="FFFFFF"/>
                </a:solidFill>
                <a:latin typeface="Trebuchet MS"/>
                <a:ea typeface="Trebuchet MS"/>
                <a:cs typeface="Trebuchet MS"/>
                <a:sym typeface="Trebuchet MS"/>
              </a:rPr>
              <a:t>User has successfully logged onto the system.</a:t>
            </a:r>
          </a:p>
          <a:p>
            <a:pPr indent="-317500" lvl="0" marL="914400" marR="0" rtl="0" algn="l">
              <a:lnSpc>
                <a:spcPct val="115000"/>
              </a:lnSpc>
              <a:spcBef>
                <a:spcPts val="0"/>
              </a:spcBef>
              <a:spcAft>
                <a:spcPts val="0"/>
              </a:spcAft>
              <a:buClr>
                <a:srgbClr val="FFFFFF"/>
              </a:buClr>
              <a:buSzPct val="100000"/>
              <a:buFont typeface="Trebuchet MS"/>
              <a:buChar char="●"/>
            </a:pPr>
            <a:r>
              <a:rPr b="0" i="0" lang="en-US" sz="1400" u="none" cap="none" strike="noStrike">
                <a:solidFill>
                  <a:srgbClr val="FFFFFF"/>
                </a:solidFill>
                <a:latin typeface="Trebuchet MS"/>
                <a:ea typeface="Trebuchet MS"/>
                <a:cs typeface="Trebuchet MS"/>
                <a:sym typeface="Trebuchet MS"/>
              </a:rPr>
              <a:t>User is using the Profile feature.  </a:t>
            </a:r>
          </a:p>
          <a:p>
            <a:pPr indent="-317500" lvl="0" marL="914400" marR="0" rtl="0" algn="l">
              <a:lnSpc>
                <a:spcPct val="115000"/>
              </a:lnSpc>
              <a:spcBef>
                <a:spcPts val="0"/>
              </a:spcBef>
              <a:spcAft>
                <a:spcPts val="0"/>
              </a:spcAft>
              <a:buClr>
                <a:srgbClr val="FFFFFF"/>
              </a:buClr>
              <a:buSzPct val="100000"/>
              <a:buFont typeface="Trebuchet MS"/>
              <a:buChar char="●"/>
            </a:pPr>
            <a:r>
              <a:rPr b="0" i="0" lang="en-US" sz="1400" u="none" cap="none" strike="noStrike">
                <a:solidFill>
                  <a:srgbClr val="FFFFFF"/>
                </a:solidFill>
                <a:latin typeface="Trebuchet MS"/>
                <a:ea typeface="Trebuchet MS"/>
                <a:cs typeface="Trebuchet MS"/>
                <a:sym typeface="Trebuchet MS"/>
              </a:rPr>
              <a:t>The user clicks no on unlink confirmation prompt </a:t>
            </a:r>
          </a:p>
          <a:p>
            <a:pPr indent="-76200" lvl="0" marL="457200" marR="0" rtl="0" algn="l">
              <a:lnSpc>
                <a:spcPct val="115000"/>
              </a:lnSpc>
              <a:spcBef>
                <a:spcPts val="0"/>
              </a:spcBef>
              <a:spcAft>
                <a:spcPts val="0"/>
              </a:spcAft>
              <a:buClr>
                <a:srgbClr val="000000"/>
              </a:buClr>
              <a:buSzPct val="25000"/>
              <a:buFont typeface="Arial"/>
              <a:buNone/>
            </a:pPr>
            <a:r>
              <a:rPr b="1" i="0" lang="en-US" sz="1400" u="none" cap="none" strike="noStrike">
                <a:solidFill>
                  <a:srgbClr val="FFFFFF"/>
                </a:solidFill>
                <a:latin typeface="Trebuchet MS"/>
                <a:ea typeface="Trebuchet MS"/>
                <a:cs typeface="Trebuchet MS"/>
                <a:sym typeface="Trebuchet MS"/>
              </a:rPr>
              <a:t>Input</a:t>
            </a:r>
          </a:p>
          <a:p>
            <a:pPr indent="-317500" lvl="0" marL="914400" marR="0" rtl="0" algn="l">
              <a:lnSpc>
                <a:spcPct val="115000"/>
              </a:lnSpc>
              <a:spcBef>
                <a:spcPts val="0"/>
              </a:spcBef>
              <a:spcAft>
                <a:spcPts val="0"/>
              </a:spcAft>
              <a:buClr>
                <a:srgbClr val="FFFFFF"/>
              </a:buClr>
              <a:buSzPct val="100000"/>
              <a:buFont typeface="Trebuchet MS"/>
              <a:buChar char="●"/>
            </a:pPr>
            <a:r>
              <a:rPr b="0" i="0" lang="en-US" sz="1400" u="none" cap="none" strike="noStrike">
                <a:solidFill>
                  <a:srgbClr val="FFFFFF"/>
                </a:solidFill>
                <a:latin typeface="Trebuchet MS"/>
                <a:ea typeface="Trebuchet MS"/>
                <a:cs typeface="Trebuchet MS"/>
                <a:sym typeface="Trebuchet MS"/>
              </a:rPr>
              <a:t>User clicks on social media icon </a:t>
            </a:r>
          </a:p>
          <a:p>
            <a:pPr indent="-317500" lvl="0" marL="914400" marR="0" rtl="0" algn="l">
              <a:lnSpc>
                <a:spcPct val="115000"/>
              </a:lnSpc>
              <a:spcBef>
                <a:spcPts val="0"/>
              </a:spcBef>
              <a:spcAft>
                <a:spcPts val="0"/>
              </a:spcAft>
              <a:buClr>
                <a:srgbClr val="FFFFFF"/>
              </a:buClr>
              <a:buSzPct val="100000"/>
              <a:buFont typeface="Trebuchet MS"/>
              <a:buChar char="●"/>
            </a:pPr>
            <a:r>
              <a:rPr b="0" i="0" lang="en-US" sz="1400" u="none" cap="none" strike="noStrike">
                <a:solidFill>
                  <a:srgbClr val="FFFFFF"/>
                </a:solidFill>
                <a:latin typeface="Trebuchet MS"/>
                <a:ea typeface="Trebuchet MS"/>
                <a:cs typeface="Trebuchet MS"/>
                <a:sym typeface="Trebuchet MS"/>
              </a:rPr>
              <a:t>User clicks no on confirmation prompt </a:t>
            </a:r>
          </a:p>
          <a:p>
            <a:pPr indent="-76200" lvl="0" marL="457200" marR="0" rtl="0" algn="l">
              <a:lnSpc>
                <a:spcPct val="115000"/>
              </a:lnSpc>
              <a:spcBef>
                <a:spcPts val="0"/>
              </a:spcBef>
              <a:spcAft>
                <a:spcPts val="0"/>
              </a:spcAft>
              <a:buClr>
                <a:srgbClr val="000000"/>
              </a:buClr>
              <a:buSzPct val="25000"/>
              <a:buFont typeface="Arial"/>
              <a:buNone/>
            </a:pPr>
            <a:r>
              <a:rPr b="1" i="0" lang="en-US" sz="1400" u="none" cap="none" strike="noStrike">
                <a:solidFill>
                  <a:srgbClr val="FFFFFF"/>
                </a:solidFill>
                <a:latin typeface="Trebuchet MS"/>
                <a:ea typeface="Trebuchet MS"/>
                <a:cs typeface="Trebuchet MS"/>
                <a:sym typeface="Trebuchet MS"/>
              </a:rPr>
              <a:t>Expected Result</a:t>
            </a:r>
          </a:p>
          <a:p>
            <a:pPr indent="-317500" lvl="0" marL="914400" marR="0" rtl="0" algn="l">
              <a:lnSpc>
                <a:spcPct val="115000"/>
              </a:lnSpc>
              <a:spcBef>
                <a:spcPts val="0"/>
              </a:spcBef>
              <a:spcAft>
                <a:spcPts val="0"/>
              </a:spcAft>
              <a:buClr>
                <a:srgbClr val="FFFFFF"/>
              </a:buClr>
              <a:buSzPct val="100000"/>
              <a:buFont typeface="Trebuchet MS"/>
              <a:buChar char="●"/>
            </a:pPr>
            <a:r>
              <a:rPr b="0" i="0" lang="en-US" sz="1400" u="none" cap="none" strike="noStrike">
                <a:solidFill>
                  <a:srgbClr val="FFFFFF"/>
                </a:solidFill>
                <a:latin typeface="Trebuchet MS"/>
                <a:ea typeface="Trebuchet MS"/>
                <a:cs typeface="Trebuchet MS"/>
                <a:sym typeface="Trebuchet MS"/>
              </a:rPr>
              <a:t>A pop up window comes for confirmation.</a:t>
            </a:r>
          </a:p>
          <a:p>
            <a:pPr indent="-317500" lvl="0" marL="914400" marR="0" rtl="0" algn="l">
              <a:lnSpc>
                <a:spcPct val="115000"/>
              </a:lnSpc>
              <a:spcBef>
                <a:spcPts val="0"/>
              </a:spcBef>
              <a:spcAft>
                <a:spcPts val="0"/>
              </a:spcAft>
              <a:buClr>
                <a:srgbClr val="FFFFFF"/>
              </a:buClr>
              <a:buSzPct val="100000"/>
              <a:buFont typeface="Trebuchet MS"/>
              <a:buChar char="●"/>
            </a:pPr>
            <a:r>
              <a:rPr b="0" i="0" lang="en-US" sz="1400" u="none" cap="none" strike="noStrike">
                <a:solidFill>
                  <a:srgbClr val="FFFFFF"/>
                </a:solidFill>
                <a:latin typeface="Trebuchet MS"/>
                <a:ea typeface="Trebuchet MS"/>
                <a:cs typeface="Trebuchet MS"/>
                <a:sym typeface="Trebuchet MS"/>
              </a:rPr>
              <a:t>The user account does not get unlinked to the social media account.</a:t>
            </a:r>
          </a:p>
          <a:p>
            <a:pPr indent="-76200" lvl="0" marL="457200" marR="0" rtl="0" algn="l">
              <a:lnSpc>
                <a:spcPct val="115000"/>
              </a:lnSpc>
              <a:spcBef>
                <a:spcPts val="0"/>
              </a:spcBef>
              <a:spcAft>
                <a:spcPts val="0"/>
              </a:spcAft>
              <a:buClr>
                <a:srgbClr val="000000"/>
              </a:buClr>
              <a:buSzPct val="25000"/>
              <a:buFont typeface="Arial"/>
              <a:buNone/>
            </a:pPr>
            <a:r>
              <a:rPr b="1" i="0" lang="en-US" sz="1400" u="none" cap="none" strike="noStrike">
                <a:solidFill>
                  <a:srgbClr val="FFFFFF"/>
                </a:solidFill>
                <a:latin typeface="Trebuchet MS"/>
                <a:ea typeface="Trebuchet MS"/>
                <a:cs typeface="Trebuchet MS"/>
                <a:sym typeface="Trebuchet MS"/>
              </a:rPr>
              <a:t>Actual Result</a:t>
            </a:r>
          </a:p>
          <a:p>
            <a:pPr indent="-317500" lvl="0" marL="914400" marR="0" rtl="0" algn="l">
              <a:lnSpc>
                <a:spcPct val="115000"/>
              </a:lnSpc>
              <a:spcBef>
                <a:spcPts val="0"/>
              </a:spcBef>
              <a:spcAft>
                <a:spcPts val="0"/>
              </a:spcAft>
              <a:buClr>
                <a:srgbClr val="FFFFFF"/>
              </a:buClr>
              <a:buSzPct val="100000"/>
              <a:buFont typeface="Trebuchet MS"/>
              <a:buChar char="●"/>
            </a:pPr>
            <a:r>
              <a:rPr b="0" i="0" lang="en-US" sz="1400" u="none" cap="none" strike="noStrike">
                <a:solidFill>
                  <a:srgbClr val="FFFFFF"/>
                </a:solidFill>
                <a:latin typeface="Trebuchet MS"/>
                <a:ea typeface="Trebuchet MS"/>
                <a:cs typeface="Trebuchet MS"/>
                <a:sym typeface="Trebuchet MS"/>
              </a:rPr>
              <a:t>A pop up window comes for confirmation.</a:t>
            </a:r>
          </a:p>
          <a:p>
            <a:pPr indent="-317500" lvl="0" marL="914400" marR="0" rtl="0" algn="l">
              <a:lnSpc>
                <a:spcPct val="115000"/>
              </a:lnSpc>
              <a:spcBef>
                <a:spcPts val="0"/>
              </a:spcBef>
              <a:spcAft>
                <a:spcPts val="0"/>
              </a:spcAft>
              <a:buClr>
                <a:srgbClr val="FFFFFF"/>
              </a:buClr>
              <a:buSzPct val="100000"/>
              <a:buFont typeface="Trebuchet MS"/>
              <a:buChar char="●"/>
            </a:pPr>
            <a:r>
              <a:rPr b="0" i="0" lang="en-US" sz="1400" u="none" cap="none" strike="noStrike">
                <a:solidFill>
                  <a:srgbClr val="FFFFFF"/>
                </a:solidFill>
                <a:latin typeface="Trebuchet MS"/>
                <a:ea typeface="Trebuchet MS"/>
                <a:cs typeface="Trebuchet MS"/>
                <a:sym typeface="Trebuchet MS"/>
              </a:rPr>
              <a:t>The user account does not get unlinked to the social media account.</a:t>
            </a:r>
          </a:p>
        </p:txBody>
      </p:sp>
    </p:spTree>
  </p:cSld>
  <p:clrMapOvr>
    <a:masterClrMapping/>
  </p:clrMapOvr>
  <p:transition spd="slow">
    <p:cut/>
  </p:transition>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05" name="Shape 205"/>
        <p:cNvGrpSpPr/>
        <p:nvPr/>
      </p:nvGrpSpPr>
      <p:grpSpPr>
        <a:xfrm>
          <a:off x="0" y="0"/>
          <a:ext cx="0" cy="0"/>
          <a:chOff x="0" y="0"/>
          <a:chExt cx="0" cy="0"/>
        </a:xfrm>
      </p:grpSpPr>
      <p:sp>
        <p:nvSpPr>
          <p:cNvPr id="206" name="Shape 206"/>
          <p:cNvSpPr/>
          <p:nvPr/>
        </p:nvSpPr>
        <p:spPr>
          <a:xfrm>
            <a:off x="75" y="4222525"/>
            <a:ext cx="9144000" cy="2164200"/>
          </a:xfrm>
          <a:prstGeom prst="rect">
            <a:avLst/>
          </a:prstGeom>
          <a:solidFill>
            <a:srgbClr val="1C4587"/>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indent="0" lvl="0" marL="0" marR="0" rtl="0" algn="l">
              <a:lnSpc>
                <a:spcPct val="100000"/>
              </a:lnSpc>
              <a:spcBef>
                <a:spcPts val="0"/>
              </a:spcBef>
              <a:spcAft>
                <a:spcPts val="0"/>
              </a:spcAft>
              <a:buClr>
                <a:srgbClr val="000000"/>
              </a:buClr>
              <a:buFont typeface="Arial"/>
              <a:buNone/>
            </a:pPr>
            <a:r>
              <a:t/>
            </a:r>
            <a:endParaRPr b="0" i="0" sz="1400" u="none" cap="none" strike="noStrike">
              <a:solidFill>
                <a:srgbClr val="000000"/>
              </a:solidFill>
              <a:latin typeface="Arial"/>
              <a:ea typeface="Arial"/>
              <a:cs typeface="Arial"/>
              <a:sym typeface="Arial"/>
            </a:endParaRPr>
          </a:p>
        </p:txBody>
      </p:sp>
      <p:sp>
        <p:nvSpPr>
          <p:cNvPr id="207" name="Shape 207"/>
          <p:cNvSpPr txBox="1"/>
          <p:nvPr>
            <p:ph type="title"/>
          </p:nvPr>
        </p:nvSpPr>
        <p:spPr>
          <a:xfrm>
            <a:off x="779462" y="381000"/>
            <a:ext cx="7583486" cy="1044575"/>
          </a:xfrm>
          <a:prstGeom prst="rect">
            <a:avLst/>
          </a:prstGeom>
          <a:noFill/>
          <a:ln>
            <a:noFill/>
          </a:ln>
        </p:spPr>
        <p:txBody>
          <a:bodyPr anchorCtr="0" anchor="b" bIns="45700" lIns="91425" rIns="91425" tIns="45700">
            <a:noAutofit/>
          </a:bodyPr>
          <a:lstStyle/>
          <a:p>
            <a:pPr indent="0" lvl="0" marL="0" marR="0" rtl="0" algn="l">
              <a:lnSpc>
                <a:spcPct val="100000"/>
              </a:lnSpc>
              <a:spcBef>
                <a:spcPts val="0"/>
              </a:spcBef>
              <a:spcAft>
                <a:spcPts val="0"/>
              </a:spcAft>
              <a:buClr>
                <a:schemeClr val="dk2"/>
              </a:buClr>
              <a:buSzPct val="25000"/>
              <a:buFont typeface="Raleway"/>
              <a:buNone/>
            </a:pPr>
            <a:r>
              <a:rPr b="0" i="0" lang="en-US" sz="3800" u="none" cap="none" strike="noStrike">
                <a:solidFill>
                  <a:schemeClr val="lt1"/>
                </a:solidFill>
                <a:latin typeface="Trebuchet MS"/>
                <a:ea typeface="Trebuchet MS"/>
                <a:cs typeface="Trebuchet MS"/>
                <a:sym typeface="Trebuchet MS"/>
              </a:rPr>
              <a:t>Thank you!</a:t>
            </a:r>
          </a:p>
        </p:txBody>
      </p:sp>
      <p:sp>
        <p:nvSpPr>
          <p:cNvPr id="208" name="Shape 208"/>
          <p:cNvSpPr txBox="1"/>
          <p:nvPr>
            <p:ph idx="1" type="body"/>
          </p:nvPr>
        </p:nvSpPr>
        <p:spPr>
          <a:xfrm>
            <a:off x="317398" y="4314625"/>
            <a:ext cx="8550900" cy="1980000"/>
          </a:xfrm>
          <a:prstGeom prst="rect">
            <a:avLst/>
          </a:prstGeom>
          <a:noFill/>
          <a:ln>
            <a:noFill/>
          </a:ln>
        </p:spPr>
        <p:txBody>
          <a:bodyPr anchorCtr="0" anchor="ctr" bIns="45700" lIns="91425" rIns="91425" tIns="45700">
            <a:noAutofit/>
          </a:bodyPr>
          <a:lstStyle/>
          <a:p>
            <a:pPr indent="0" lvl="0" marL="0" marR="0" rtl="0" algn="l">
              <a:lnSpc>
                <a:spcPct val="100000"/>
              </a:lnSpc>
              <a:spcBef>
                <a:spcPts val="0"/>
              </a:spcBef>
              <a:spcAft>
                <a:spcPts val="0"/>
              </a:spcAft>
              <a:buClr>
                <a:srgbClr val="001D4D"/>
              </a:buClr>
              <a:buSzPct val="25000"/>
              <a:buFont typeface="Noto Sans Symbols"/>
              <a:buNone/>
            </a:pPr>
            <a:r>
              <a:rPr b="0" i="0" lang="en-US" sz="3240" u="none" cap="none" strike="noStrike">
                <a:solidFill>
                  <a:srgbClr val="FFFFFF"/>
                </a:solidFill>
                <a:latin typeface="Questrial"/>
                <a:ea typeface="Questrial"/>
                <a:cs typeface="Questrial"/>
                <a:sym typeface="Questrial"/>
              </a:rPr>
              <a:t>Contact information:</a:t>
            </a:r>
          </a:p>
          <a:p>
            <a:pPr indent="0" lvl="0" marL="0" marR="0" rtl="0" algn="l">
              <a:lnSpc>
                <a:spcPct val="100000"/>
              </a:lnSpc>
              <a:spcBef>
                <a:spcPts val="0"/>
              </a:spcBef>
              <a:spcAft>
                <a:spcPts val="0"/>
              </a:spcAft>
              <a:buClr>
                <a:srgbClr val="001D4D"/>
              </a:buClr>
              <a:buSzPct val="25000"/>
              <a:buFont typeface="Noto Sans Symbols"/>
              <a:buNone/>
            </a:pPr>
            <a:r>
              <a:rPr b="0" i="0" lang="en-US" sz="3240" u="none" cap="none" strike="noStrike">
                <a:solidFill>
                  <a:srgbClr val="FFFFFF"/>
                </a:solidFill>
                <a:latin typeface="Questrial"/>
                <a:ea typeface="Questrial"/>
                <a:cs typeface="Questrial"/>
                <a:sym typeface="Questrial"/>
              </a:rPr>
              <a:t>Andres Villa</a:t>
            </a:r>
            <a:br>
              <a:rPr b="0" i="0" lang="en-US" sz="3240" u="none" cap="none" strike="noStrike">
                <a:solidFill>
                  <a:srgbClr val="FFFFFF"/>
                </a:solidFill>
                <a:latin typeface="Questrial"/>
                <a:ea typeface="Questrial"/>
                <a:cs typeface="Questrial"/>
                <a:sym typeface="Questrial"/>
              </a:rPr>
            </a:br>
            <a:r>
              <a:rPr b="0" i="0" lang="en-US" sz="3240" u="none" cap="none" strike="noStrike">
                <a:solidFill>
                  <a:srgbClr val="FFFFFF"/>
                </a:solidFill>
                <a:latin typeface="Questrial"/>
                <a:ea typeface="Questrial"/>
                <a:cs typeface="Questrial"/>
                <a:sym typeface="Questrial"/>
              </a:rPr>
              <a:t>email: Avill152@fiu.edu </a:t>
            </a:r>
          </a:p>
        </p:txBody>
      </p:sp>
    </p:spTree>
  </p:cSld>
  <p:clrMapOvr>
    <a:masterClrMapping/>
  </p:clrMapOvr>
  <p:transition spd="slow">
    <p:cut/>
  </p:transition>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91" name="Shape 91"/>
        <p:cNvGrpSpPr/>
        <p:nvPr/>
      </p:nvGrpSpPr>
      <p:grpSpPr>
        <a:xfrm>
          <a:off x="0" y="0"/>
          <a:ext cx="0" cy="0"/>
          <a:chOff x="0" y="0"/>
          <a:chExt cx="0" cy="0"/>
        </a:xfrm>
      </p:grpSpPr>
      <p:sp>
        <p:nvSpPr>
          <p:cNvPr id="92" name="Shape 92"/>
          <p:cNvSpPr/>
          <p:nvPr/>
        </p:nvSpPr>
        <p:spPr>
          <a:xfrm>
            <a:off x="0" y="1174850"/>
            <a:ext cx="9144000" cy="4751399"/>
          </a:xfrm>
          <a:prstGeom prst="rect">
            <a:avLst/>
          </a:prstGeom>
          <a:solidFill>
            <a:srgbClr val="1C4587"/>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indent="0" lvl="0" marL="0" marR="0" rtl="0" algn="l">
              <a:lnSpc>
                <a:spcPct val="100000"/>
              </a:lnSpc>
              <a:spcBef>
                <a:spcPts val="0"/>
              </a:spcBef>
              <a:spcAft>
                <a:spcPts val="0"/>
              </a:spcAft>
              <a:buClr>
                <a:srgbClr val="000000"/>
              </a:buClr>
              <a:buFont typeface="Arial"/>
              <a:buNone/>
            </a:pPr>
            <a:r>
              <a:t/>
            </a:r>
            <a:endParaRPr b="0" i="0" sz="1400" u="none" cap="none" strike="noStrike">
              <a:solidFill>
                <a:srgbClr val="000000"/>
              </a:solidFill>
              <a:latin typeface="Arial"/>
              <a:ea typeface="Arial"/>
              <a:cs typeface="Arial"/>
              <a:sym typeface="Arial"/>
            </a:endParaRPr>
          </a:p>
        </p:txBody>
      </p:sp>
      <p:sp>
        <p:nvSpPr>
          <p:cNvPr id="93" name="Shape 93"/>
          <p:cNvSpPr txBox="1"/>
          <p:nvPr>
            <p:ph type="title"/>
          </p:nvPr>
        </p:nvSpPr>
        <p:spPr>
          <a:xfrm>
            <a:off x="779462" y="381000"/>
            <a:ext cx="7583400" cy="1044599"/>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Clr>
                <a:schemeClr val="dk2"/>
              </a:buClr>
              <a:buSzPct val="25000"/>
              <a:buFont typeface="Raleway"/>
              <a:buNone/>
            </a:pPr>
            <a:r>
              <a:rPr b="0" i="0" lang="en-US" sz="3800" u="none" cap="none" strike="noStrike">
                <a:solidFill>
                  <a:srgbClr val="FFFFFF"/>
                </a:solidFill>
                <a:latin typeface="Trebuchet MS"/>
                <a:ea typeface="Trebuchet MS"/>
                <a:cs typeface="Trebuchet MS"/>
                <a:sym typeface="Trebuchet MS"/>
              </a:rPr>
              <a:t>Problem Definition</a:t>
            </a:r>
          </a:p>
        </p:txBody>
      </p:sp>
      <p:sp>
        <p:nvSpPr>
          <p:cNvPr id="94" name="Shape 94"/>
          <p:cNvSpPr txBox="1"/>
          <p:nvPr>
            <p:ph idx="1" type="body"/>
          </p:nvPr>
        </p:nvSpPr>
        <p:spPr>
          <a:xfrm>
            <a:off x="379237" y="1676241"/>
            <a:ext cx="7583400" cy="1290000"/>
          </a:xfrm>
          <a:prstGeom prst="rect">
            <a:avLst/>
          </a:prstGeom>
          <a:noFill/>
          <a:ln>
            <a:noFill/>
          </a:ln>
        </p:spPr>
        <p:txBody>
          <a:bodyPr anchorCtr="0" anchor="ctr" bIns="45700" lIns="91425" rIns="91425" tIns="45700">
            <a:noAutofit/>
          </a:bodyPr>
          <a:lstStyle/>
          <a:p>
            <a:pPr indent="0" lvl="0" marL="0" marR="0" rtl="0" algn="l">
              <a:lnSpc>
                <a:spcPct val="115000"/>
              </a:lnSpc>
              <a:spcBef>
                <a:spcPts val="0"/>
              </a:spcBef>
              <a:spcAft>
                <a:spcPts val="0"/>
              </a:spcAft>
              <a:buClr>
                <a:srgbClr val="001D4D"/>
              </a:buClr>
              <a:buSzPct val="25000"/>
              <a:buFont typeface="Noto Sans Symbols"/>
              <a:buNone/>
            </a:pPr>
            <a:r>
              <a:rPr b="0" i="0" lang="en-US" sz="1800" u="none" cap="none" strike="noStrike">
                <a:solidFill>
                  <a:srgbClr val="FFFFFF"/>
                </a:solidFill>
                <a:latin typeface="Trebuchet MS"/>
                <a:ea typeface="Trebuchet MS"/>
                <a:cs typeface="Trebuchet MS"/>
                <a:sym typeface="Trebuchet MS"/>
              </a:rPr>
              <a:t>Mobile Judge is a web application that is built more for mobile devices to be the primary use. Mobile Judge is the application that judges will be using to score students during the senior project showcase.</a:t>
            </a:r>
          </a:p>
        </p:txBody>
      </p:sp>
      <p:sp>
        <p:nvSpPr>
          <p:cNvPr id="95" name="Shape 95"/>
          <p:cNvSpPr/>
          <p:nvPr/>
        </p:nvSpPr>
        <p:spPr>
          <a:xfrm>
            <a:off x="379237" y="1425600"/>
            <a:ext cx="1942799" cy="394500"/>
          </a:xfrm>
          <a:prstGeom prst="rect">
            <a:avLst/>
          </a:prstGeom>
          <a:solidFill>
            <a:srgbClr val="4A86E8"/>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indent="0" lvl="0" marL="0" marR="0" rtl="0" algn="ctr">
              <a:lnSpc>
                <a:spcPct val="100000"/>
              </a:lnSpc>
              <a:spcBef>
                <a:spcPts val="0"/>
              </a:spcBef>
              <a:spcAft>
                <a:spcPts val="0"/>
              </a:spcAft>
              <a:buClr>
                <a:srgbClr val="FFFFFF"/>
              </a:buClr>
              <a:buSzPct val="25000"/>
              <a:buFont typeface="Ubuntu"/>
              <a:buNone/>
            </a:pPr>
            <a:r>
              <a:rPr b="1" i="0" lang="en-US" sz="2400" u="none" cap="none" strike="noStrike">
                <a:solidFill>
                  <a:srgbClr val="FFFFFF"/>
                </a:solidFill>
                <a:latin typeface="Ubuntu"/>
                <a:ea typeface="Ubuntu"/>
                <a:cs typeface="Ubuntu"/>
                <a:sym typeface="Ubuntu"/>
              </a:rPr>
              <a:t>Our Project</a:t>
            </a:r>
          </a:p>
        </p:txBody>
      </p:sp>
      <p:sp>
        <p:nvSpPr>
          <p:cNvPr id="96" name="Shape 96"/>
          <p:cNvSpPr/>
          <p:nvPr/>
        </p:nvSpPr>
        <p:spPr>
          <a:xfrm>
            <a:off x="379237" y="2971925"/>
            <a:ext cx="2808300" cy="394500"/>
          </a:xfrm>
          <a:prstGeom prst="rect">
            <a:avLst/>
          </a:prstGeom>
          <a:solidFill>
            <a:srgbClr val="4A86E8"/>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indent="0" lvl="0" marL="0" marR="0" rtl="0" algn="ctr">
              <a:lnSpc>
                <a:spcPct val="100000"/>
              </a:lnSpc>
              <a:spcBef>
                <a:spcPts val="0"/>
              </a:spcBef>
              <a:spcAft>
                <a:spcPts val="0"/>
              </a:spcAft>
              <a:buClr>
                <a:srgbClr val="FFFFFF"/>
              </a:buClr>
              <a:buSzPct val="25000"/>
              <a:buFont typeface="Ubuntu"/>
              <a:buNone/>
            </a:pPr>
            <a:r>
              <a:rPr b="1" i="0" lang="en-US" sz="2400" u="none" cap="none" strike="noStrike">
                <a:solidFill>
                  <a:srgbClr val="FFFFFF"/>
                </a:solidFill>
                <a:latin typeface="Ubuntu"/>
                <a:ea typeface="Ubuntu"/>
                <a:cs typeface="Ubuntu"/>
                <a:sym typeface="Ubuntu"/>
              </a:rPr>
              <a:t>Current Problems</a:t>
            </a:r>
          </a:p>
        </p:txBody>
      </p:sp>
      <p:sp>
        <p:nvSpPr>
          <p:cNvPr id="97" name="Shape 97"/>
          <p:cNvSpPr txBox="1"/>
          <p:nvPr/>
        </p:nvSpPr>
        <p:spPr>
          <a:xfrm>
            <a:off x="379244" y="3269548"/>
            <a:ext cx="4603199" cy="2472000"/>
          </a:xfrm>
          <a:prstGeom prst="rect">
            <a:avLst/>
          </a:prstGeom>
          <a:noFill/>
          <a:ln>
            <a:noFill/>
          </a:ln>
        </p:spPr>
        <p:txBody>
          <a:bodyPr anchorCtr="0" anchor="ctr" bIns="91425" lIns="91425" rIns="91425" tIns="91425">
            <a:noAutofit/>
          </a:bodyPr>
          <a:lstStyle/>
          <a:p>
            <a:pPr indent="-330200" lvl="0" marL="457200" marR="0" rtl="0" algn="l">
              <a:lnSpc>
                <a:spcPct val="115000"/>
              </a:lnSpc>
              <a:spcBef>
                <a:spcPts val="0"/>
              </a:spcBef>
              <a:spcAft>
                <a:spcPts val="0"/>
              </a:spcAft>
              <a:buClr>
                <a:schemeClr val="lt1"/>
              </a:buClr>
              <a:buSzPct val="100000"/>
              <a:buFont typeface="Noto Sans Symbols"/>
              <a:buChar char="●"/>
            </a:pPr>
            <a:r>
              <a:rPr b="0" i="0" lang="en-US" sz="1600" u="none" cap="none" strike="noStrike">
                <a:solidFill>
                  <a:schemeClr val="lt1"/>
                </a:solidFill>
                <a:latin typeface="Trebuchet MS"/>
                <a:ea typeface="Trebuchet MS"/>
                <a:cs typeface="Trebuchet MS"/>
                <a:sym typeface="Trebuchet MS"/>
              </a:rPr>
              <a:t>Lacked the ability to accept/reject grades</a:t>
            </a:r>
          </a:p>
          <a:p>
            <a:pPr indent="-330200" lvl="0" marL="457200" marR="0" rtl="0" algn="l">
              <a:lnSpc>
                <a:spcPct val="115000"/>
              </a:lnSpc>
              <a:spcBef>
                <a:spcPts val="0"/>
              </a:spcBef>
              <a:spcAft>
                <a:spcPts val="0"/>
              </a:spcAft>
              <a:buClr>
                <a:schemeClr val="lt1"/>
              </a:buClr>
              <a:buSzPct val="100000"/>
              <a:buFont typeface="Noto Sans Symbols"/>
              <a:buChar char="●"/>
            </a:pPr>
            <a:r>
              <a:rPr b="0" i="0" lang="en-US" sz="1600" u="none" cap="none" strike="noStrike">
                <a:solidFill>
                  <a:schemeClr val="lt1"/>
                </a:solidFill>
                <a:latin typeface="Trebuchet MS"/>
                <a:ea typeface="Trebuchet MS"/>
                <a:cs typeface="Trebuchet MS"/>
                <a:sym typeface="Trebuchet MS"/>
              </a:rPr>
              <a:t>View/update user profile page</a:t>
            </a:r>
          </a:p>
          <a:p>
            <a:pPr indent="-330200" lvl="0" marL="457200" marR="0" rtl="0" algn="l">
              <a:lnSpc>
                <a:spcPct val="115000"/>
              </a:lnSpc>
              <a:spcBef>
                <a:spcPts val="0"/>
              </a:spcBef>
              <a:spcAft>
                <a:spcPts val="0"/>
              </a:spcAft>
              <a:buClr>
                <a:schemeClr val="lt1"/>
              </a:buClr>
              <a:buSzPct val="100000"/>
              <a:buFont typeface="Noto Sans Symbols"/>
              <a:buChar char="●"/>
            </a:pPr>
            <a:r>
              <a:rPr b="0" i="0" lang="en-US" sz="1600" u="none" cap="none" strike="noStrike">
                <a:solidFill>
                  <a:schemeClr val="lt1"/>
                </a:solidFill>
                <a:latin typeface="Trebuchet MS"/>
                <a:ea typeface="Trebuchet MS"/>
                <a:cs typeface="Trebuchet MS"/>
                <a:sym typeface="Trebuchet MS"/>
              </a:rPr>
              <a:t>Ability for admin to filter email selections</a:t>
            </a:r>
          </a:p>
          <a:p>
            <a:pPr indent="-330200" lvl="0" marL="457200" marR="0" rtl="0" algn="l">
              <a:lnSpc>
                <a:spcPct val="115000"/>
              </a:lnSpc>
              <a:spcBef>
                <a:spcPts val="0"/>
              </a:spcBef>
              <a:spcAft>
                <a:spcPts val="0"/>
              </a:spcAft>
              <a:buClr>
                <a:schemeClr val="lt1"/>
              </a:buClr>
              <a:buSzPct val="100000"/>
              <a:buFont typeface="Noto Sans Symbols"/>
              <a:buChar char="●"/>
            </a:pPr>
            <a:r>
              <a:rPr b="0" i="0" lang="en-US" sz="1600" u="none" cap="none" strike="noStrike">
                <a:solidFill>
                  <a:schemeClr val="lt1"/>
                </a:solidFill>
                <a:latin typeface="Trebuchet MS"/>
                <a:ea typeface="Trebuchet MS"/>
                <a:cs typeface="Trebuchet MS"/>
                <a:sym typeface="Trebuchet MS"/>
              </a:rPr>
              <a:t>Social media account linking</a:t>
            </a:r>
          </a:p>
          <a:p>
            <a:pPr indent="-330200" lvl="0" marL="457200" marR="0" rtl="0" algn="l">
              <a:lnSpc>
                <a:spcPct val="115000"/>
              </a:lnSpc>
              <a:spcBef>
                <a:spcPts val="0"/>
              </a:spcBef>
              <a:spcAft>
                <a:spcPts val="0"/>
              </a:spcAft>
              <a:buClr>
                <a:schemeClr val="lt1"/>
              </a:buClr>
              <a:buSzPct val="100000"/>
              <a:buFont typeface="Noto Sans Symbols"/>
              <a:buChar char="●"/>
            </a:pPr>
            <a:r>
              <a:rPr b="0" i="0" lang="en-US" sz="1600" u="none" cap="none" strike="noStrike">
                <a:solidFill>
                  <a:schemeClr val="lt1"/>
                </a:solidFill>
                <a:latin typeface="Trebuchet MS"/>
                <a:ea typeface="Trebuchet MS"/>
                <a:cs typeface="Trebuchet MS"/>
                <a:sym typeface="Trebuchet MS"/>
              </a:rPr>
              <a:t>Pagination on all grids</a:t>
            </a:r>
          </a:p>
          <a:p>
            <a:pPr indent="-330200" lvl="0" marL="457200" marR="0" rtl="0" algn="l">
              <a:lnSpc>
                <a:spcPct val="115000"/>
              </a:lnSpc>
              <a:spcBef>
                <a:spcPts val="0"/>
              </a:spcBef>
              <a:spcAft>
                <a:spcPts val="0"/>
              </a:spcAft>
              <a:buClr>
                <a:schemeClr val="lt1"/>
              </a:buClr>
              <a:buSzPct val="100000"/>
              <a:buFont typeface="Noto Sans Symbols"/>
              <a:buChar char="●"/>
            </a:pPr>
            <a:r>
              <a:rPr b="0" i="0" lang="en-US" sz="1600" u="none" cap="none" strike="noStrike">
                <a:solidFill>
                  <a:schemeClr val="lt1"/>
                </a:solidFill>
                <a:latin typeface="Trebuchet MS"/>
                <a:ea typeface="Trebuchet MS"/>
                <a:cs typeface="Trebuchet MS"/>
                <a:sym typeface="Trebuchet MS"/>
              </a:rPr>
              <a:t>Export grades/judges</a:t>
            </a:r>
          </a:p>
          <a:p>
            <a:pPr indent="-330200" lvl="0" marL="457200" marR="0" rtl="0" algn="l">
              <a:lnSpc>
                <a:spcPct val="115000"/>
              </a:lnSpc>
              <a:spcBef>
                <a:spcPts val="0"/>
              </a:spcBef>
              <a:spcAft>
                <a:spcPts val="0"/>
              </a:spcAft>
              <a:buClr>
                <a:schemeClr val="lt1"/>
              </a:buClr>
              <a:buSzPct val="100000"/>
              <a:buFont typeface="Noto Sans Symbols"/>
              <a:buChar char="●"/>
            </a:pPr>
            <a:r>
              <a:rPr b="0" i="0" lang="en-US" sz="1600" u="none" cap="none" strike="noStrike">
                <a:solidFill>
                  <a:schemeClr val="lt1"/>
                </a:solidFill>
                <a:latin typeface="Trebuchet MS"/>
                <a:ea typeface="Trebuchet MS"/>
                <a:cs typeface="Trebuchet MS"/>
                <a:sym typeface="Trebuchet MS"/>
              </a:rPr>
              <a:t>Import Students</a:t>
            </a:r>
          </a:p>
          <a:p>
            <a:pPr indent="-330200" lvl="0" marL="457200" marR="0" rtl="0" algn="l">
              <a:lnSpc>
                <a:spcPct val="115000"/>
              </a:lnSpc>
              <a:spcBef>
                <a:spcPts val="0"/>
              </a:spcBef>
              <a:spcAft>
                <a:spcPts val="0"/>
              </a:spcAft>
              <a:buClr>
                <a:schemeClr val="lt1"/>
              </a:buClr>
              <a:buSzPct val="100000"/>
              <a:buFont typeface="Trebuchet MS"/>
              <a:buChar char="●"/>
            </a:pPr>
            <a:r>
              <a:rPr b="0" i="0" lang="en-US" sz="1600" u="none" cap="none" strike="noStrike">
                <a:solidFill>
                  <a:schemeClr val="lt1"/>
                </a:solidFill>
                <a:latin typeface="Trebuchet MS"/>
                <a:ea typeface="Trebuchet MS"/>
                <a:cs typeface="Trebuchet MS"/>
                <a:sym typeface="Trebuchet MS"/>
              </a:rPr>
              <a:t>Manage Student/Judges information</a:t>
            </a:r>
          </a:p>
        </p:txBody>
      </p:sp>
      <p:sp>
        <p:nvSpPr>
          <p:cNvPr id="98" name="Shape 98"/>
          <p:cNvSpPr/>
          <p:nvPr/>
        </p:nvSpPr>
        <p:spPr>
          <a:xfrm>
            <a:off x="5732625" y="3269550"/>
            <a:ext cx="3242100" cy="1761000"/>
          </a:xfrm>
          <a:prstGeom prst="rect">
            <a:avLst/>
          </a:prstGeom>
          <a:solidFill>
            <a:schemeClr val="accent1"/>
          </a:solidFill>
          <a:ln cap="flat" cmpd="sng" w="19050">
            <a:solidFill>
              <a:srgbClr val="FFFFFF"/>
            </a:solidFill>
            <a:prstDash val="solid"/>
            <a:round/>
            <a:headEnd len="med" w="med" type="none"/>
            <a:tailEnd len="med" w="med" type="none"/>
          </a:ln>
        </p:spPr>
        <p:txBody>
          <a:bodyPr anchorCtr="0" anchor="ctr" bIns="91425" lIns="91425" rIns="91425" tIns="91425">
            <a:noAutofit/>
          </a:bodyPr>
          <a:lstStyle/>
          <a:p>
            <a:pPr indent="-317500" lvl="0" marL="457200" marR="0" rtl="0" algn="l">
              <a:lnSpc>
                <a:spcPct val="115000"/>
              </a:lnSpc>
              <a:spcBef>
                <a:spcPts val="0"/>
              </a:spcBef>
              <a:spcAft>
                <a:spcPts val="0"/>
              </a:spcAft>
              <a:buClr>
                <a:schemeClr val="lt1"/>
              </a:buClr>
              <a:buSzPct val="100000"/>
              <a:buFont typeface="Trebuchet MS"/>
              <a:buChar char="●"/>
            </a:pPr>
            <a:r>
              <a:rPr b="0" i="0" lang="en-US" sz="1400" u="none" cap="none" strike="noStrike">
                <a:solidFill>
                  <a:schemeClr val="lt1"/>
                </a:solidFill>
                <a:latin typeface="Trebuchet MS"/>
                <a:ea typeface="Trebuchet MS"/>
                <a:cs typeface="Trebuchet MS"/>
                <a:sym typeface="Trebuchet MS"/>
              </a:rPr>
              <a:t>Implement Docker CI</a:t>
            </a:r>
            <a:br>
              <a:rPr b="0" i="0" lang="en-US" sz="1400" u="none" cap="none" strike="noStrike">
                <a:solidFill>
                  <a:schemeClr val="lt1"/>
                </a:solidFill>
                <a:latin typeface="Trebuchet MS"/>
                <a:ea typeface="Trebuchet MS"/>
                <a:cs typeface="Trebuchet MS"/>
                <a:sym typeface="Trebuchet MS"/>
              </a:rPr>
            </a:br>
          </a:p>
          <a:p>
            <a:pPr indent="-317500" lvl="0" marL="457200" marR="0" rtl="0" algn="l">
              <a:lnSpc>
                <a:spcPct val="115000"/>
              </a:lnSpc>
              <a:spcBef>
                <a:spcPts val="2000"/>
              </a:spcBef>
              <a:spcAft>
                <a:spcPts val="0"/>
              </a:spcAft>
              <a:buClr>
                <a:schemeClr val="lt1"/>
              </a:buClr>
              <a:buSzPct val="100000"/>
              <a:buFont typeface="Trebuchet MS"/>
              <a:buChar char="●"/>
            </a:pPr>
            <a:r>
              <a:rPr b="0" i="0" lang="en-US" sz="1400" u="none" cap="none" strike="noStrike">
                <a:solidFill>
                  <a:schemeClr val="lt1"/>
                </a:solidFill>
                <a:latin typeface="Trebuchet MS"/>
                <a:ea typeface="Trebuchet MS"/>
                <a:cs typeface="Trebuchet MS"/>
                <a:sym typeface="Trebuchet MS"/>
              </a:rPr>
              <a:t>Filter emails and maintain states</a:t>
            </a:r>
          </a:p>
          <a:p>
            <a:pPr indent="-368300" lvl="0" marL="457200" marR="0" rtl="0" algn="l">
              <a:lnSpc>
                <a:spcPct val="115000"/>
              </a:lnSpc>
              <a:spcBef>
                <a:spcPts val="2000"/>
              </a:spcBef>
              <a:spcAft>
                <a:spcPts val="0"/>
              </a:spcAft>
              <a:buClr>
                <a:schemeClr val="lt1"/>
              </a:buClr>
              <a:buSzPct val="100000"/>
              <a:buFont typeface="Trebuchet MS"/>
              <a:buChar char="●"/>
            </a:pPr>
            <a:r>
              <a:rPr b="0" i="0" lang="en-US" sz="1400" u="none" cap="none" strike="noStrike">
                <a:solidFill>
                  <a:schemeClr val="lt1"/>
                </a:solidFill>
                <a:latin typeface="Trebuchet MS"/>
                <a:ea typeface="Trebuchet MS"/>
                <a:cs typeface="Trebuchet MS"/>
                <a:sym typeface="Trebuchet MS"/>
              </a:rPr>
              <a:t>Linking/Unlinking logins</a:t>
            </a:r>
          </a:p>
        </p:txBody>
      </p:sp>
      <p:sp>
        <p:nvSpPr>
          <p:cNvPr id="99" name="Shape 99"/>
          <p:cNvSpPr/>
          <p:nvPr/>
        </p:nvSpPr>
        <p:spPr>
          <a:xfrm>
            <a:off x="7500350" y="2875050"/>
            <a:ext cx="1375499" cy="394500"/>
          </a:xfrm>
          <a:prstGeom prst="rect">
            <a:avLst/>
          </a:prstGeom>
          <a:solidFill>
            <a:srgbClr val="4A86E8"/>
          </a:solidFill>
          <a:ln cap="flat" cmpd="sng" w="19050">
            <a:solidFill>
              <a:srgbClr val="FFFFFF"/>
            </a:solidFill>
            <a:prstDash val="solid"/>
            <a:round/>
            <a:headEnd len="med" w="med" type="none"/>
            <a:tailEnd len="med" w="med" type="none"/>
          </a:ln>
        </p:spPr>
        <p:txBody>
          <a:bodyPr anchorCtr="0" anchor="ctr" bIns="91425" lIns="91425" rIns="91425" tIns="91425">
            <a:noAutofit/>
          </a:bodyPr>
          <a:lstStyle/>
          <a:p>
            <a:pPr indent="0" lvl="0" marL="0" marR="0" rtl="0" algn="ctr">
              <a:lnSpc>
                <a:spcPct val="100000"/>
              </a:lnSpc>
              <a:spcBef>
                <a:spcPts val="0"/>
              </a:spcBef>
              <a:spcAft>
                <a:spcPts val="0"/>
              </a:spcAft>
              <a:buClr>
                <a:srgbClr val="FFFFFF"/>
              </a:buClr>
              <a:buSzPct val="25000"/>
              <a:buFont typeface="Ubuntu"/>
              <a:buNone/>
            </a:pPr>
            <a:r>
              <a:rPr b="1" i="0" lang="en-US" sz="2400" u="none" cap="none" strike="noStrike">
                <a:solidFill>
                  <a:srgbClr val="FFFFFF"/>
                </a:solidFill>
                <a:latin typeface="Ubuntu"/>
                <a:ea typeface="Ubuntu"/>
                <a:cs typeface="Ubuntu"/>
                <a:sym typeface="Ubuntu"/>
              </a:rPr>
              <a:t>My Part</a:t>
            </a:r>
          </a:p>
        </p:txBody>
      </p:sp>
    </p:spTree>
  </p:cSld>
  <p:clrMapOvr>
    <a:masterClrMapping/>
  </p:clrMapOvr>
  <p:transition spd="slow">
    <p:cut/>
  </p:transition>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04" name="Shape 104"/>
        <p:cNvGrpSpPr/>
        <p:nvPr/>
      </p:nvGrpSpPr>
      <p:grpSpPr>
        <a:xfrm>
          <a:off x="0" y="0"/>
          <a:ext cx="0" cy="0"/>
          <a:chOff x="0" y="0"/>
          <a:chExt cx="0" cy="0"/>
        </a:xfrm>
      </p:grpSpPr>
      <p:sp>
        <p:nvSpPr>
          <p:cNvPr id="105" name="Shape 105"/>
          <p:cNvSpPr txBox="1"/>
          <p:nvPr>
            <p:ph type="title"/>
          </p:nvPr>
        </p:nvSpPr>
        <p:spPr>
          <a:xfrm>
            <a:off x="779462" y="381000"/>
            <a:ext cx="7583400" cy="1044599"/>
          </a:xfrm>
          <a:prstGeom prst="rect">
            <a:avLst/>
          </a:prstGeom>
          <a:noFill/>
          <a:ln>
            <a:noFill/>
          </a:ln>
        </p:spPr>
        <p:txBody>
          <a:bodyPr anchorCtr="0" anchor="t" bIns="91425" lIns="91425" rIns="91425" tIns="91425">
            <a:noAutofit/>
          </a:bodyPr>
          <a:lstStyle/>
          <a:p>
            <a:pPr indent="0" lvl="0" marL="0" marR="0" rtl="0" algn="l">
              <a:lnSpc>
                <a:spcPct val="100000"/>
              </a:lnSpc>
              <a:spcBef>
                <a:spcPts val="0"/>
              </a:spcBef>
              <a:spcAft>
                <a:spcPts val="0"/>
              </a:spcAft>
              <a:buClr>
                <a:schemeClr val="dk2"/>
              </a:buClr>
              <a:buSzPct val="25000"/>
              <a:buFont typeface="Raleway"/>
              <a:buNone/>
            </a:pPr>
            <a:r>
              <a:rPr b="0" i="0" lang="en-US" sz="3800" u="none" cap="none" strike="noStrike">
                <a:solidFill>
                  <a:srgbClr val="FFFFFF"/>
                </a:solidFill>
                <a:latin typeface="Trebuchet MS"/>
                <a:ea typeface="Trebuchet MS"/>
                <a:cs typeface="Trebuchet MS"/>
                <a:sym typeface="Trebuchet MS"/>
              </a:rPr>
              <a:t>Full Gantt chart</a:t>
            </a:r>
          </a:p>
        </p:txBody>
      </p:sp>
      <p:pic>
        <p:nvPicPr>
          <p:cNvPr id="106" name="Shape 106"/>
          <p:cNvPicPr preferRelativeResize="0"/>
          <p:nvPr/>
        </p:nvPicPr>
        <p:blipFill rotWithShape="1">
          <a:blip r:embed="rId3">
            <a:alphaModFix/>
          </a:blip>
          <a:srcRect b="0" l="0" r="0" t="0"/>
          <a:stretch/>
        </p:blipFill>
        <p:spPr>
          <a:xfrm>
            <a:off x="230200" y="1086675"/>
            <a:ext cx="8743200" cy="5532600"/>
          </a:xfrm>
          <a:prstGeom prst="rect">
            <a:avLst/>
          </a:prstGeom>
          <a:noFill/>
          <a:ln>
            <a:noFill/>
          </a:ln>
        </p:spPr>
      </p:pic>
    </p:spTree>
  </p:cSld>
  <p:clrMapOvr>
    <a:masterClrMapping/>
  </p:clrMapOvr>
  <p:transition spd="slow">
    <p:cut/>
  </p:transition>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11" name="Shape 111"/>
        <p:cNvGrpSpPr/>
        <p:nvPr/>
      </p:nvGrpSpPr>
      <p:grpSpPr>
        <a:xfrm>
          <a:off x="0" y="0"/>
          <a:ext cx="0" cy="0"/>
          <a:chOff x="0" y="0"/>
          <a:chExt cx="0" cy="0"/>
        </a:xfrm>
      </p:grpSpPr>
      <p:sp>
        <p:nvSpPr>
          <p:cNvPr id="112" name="Shape 112"/>
          <p:cNvSpPr txBox="1"/>
          <p:nvPr>
            <p:ph type="title"/>
          </p:nvPr>
        </p:nvSpPr>
        <p:spPr>
          <a:xfrm>
            <a:off x="779462" y="381000"/>
            <a:ext cx="7583486" cy="1044575"/>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Clr>
                <a:schemeClr val="dk2"/>
              </a:buClr>
              <a:buSzPct val="25000"/>
              <a:buFont typeface="Raleway"/>
              <a:buNone/>
            </a:pPr>
            <a:r>
              <a:rPr b="0" i="0" lang="en-US" sz="3800" u="none" cap="none" strike="noStrike">
                <a:solidFill>
                  <a:srgbClr val="FFFFFF"/>
                </a:solidFill>
                <a:latin typeface="Trebuchet MS"/>
                <a:ea typeface="Trebuchet MS"/>
                <a:cs typeface="Trebuchet MS"/>
                <a:sym typeface="Trebuchet MS"/>
              </a:rPr>
              <a:t>System Design: Architecture</a:t>
            </a:r>
          </a:p>
        </p:txBody>
      </p:sp>
      <p:sp>
        <p:nvSpPr>
          <p:cNvPr id="113" name="Shape 113"/>
          <p:cNvSpPr txBox="1"/>
          <p:nvPr>
            <p:ph idx="1" type="body"/>
          </p:nvPr>
        </p:nvSpPr>
        <p:spPr>
          <a:xfrm>
            <a:off x="779462" y="1828800"/>
            <a:ext cx="7583400" cy="4208399"/>
          </a:xfrm>
          <a:prstGeom prst="rect">
            <a:avLst/>
          </a:prstGeom>
          <a:noFill/>
          <a:ln>
            <a:noFill/>
          </a:ln>
        </p:spPr>
        <p:txBody>
          <a:bodyPr anchorCtr="0" anchor="t" bIns="45700" lIns="91425" rIns="91425" tIns="45700">
            <a:noAutofit/>
          </a:bodyPr>
          <a:lstStyle/>
          <a:p>
            <a:pPr indent="-282575" lvl="0" marL="282575" marR="0" rtl="0" algn="l">
              <a:lnSpc>
                <a:spcPct val="115000"/>
              </a:lnSpc>
              <a:spcBef>
                <a:spcPts val="0"/>
              </a:spcBef>
              <a:spcAft>
                <a:spcPts val="0"/>
              </a:spcAft>
              <a:buClr>
                <a:srgbClr val="FFFFFF"/>
              </a:buClr>
              <a:buSzPct val="100000"/>
              <a:buFont typeface="Noto Sans Symbols"/>
              <a:buChar char="●"/>
            </a:pPr>
            <a:r>
              <a:rPr b="0" i="0" lang="en-US" sz="2200" u="none" cap="none" strike="noStrike">
                <a:solidFill>
                  <a:srgbClr val="FFFFFF"/>
                </a:solidFill>
                <a:latin typeface="Trebuchet MS"/>
                <a:ea typeface="Trebuchet MS"/>
                <a:cs typeface="Trebuchet MS"/>
                <a:sym typeface="Trebuchet MS"/>
              </a:rPr>
              <a:t>3-tier architecture and Client-Server</a:t>
            </a:r>
          </a:p>
          <a:p>
            <a:pPr indent="-142875" lvl="0" marL="282575" marR="0" rtl="0" algn="l">
              <a:lnSpc>
                <a:spcPct val="100000"/>
              </a:lnSpc>
              <a:spcBef>
                <a:spcPts val="0"/>
              </a:spcBef>
              <a:spcAft>
                <a:spcPts val="0"/>
              </a:spcAft>
              <a:buClr>
                <a:srgbClr val="FFFFFF"/>
              </a:buClr>
              <a:buSzPct val="100000"/>
              <a:buFont typeface="Noto Sans Symbols"/>
              <a:buChar char="●"/>
            </a:pPr>
            <a:r>
              <a:rPr b="0" i="0" lang="en-US" sz="2200" u="none" cap="none" strike="noStrike">
                <a:solidFill>
                  <a:srgbClr val="FFFFFF"/>
                </a:solidFill>
                <a:latin typeface="Trebuchet MS"/>
                <a:ea typeface="Trebuchet MS"/>
                <a:cs typeface="Trebuchet MS"/>
                <a:sym typeface="Trebuchet MS"/>
              </a:rPr>
              <a:t>Security/Privacy</a:t>
            </a:r>
          </a:p>
          <a:p>
            <a:pPr indent="-228600" lvl="0" marL="914400" marR="0" rtl="0" algn="l">
              <a:lnSpc>
                <a:spcPct val="100000"/>
              </a:lnSpc>
              <a:spcBef>
                <a:spcPts val="0"/>
              </a:spcBef>
              <a:spcAft>
                <a:spcPts val="0"/>
              </a:spcAft>
              <a:buClr>
                <a:srgbClr val="FFFFFF"/>
              </a:buClr>
              <a:buSzPct val="100000"/>
              <a:buFont typeface="Noto Sans Symbols"/>
              <a:buAutoNum type="arabicPeriod"/>
            </a:pPr>
            <a:r>
              <a:rPr b="0" i="0" lang="en-US" sz="2200" u="none" cap="none" strike="noStrike">
                <a:solidFill>
                  <a:srgbClr val="FFFFFF"/>
                </a:solidFill>
                <a:latin typeface="Trebuchet MS"/>
                <a:ea typeface="Trebuchet MS"/>
                <a:cs typeface="Trebuchet MS"/>
                <a:sym typeface="Trebuchet MS"/>
              </a:rPr>
              <a:t>Oauthd authentication</a:t>
            </a:r>
          </a:p>
          <a:p>
            <a:pPr indent="-228600" lvl="0" marL="914400" marR="0" rtl="0" algn="l">
              <a:lnSpc>
                <a:spcPct val="100000"/>
              </a:lnSpc>
              <a:spcBef>
                <a:spcPts val="0"/>
              </a:spcBef>
              <a:spcAft>
                <a:spcPts val="0"/>
              </a:spcAft>
              <a:buClr>
                <a:srgbClr val="FFFFFF"/>
              </a:buClr>
              <a:buSzPct val="100000"/>
              <a:buFont typeface="Noto Sans Symbols"/>
              <a:buAutoNum type="arabicPeriod"/>
            </a:pPr>
            <a:r>
              <a:rPr b="0" i="0" lang="en-US" sz="2200" u="none" cap="none" strike="noStrike">
                <a:solidFill>
                  <a:srgbClr val="FFFFFF"/>
                </a:solidFill>
                <a:latin typeface="Trebuchet MS"/>
                <a:ea typeface="Trebuchet MS"/>
                <a:cs typeface="Trebuchet MS"/>
                <a:sym typeface="Trebuchet MS"/>
              </a:rPr>
              <a:t>Hashing and salting of passwords</a:t>
            </a:r>
          </a:p>
          <a:p>
            <a:pPr indent="-228600" lvl="0" marL="914400" marR="0" rtl="0" algn="l">
              <a:lnSpc>
                <a:spcPct val="100000"/>
              </a:lnSpc>
              <a:spcBef>
                <a:spcPts val="0"/>
              </a:spcBef>
              <a:spcAft>
                <a:spcPts val="0"/>
              </a:spcAft>
              <a:buClr>
                <a:srgbClr val="FFFFFF"/>
              </a:buClr>
              <a:buSzPct val="100000"/>
              <a:buFont typeface="Noto Sans Symbols"/>
              <a:buAutoNum type="arabicPeriod"/>
            </a:pPr>
            <a:r>
              <a:rPr b="0" i="0" lang="en-US" sz="2200" u="none" cap="none" strike="noStrike">
                <a:solidFill>
                  <a:srgbClr val="FFFFFF"/>
                </a:solidFill>
                <a:latin typeface="Trebuchet MS"/>
                <a:ea typeface="Trebuchet MS"/>
                <a:cs typeface="Trebuchet MS"/>
                <a:sym typeface="Trebuchet MS"/>
              </a:rPr>
              <a:t>Sanitizing user input</a:t>
            </a:r>
          </a:p>
          <a:p>
            <a:pPr indent="-228600" lvl="0" marL="914400" marR="0" rtl="0" algn="l">
              <a:lnSpc>
                <a:spcPct val="100000"/>
              </a:lnSpc>
              <a:spcBef>
                <a:spcPts val="0"/>
              </a:spcBef>
              <a:spcAft>
                <a:spcPts val="0"/>
              </a:spcAft>
              <a:buClr>
                <a:srgbClr val="FFFFFF"/>
              </a:buClr>
              <a:buSzPct val="100000"/>
              <a:buFont typeface="Noto Sans Symbols"/>
              <a:buAutoNum type="arabicPeriod"/>
            </a:pPr>
            <a:r>
              <a:rPr b="0" i="0" lang="en-US" sz="2200" u="none" cap="none" strike="noStrike">
                <a:solidFill>
                  <a:srgbClr val="FFFFFF"/>
                </a:solidFill>
                <a:latin typeface="Trebuchet MS"/>
                <a:ea typeface="Trebuchet MS"/>
                <a:cs typeface="Trebuchet MS"/>
                <a:sym typeface="Trebuchet MS"/>
              </a:rPr>
              <a:t>Token based authentication (bcrypt)</a:t>
            </a:r>
          </a:p>
        </p:txBody>
      </p:sp>
    </p:spTree>
  </p:cSld>
  <p:clrMapOvr>
    <a:masterClrMapping/>
  </p:clrMapOvr>
  <p:transition spd="slow">
    <p:cut/>
  </p:transition>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18" name="Shape 118"/>
        <p:cNvGrpSpPr/>
        <p:nvPr/>
      </p:nvGrpSpPr>
      <p:grpSpPr>
        <a:xfrm>
          <a:off x="0" y="0"/>
          <a:ext cx="0" cy="0"/>
          <a:chOff x="0" y="0"/>
          <a:chExt cx="0" cy="0"/>
        </a:xfrm>
      </p:grpSpPr>
      <p:sp>
        <p:nvSpPr>
          <p:cNvPr id="119" name="Shape 119"/>
          <p:cNvSpPr/>
          <p:nvPr/>
        </p:nvSpPr>
        <p:spPr>
          <a:xfrm>
            <a:off x="0" y="1078475"/>
            <a:ext cx="9144000" cy="5588099"/>
          </a:xfrm>
          <a:prstGeom prst="rect">
            <a:avLst/>
          </a:prstGeom>
          <a:solidFill>
            <a:srgbClr val="FFFFFF"/>
          </a:solidFill>
          <a:ln>
            <a:noFill/>
          </a:ln>
        </p:spPr>
        <p:txBody>
          <a:bodyPr anchorCtr="0" anchor="ctr" bIns="91425" lIns="91425" rIns="91425" tIns="91425">
            <a:noAutofit/>
          </a:bodyPr>
          <a:lstStyle/>
          <a:p>
            <a:pPr indent="0" lvl="0" marL="0" marR="0" rtl="0" algn="l">
              <a:lnSpc>
                <a:spcPct val="100000"/>
              </a:lnSpc>
              <a:spcBef>
                <a:spcPts val="0"/>
              </a:spcBef>
              <a:spcAft>
                <a:spcPts val="0"/>
              </a:spcAft>
              <a:buClr>
                <a:srgbClr val="000000"/>
              </a:buClr>
              <a:buFont typeface="Arial"/>
              <a:buNone/>
            </a:pPr>
            <a:r>
              <a:t/>
            </a:r>
            <a:endParaRPr b="0" i="0" sz="1400" u="none" cap="none" strike="noStrike">
              <a:solidFill>
                <a:srgbClr val="000000"/>
              </a:solidFill>
              <a:latin typeface="Arial"/>
              <a:ea typeface="Arial"/>
              <a:cs typeface="Arial"/>
              <a:sym typeface="Arial"/>
            </a:endParaRPr>
          </a:p>
        </p:txBody>
      </p:sp>
      <p:sp>
        <p:nvSpPr>
          <p:cNvPr id="120" name="Shape 120"/>
          <p:cNvSpPr txBox="1"/>
          <p:nvPr>
            <p:ph type="title"/>
          </p:nvPr>
        </p:nvSpPr>
        <p:spPr>
          <a:xfrm>
            <a:off x="779462" y="381000"/>
            <a:ext cx="7583486" cy="1044575"/>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Clr>
                <a:schemeClr val="dk2"/>
              </a:buClr>
              <a:buSzPct val="25000"/>
              <a:buFont typeface="Raleway"/>
              <a:buNone/>
            </a:pPr>
            <a:r>
              <a:rPr b="0" i="0" lang="en-US" sz="3800" u="none" cap="none" strike="noStrike">
                <a:solidFill>
                  <a:srgbClr val="FFFFFF"/>
                </a:solidFill>
                <a:latin typeface="Trebuchet MS"/>
                <a:ea typeface="Trebuchet MS"/>
                <a:cs typeface="Trebuchet MS"/>
                <a:sym typeface="Trebuchet MS"/>
              </a:rPr>
              <a:t>System Design: </a:t>
            </a:r>
            <a:r>
              <a:rPr b="0" i="0" lang="en-US" sz="3000" u="none" cap="none" strike="noStrike">
                <a:solidFill>
                  <a:srgbClr val="FFFFFF"/>
                </a:solidFill>
                <a:latin typeface="Trebuchet MS"/>
                <a:ea typeface="Trebuchet MS"/>
                <a:cs typeface="Trebuchet MS"/>
                <a:sym typeface="Trebuchet MS"/>
              </a:rPr>
              <a:t>Persistent data design</a:t>
            </a:r>
          </a:p>
        </p:txBody>
      </p:sp>
      <p:pic>
        <p:nvPicPr>
          <p:cNvPr id="121" name="Shape 121"/>
          <p:cNvPicPr preferRelativeResize="0"/>
          <p:nvPr/>
        </p:nvPicPr>
        <p:blipFill rotWithShape="1">
          <a:blip r:embed="rId3">
            <a:alphaModFix/>
          </a:blip>
          <a:srcRect b="0" l="0" r="0" t="0"/>
          <a:stretch/>
        </p:blipFill>
        <p:spPr>
          <a:xfrm>
            <a:off x="967762" y="1074425"/>
            <a:ext cx="7206875" cy="5592249"/>
          </a:xfrm>
          <a:prstGeom prst="rect">
            <a:avLst/>
          </a:prstGeom>
          <a:noFill/>
          <a:ln>
            <a:noFill/>
          </a:ln>
        </p:spPr>
      </p:pic>
    </p:spTree>
  </p:cSld>
  <p:clrMapOvr>
    <a:masterClrMapping/>
  </p:clrMapOvr>
  <p:transition spd="slow">
    <p:cut/>
  </p:transition>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26" name="Shape 126"/>
        <p:cNvGrpSpPr/>
        <p:nvPr/>
      </p:nvGrpSpPr>
      <p:grpSpPr>
        <a:xfrm>
          <a:off x="0" y="0"/>
          <a:ext cx="0" cy="0"/>
          <a:chOff x="0" y="0"/>
          <a:chExt cx="0" cy="0"/>
        </a:xfrm>
      </p:grpSpPr>
      <p:sp>
        <p:nvSpPr>
          <p:cNvPr id="127" name="Shape 127"/>
          <p:cNvSpPr/>
          <p:nvPr/>
        </p:nvSpPr>
        <p:spPr>
          <a:xfrm>
            <a:off x="0" y="1293125"/>
            <a:ext cx="9144000" cy="5092199"/>
          </a:xfrm>
          <a:prstGeom prst="rect">
            <a:avLst/>
          </a:prstGeom>
          <a:solidFill>
            <a:srgbClr val="FFFFFF"/>
          </a:solidFill>
          <a:ln>
            <a:noFill/>
          </a:ln>
        </p:spPr>
        <p:txBody>
          <a:bodyPr anchorCtr="0" anchor="ctr" bIns="91425" lIns="91425" rIns="91425" tIns="91425">
            <a:noAutofit/>
          </a:bodyPr>
          <a:lstStyle/>
          <a:p>
            <a:pPr indent="0" lvl="0" marL="0" marR="0" rtl="0" algn="l">
              <a:lnSpc>
                <a:spcPct val="100000"/>
              </a:lnSpc>
              <a:spcBef>
                <a:spcPts val="0"/>
              </a:spcBef>
              <a:spcAft>
                <a:spcPts val="0"/>
              </a:spcAft>
              <a:buClr>
                <a:srgbClr val="000000"/>
              </a:buClr>
              <a:buFont typeface="Arial"/>
              <a:buNone/>
            </a:pPr>
            <a:r>
              <a:t/>
            </a:r>
            <a:endParaRPr b="0" i="0" sz="1400" u="none" cap="none" strike="noStrike">
              <a:solidFill>
                <a:srgbClr val="000000"/>
              </a:solidFill>
              <a:latin typeface="Arial"/>
              <a:ea typeface="Arial"/>
              <a:cs typeface="Arial"/>
              <a:sym typeface="Arial"/>
            </a:endParaRPr>
          </a:p>
        </p:txBody>
      </p:sp>
      <p:sp>
        <p:nvSpPr>
          <p:cNvPr id="128" name="Shape 128"/>
          <p:cNvSpPr txBox="1"/>
          <p:nvPr>
            <p:ph type="title"/>
          </p:nvPr>
        </p:nvSpPr>
        <p:spPr>
          <a:xfrm>
            <a:off x="779462" y="381000"/>
            <a:ext cx="7583486" cy="1044575"/>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Clr>
                <a:schemeClr val="dk2"/>
              </a:buClr>
              <a:buSzPct val="25000"/>
              <a:buFont typeface="Raleway"/>
              <a:buNone/>
            </a:pPr>
            <a:r>
              <a:rPr b="0" i="0" lang="en-US" sz="3800" u="none" cap="none" strike="noStrike">
                <a:solidFill>
                  <a:srgbClr val="FFFFFF"/>
                </a:solidFill>
                <a:latin typeface="Trebuchet MS"/>
                <a:ea typeface="Trebuchet MS"/>
                <a:cs typeface="Trebuchet MS"/>
                <a:sym typeface="Trebuchet MS"/>
              </a:rPr>
              <a:t>System Design: Deployment</a:t>
            </a:r>
          </a:p>
        </p:txBody>
      </p:sp>
      <p:pic>
        <p:nvPicPr>
          <p:cNvPr id="129" name="Shape 129"/>
          <p:cNvPicPr preferRelativeResize="0"/>
          <p:nvPr/>
        </p:nvPicPr>
        <p:blipFill rotWithShape="1">
          <a:blip r:embed="rId3">
            <a:alphaModFix/>
          </a:blip>
          <a:srcRect b="0" l="0" r="0" t="0"/>
          <a:stretch/>
        </p:blipFill>
        <p:spPr>
          <a:xfrm>
            <a:off x="1022950" y="1853825"/>
            <a:ext cx="7096500" cy="3970800"/>
          </a:xfrm>
          <a:prstGeom prst="rect">
            <a:avLst/>
          </a:prstGeom>
          <a:noFill/>
          <a:ln>
            <a:noFill/>
          </a:ln>
        </p:spPr>
      </p:pic>
    </p:spTree>
  </p:cSld>
  <p:clrMapOvr>
    <a:masterClrMapping/>
  </p:clrMapOvr>
  <p:transition spd="slow">
    <p:cut/>
  </p:transition>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34" name="Shape 134"/>
        <p:cNvGrpSpPr/>
        <p:nvPr/>
      </p:nvGrpSpPr>
      <p:grpSpPr>
        <a:xfrm>
          <a:off x="0" y="0"/>
          <a:ext cx="0" cy="0"/>
          <a:chOff x="0" y="0"/>
          <a:chExt cx="0" cy="0"/>
        </a:xfrm>
      </p:grpSpPr>
      <p:sp>
        <p:nvSpPr>
          <p:cNvPr id="135" name="Shape 135"/>
          <p:cNvSpPr/>
          <p:nvPr/>
        </p:nvSpPr>
        <p:spPr>
          <a:xfrm>
            <a:off x="0" y="1558050"/>
            <a:ext cx="9144000" cy="2501999"/>
          </a:xfrm>
          <a:prstGeom prst="rect">
            <a:avLst/>
          </a:prstGeom>
          <a:solidFill>
            <a:srgbClr val="1C4587"/>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indent="0" lvl="0" marL="0" marR="0" rtl="0" algn="l">
              <a:lnSpc>
                <a:spcPct val="100000"/>
              </a:lnSpc>
              <a:spcBef>
                <a:spcPts val="0"/>
              </a:spcBef>
              <a:spcAft>
                <a:spcPts val="0"/>
              </a:spcAft>
              <a:buClr>
                <a:srgbClr val="000000"/>
              </a:buClr>
              <a:buFont typeface="Arial"/>
              <a:buNone/>
            </a:pPr>
            <a:r>
              <a:t/>
            </a:r>
            <a:endParaRPr b="0" i="0" sz="1400" u="none" cap="none" strike="noStrike">
              <a:solidFill>
                <a:srgbClr val="000000"/>
              </a:solidFill>
              <a:latin typeface="Arial"/>
              <a:ea typeface="Arial"/>
              <a:cs typeface="Arial"/>
              <a:sym typeface="Arial"/>
            </a:endParaRPr>
          </a:p>
        </p:txBody>
      </p:sp>
      <p:sp>
        <p:nvSpPr>
          <p:cNvPr id="136" name="Shape 136"/>
          <p:cNvSpPr txBox="1"/>
          <p:nvPr>
            <p:ph type="title"/>
          </p:nvPr>
        </p:nvSpPr>
        <p:spPr>
          <a:xfrm>
            <a:off x="779462" y="381000"/>
            <a:ext cx="7583486" cy="1044575"/>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Clr>
                <a:schemeClr val="dk2"/>
              </a:buClr>
              <a:buSzPct val="25000"/>
              <a:buFont typeface="Raleway"/>
              <a:buNone/>
            </a:pPr>
            <a:r>
              <a:rPr b="0" i="0" lang="en-US" sz="3800" u="none" cap="none" strike="noStrike">
                <a:solidFill>
                  <a:srgbClr val="FFFFFF"/>
                </a:solidFill>
                <a:latin typeface="Trebuchet MS"/>
                <a:ea typeface="Trebuchet MS"/>
                <a:cs typeface="Trebuchet MS"/>
                <a:sym typeface="Trebuchet MS"/>
              </a:rPr>
              <a:t>Requirements: User Stories </a:t>
            </a:r>
          </a:p>
        </p:txBody>
      </p:sp>
      <p:sp>
        <p:nvSpPr>
          <p:cNvPr id="137" name="Shape 137"/>
          <p:cNvSpPr txBox="1"/>
          <p:nvPr>
            <p:ph idx="1" type="body"/>
          </p:nvPr>
        </p:nvSpPr>
        <p:spPr>
          <a:xfrm>
            <a:off x="779525" y="1662450"/>
            <a:ext cx="7583400" cy="2164499"/>
          </a:xfrm>
          <a:prstGeom prst="rect">
            <a:avLst/>
          </a:prstGeom>
          <a:noFill/>
          <a:ln>
            <a:noFill/>
          </a:ln>
        </p:spPr>
        <p:txBody>
          <a:bodyPr anchorCtr="0" anchor="ctr" bIns="45700" lIns="91425" rIns="91425" tIns="45700">
            <a:noAutofit/>
          </a:bodyPr>
          <a:lstStyle/>
          <a:p>
            <a:pPr indent="-282575" lvl="0" marL="282575" marR="0" rtl="0" algn="l">
              <a:lnSpc>
                <a:spcPct val="115000"/>
              </a:lnSpc>
              <a:spcBef>
                <a:spcPts val="0"/>
              </a:spcBef>
              <a:spcAft>
                <a:spcPts val="0"/>
              </a:spcAft>
              <a:buClr>
                <a:srgbClr val="FFFFFF"/>
              </a:buClr>
              <a:buSzPct val="122221"/>
              <a:buFont typeface="Noto Sans Symbols"/>
              <a:buChar char="●"/>
            </a:pPr>
            <a:r>
              <a:rPr b="0" i="0" lang="en-US" sz="2200" u="none" cap="none" strike="noStrike">
                <a:solidFill>
                  <a:srgbClr val="FFFFFF"/>
                </a:solidFill>
                <a:latin typeface="Trebuchet MS"/>
                <a:ea typeface="Trebuchet MS"/>
                <a:cs typeface="Trebuchet MS"/>
                <a:sym typeface="Trebuchet MS"/>
              </a:rPr>
              <a:t>#547-Implement Docker CI</a:t>
            </a:r>
          </a:p>
          <a:p>
            <a:pPr indent="-282575" lvl="0" marL="282575" marR="0" rtl="0" algn="l">
              <a:lnSpc>
                <a:spcPct val="115000"/>
              </a:lnSpc>
              <a:spcBef>
                <a:spcPts val="0"/>
              </a:spcBef>
              <a:spcAft>
                <a:spcPts val="0"/>
              </a:spcAft>
              <a:buClr>
                <a:srgbClr val="FFFFFF"/>
              </a:buClr>
              <a:buSzPct val="100000"/>
              <a:buFont typeface="Noto Sans Symbols"/>
              <a:buChar char="●"/>
            </a:pPr>
            <a:r>
              <a:rPr b="0" i="0" lang="en-US" sz="2200" u="none" cap="none" strike="noStrike">
                <a:solidFill>
                  <a:srgbClr val="FFFFFF"/>
                </a:solidFill>
                <a:latin typeface="Trebuchet MS"/>
                <a:ea typeface="Trebuchet MS"/>
                <a:cs typeface="Trebuchet MS"/>
                <a:sym typeface="Trebuchet MS"/>
              </a:rPr>
              <a:t>#523-Add Search Feature to Email Wizard</a:t>
            </a:r>
          </a:p>
          <a:p>
            <a:pPr indent="-282575" lvl="0" marL="282575" marR="0" rtl="0" algn="l">
              <a:lnSpc>
                <a:spcPct val="115000"/>
              </a:lnSpc>
              <a:spcBef>
                <a:spcPts val="0"/>
              </a:spcBef>
              <a:spcAft>
                <a:spcPts val="0"/>
              </a:spcAft>
              <a:buClr>
                <a:srgbClr val="FFFFFF"/>
              </a:buClr>
              <a:buSzPct val="100000"/>
              <a:buFont typeface="Noto Sans Symbols"/>
              <a:buChar char="●"/>
            </a:pPr>
            <a:r>
              <a:rPr b="0" i="0" lang="en-US" sz="2200" u="none" cap="none" strike="noStrike">
                <a:solidFill>
                  <a:srgbClr val="FFFFFF"/>
                </a:solidFill>
                <a:latin typeface="Trebuchet MS"/>
                <a:ea typeface="Trebuchet MS"/>
                <a:cs typeface="Trebuchet MS"/>
                <a:sym typeface="Trebuchet MS"/>
              </a:rPr>
              <a:t>#519-Link Login Accounts</a:t>
            </a:r>
          </a:p>
          <a:p>
            <a:pPr indent="-282575" lvl="0" marL="282575" marR="0" rtl="0" algn="l">
              <a:lnSpc>
                <a:spcPct val="115000"/>
              </a:lnSpc>
              <a:spcBef>
                <a:spcPts val="0"/>
              </a:spcBef>
              <a:spcAft>
                <a:spcPts val="0"/>
              </a:spcAft>
              <a:buClr>
                <a:srgbClr val="FFFFFF"/>
              </a:buClr>
              <a:buSzPct val="100000"/>
              <a:buFont typeface="Noto Sans Symbols"/>
              <a:buChar char="●"/>
            </a:pPr>
            <a:r>
              <a:rPr b="0" i="0" lang="en-US" sz="2200" u="none" cap="none" strike="noStrike">
                <a:solidFill>
                  <a:srgbClr val="FFFFFF"/>
                </a:solidFill>
                <a:latin typeface="Trebuchet MS"/>
                <a:ea typeface="Trebuchet MS"/>
                <a:cs typeface="Trebuchet MS"/>
                <a:sym typeface="Trebuchet MS"/>
              </a:rPr>
              <a:t>#622-Unlink Accounts</a:t>
            </a:r>
          </a:p>
          <a:p>
            <a:pPr indent="-282575" lvl="0" marL="282575" marR="0" rtl="0" algn="l">
              <a:lnSpc>
                <a:spcPct val="115000"/>
              </a:lnSpc>
              <a:spcBef>
                <a:spcPts val="0"/>
              </a:spcBef>
              <a:spcAft>
                <a:spcPts val="0"/>
              </a:spcAft>
              <a:buClr>
                <a:srgbClr val="FFFFFF"/>
              </a:buClr>
              <a:buSzPct val="100000"/>
              <a:buFont typeface="Noto Sans Symbols"/>
              <a:buChar char="●"/>
            </a:pPr>
            <a:r>
              <a:rPr b="0" i="0" lang="en-US" sz="2200" u="none" cap="none" strike="noStrike">
                <a:solidFill>
                  <a:srgbClr val="FFFFFF"/>
                </a:solidFill>
                <a:latin typeface="Trebuchet MS"/>
                <a:ea typeface="Trebuchet MS"/>
                <a:cs typeface="Trebuchet MS"/>
                <a:sym typeface="Trebuchet MS"/>
              </a:rPr>
              <a:t>#623-Visualize Linked/ Unlinked Accounts</a:t>
            </a:r>
          </a:p>
        </p:txBody>
      </p:sp>
    </p:spTree>
  </p:cSld>
  <p:clrMapOvr>
    <a:masterClrMapping/>
  </p:clrMapOvr>
  <p:transition spd="slow">
    <p:cut/>
  </p:transition>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42" name="Shape 142"/>
        <p:cNvGrpSpPr/>
        <p:nvPr/>
      </p:nvGrpSpPr>
      <p:grpSpPr>
        <a:xfrm>
          <a:off x="0" y="0"/>
          <a:ext cx="0" cy="0"/>
          <a:chOff x="0" y="0"/>
          <a:chExt cx="0" cy="0"/>
        </a:xfrm>
      </p:grpSpPr>
      <p:sp>
        <p:nvSpPr>
          <p:cNvPr id="143" name="Shape 143"/>
          <p:cNvSpPr/>
          <p:nvPr/>
        </p:nvSpPr>
        <p:spPr>
          <a:xfrm>
            <a:off x="0" y="1425600"/>
            <a:ext cx="9144000" cy="5438100"/>
          </a:xfrm>
          <a:prstGeom prst="rect">
            <a:avLst/>
          </a:prstGeom>
          <a:solidFill>
            <a:srgbClr val="FFFFFF"/>
          </a:solidFill>
          <a:ln>
            <a:noFill/>
          </a:ln>
        </p:spPr>
        <p:txBody>
          <a:bodyPr anchorCtr="0" anchor="ctr" bIns="91425" lIns="91425" rIns="91425" tIns="91425">
            <a:noAutofit/>
          </a:bodyPr>
          <a:lstStyle/>
          <a:p>
            <a:pPr indent="0" lvl="0" marL="0" marR="0" rtl="0" algn="l">
              <a:lnSpc>
                <a:spcPct val="100000"/>
              </a:lnSpc>
              <a:spcBef>
                <a:spcPts val="0"/>
              </a:spcBef>
              <a:spcAft>
                <a:spcPts val="0"/>
              </a:spcAft>
              <a:buClr>
                <a:srgbClr val="000000"/>
              </a:buClr>
              <a:buFont typeface="Arial"/>
              <a:buNone/>
            </a:pPr>
            <a:r>
              <a:t/>
            </a:r>
            <a:endParaRPr b="0" i="0" sz="1400" u="none" cap="none" strike="noStrike">
              <a:solidFill>
                <a:srgbClr val="000000"/>
              </a:solidFill>
              <a:latin typeface="Arial"/>
              <a:ea typeface="Arial"/>
              <a:cs typeface="Arial"/>
              <a:sym typeface="Arial"/>
            </a:endParaRPr>
          </a:p>
        </p:txBody>
      </p:sp>
      <p:sp>
        <p:nvSpPr>
          <p:cNvPr id="144" name="Shape 144"/>
          <p:cNvSpPr txBox="1"/>
          <p:nvPr>
            <p:ph type="title"/>
          </p:nvPr>
        </p:nvSpPr>
        <p:spPr>
          <a:xfrm>
            <a:off x="779462" y="381000"/>
            <a:ext cx="7583400" cy="1044599"/>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Clr>
                <a:schemeClr val="dk2"/>
              </a:buClr>
              <a:buSzPct val="25000"/>
              <a:buFont typeface="Raleway"/>
              <a:buNone/>
            </a:pPr>
            <a:r>
              <a:rPr b="0" i="0" lang="en-US" sz="3800" u="none" cap="none" strike="noStrike">
                <a:solidFill>
                  <a:srgbClr val="FFFFFF"/>
                </a:solidFill>
                <a:latin typeface="Trebuchet MS"/>
                <a:ea typeface="Trebuchet MS"/>
                <a:cs typeface="Trebuchet MS"/>
                <a:sym typeface="Trebuchet MS"/>
              </a:rPr>
              <a:t>Requirements: Use Cases</a:t>
            </a:r>
          </a:p>
        </p:txBody>
      </p:sp>
      <p:pic>
        <p:nvPicPr>
          <p:cNvPr id="145" name="Shape 145"/>
          <p:cNvPicPr preferRelativeResize="0"/>
          <p:nvPr/>
        </p:nvPicPr>
        <p:blipFill rotWithShape="1">
          <a:blip r:embed="rId3">
            <a:alphaModFix/>
          </a:blip>
          <a:srcRect b="0" l="0" r="0" t="0"/>
          <a:stretch/>
        </p:blipFill>
        <p:spPr>
          <a:xfrm>
            <a:off x="373748" y="1468275"/>
            <a:ext cx="8252998" cy="5352750"/>
          </a:xfrm>
          <a:prstGeom prst="rect">
            <a:avLst/>
          </a:prstGeom>
          <a:noFill/>
          <a:ln>
            <a:noFill/>
          </a:ln>
        </p:spPr>
      </p:pic>
      <p:sp>
        <p:nvSpPr>
          <p:cNvPr id="146" name="Shape 146"/>
          <p:cNvSpPr/>
          <p:nvPr/>
        </p:nvSpPr>
        <p:spPr>
          <a:xfrm>
            <a:off x="2054475" y="3076725"/>
            <a:ext cx="1387799" cy="606299"/>
          </a:xfrm>
          <a:prstGeom prst="ellipse">
            <a:avLst/>
          </a:prstGeom>
          <a:noFill/>
          <a:ln cap="flat" cmpd="sng" w="28575">
            <a:solidFill>
              <a:srgbClr val="0000FF"/>
            </a:solidFill>
            <a:prstDash val="solid"/>
            <a:round/>
            <a:headEnd len="med" w="med" type="none"/>
            <a:tailEnd len="med" w="med" type="none"/>
          </a:ln>
        </p:spPr>
        <p:txBody>
          <a:bodyPr anchorCtr="0" anchor="ctr" bIns="91425" lIns="91425" rIns="91425" tIns="91425">
            <a:noAutofit/>
          </a:bodyPr>
          <a:lstStyle/>
          <a:p>
            <a:pPr indent="0" lvl="0" marL="0" marR="0" rtl="0" algn="l">
              <a:lnSpc>
                <a:spcPct val="100000"/>
              </a:lnSpc>
              <a:spcBef>
                <a:spcPts val="0"/>
              </a:spcBef>
              <a:spcAft>
                <a:spcPts val="0"/>
              </a:spcAft>
              <a:buClr>
                <a:srgbClr val="000000"/>
              </a:buClr>
              <a:buFont typeface="Arial"/>
              <a:buNone/>
            </a:pPr>
            <a:r>
              <a:t/>
            </a:r>
            <a:endParaRPr b="0" i="0" sz="1400" u="none" cap="none" strike="noStrike">
              <a:solidFill>
                <a:srgbClr val="000000"/>
              </a:solidFill>
              <a:latin typeface="Arial"/>
              <a:ea typeface="Arial"/>
              <a:cs typeface="Arial"/>
              <a:sym typeface="Arial"/>
            </a:endParaRPr>
          </a:p>
        </p:txBody>
      </p:sp>
      <p:sp>
        <p:nvSpPr>
          <p:cNvPr id="147" name="Shape 147"/>
          <p:cNvSpPr/>
          <p:nvPr/>
        </p:nvSpPr>
        <p:spPr>
          <a:xfrm>
            <a:off x="2054475" y="1998425"/>
            <a:ext cx="1387799" cy="606299"/>
          </a:xfrm>
          <a:prstGeom prst="ellipse">
            <a:avLst/>
          </a:prstGeom>
          <a:noFill/>
          <a:ln cap="flat" cmpd="sng" w="28575">
            <a:solidFill>
              <a:srgbClr val="0000FF"/>
            </a:solidFill>
            <a:prstDash val="solid"/>
            <a:round/>
            <a:headEnd len="med" w="med" type="none"/>
            <a:tailEnd len="med" w="med" type="none"/>
          </a:ln>
        </p:spPr>
        <p:txBody>
          <a:bodyPr anchorCtr="0" anchor="ctr" bIns="91425" lIns="91425" rIns="91425" tIns="91425">
            <a:noAutofit/>
          </a:bodyPr>
          <a:lstStyle/>
          <a:p>
            <a:pPr indent="0" lvl="0" marL="0" marR="0" rtl="0" algn="l">
              <a:lnSpc>
                <a:spcPct val="100000"/>
              </a:lnSpc>
              <a:spcBef>
                <a:spcPts val="0"/>
              </a:spcBef>
              <a:spcAft>
                <a:spcPts val="0"/>
              </a:spcAft>
              <a:buClr>
                <a:srgbClr val="000000"/>
              </a:buClr>
              <a:buFont typeface="Arial"/>
              <a:buNone/>
            </a:pPr>
            <a:r>
              <a:t/>
            </a:r>
            <a:endParaRPr b="0" i="0" sz="1400" u="none" cap="none" strike="noStrike">
              <a:solidFill>
                <a:srgbClr val="000000"/>
              </a:solidFill>
              <a:latin typeface="Arial"/>
              <a:ea typeface="Arial"/>
              <a:cs typeface="Arial"/>
              <a:sym typeface="Arial"/>
            </a:endParaRPr>
          </a:p>
        </p:txBody>
      </p:sp>
      <p:sp>
        <p:nvSpPr>
          <p:cNvPr id="148" name="Shape 148"/>
          <p:cNvSpPr/>
          <p:nvPr/>
        </p:nvSpPr>
        <p:spPr>
          <a:xfrm>
            <a:off x="5810575" y="4095775"/>
            <a:ext cx="1387799" cy="606299"/>
          </a:xfrm>
          <a:prstGeom prst="ellipse">
            <a:avLst/>
          </a:prstGeom>
          <a:noFill/>
          <a:ln cap="flat" cmpd="sng" w="28575">
            <a:solidFill>
              <a:srgbClr val="FF0000"/>
            </a:solidFill>
            <a:prstDash val="solid"/>
            <a:round/>
            <a:headEnd len="med" w="med" type="none"/>
            <a:tailEnd len="med" w="med" type="none"/>
          </a:ln>
        </p:spPr>
        <p:txBody>
          <a:bodyPr anchorCtr="0" anchor="ctr" bIns="91425" lIns="91425" rIns="91425" tIns="91425">
            <a:noAutofit/>
          </a:bodyPr>
          <a:lstStyle/>
          <a:p>
            <a:pPr indent="0" lvl="0" marL="0" marR="0" rtl="0" algn="l">
              <a:lnSpc>
                <a:spcPct val="100000"/>
              </a:lnSpc>
              <a:spcBef>
                <a:spcPts val="0"/>
              </a:spcBef>
              <a:spcAft>
                <a:spcPts val="0"/>
              </a:spcAft>
              <a:buClr>
                <a:srgbClr val="000000"/>
              </a:buClr>
              <a:buFont typeface="Arial"/>
              <a:buNone/>
            </a:pPr>
            <a:r>
              <a:t/>
            </a:r>
            <a:endParaRPr b="0" i="0" sz="1400" u="none" cap="none" strike="noStrike">
              <a:solidFill>
                <a:srgbClr val="000000"/>
              </a:solidFill>
              <a:latin typeface="Arial"/>
              <a:ea typeface="Arial"/>
              <a:cs typeface="Arial"/>
              <a:sym typeface="Arial"/>
            </a:endParaRPr>
          </a:p>
        </p:txBody>
      </p:sp>
      <p:sp>
        <p:nvSpPr>
          <p:cNvPr id="149" name="Shape 149"/>
          <p:cNvSpPr/>
          <p:nvPr/>
        </p:nvSpPr>
        <p:spPr>
          <a:xfrm>
            <a:off x="5810575" y="4774400"/>
            <a:ext cx="1387799" cy="606299"/>
          </a:xfrm>
          <a:prstGeom prst="ellipse">
            <a:avLst/>
          </a:prstGeom>
          <a:noFill/>
          <a:ln cap="flat" cmpd="sng" w="28575">
            <a:solidFill>
              <a:srgbClr val="FF0000"/>
            </a:solidFill>
            <a:prstDash val="solid"/>
            <a:round/>
            <a:headEnd len="med" w="med" type="none"/>
            <a:tailEnd len="med" w="med" type="none"/>
          </a:ln>
        </p:spPr>
        <p:txBody>
          <a:bodyPr anchorCtr="0" anchor="ctr" bIns="91425" lIns="91425" rIns="91425" tIns="91425">
            <a:noAutofit/>
          </a:bodyPr>
          <a:lstStyle/>
          <a:p>
            <a:pPr indent="0" lvl="0" marL="0" marR="0" rtl="0" algn="l">
              <a:lnSpc>
                <a:spcPct val="100000"/>
              </a:lnSpc>
              <a:spcBef>
                <a:spcPts val="0"/>
              </a:spcBef>
              <a:spcAft>
                <a:spcPts val="0"/>
              </a:spcAft>
              <a:buClr>
                <a:srgbClr val="000000"/>
              </a:buClr>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transition spd="slow">
    <p:cut/>
  </p:transition>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54" name="Shape 154"/>
        <p:cNvGrpSpPr/>
        <p:nvPr/>
      </p:nvGrpSpPr>
      <p:grpSpPr>
        <a:xfrm>
          <a:off x="0" y="0"/>
          <a:ext cx="0" cy="0"/>
          <a:chOff x="0" y="0"/>
          <a:chExt cx="0" cy="0"/>
        </a:xfrm>
      </p:grpSpPr>
      <p:sp>
        <p:nvSpPr>
          <p:cNvPr id="155" name="Shape 155"/>
          <p:cNvSpPr txBox="1"/>
          <p:nvPr>
            <p:ph type="title"/>
          </p:nvPr>
        </p:nvSpPr>
        <p:spPr>
          <a:xfrm>
            <a:off x="779462" y="381000"/>
            <a:ext cx="7583486" cy="1044575"/>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Clr>
                <a:schemeClr val="dk2"/>
              </a:buClr>
              <a:buSzPct val="25000"/>
              <a:buFont typeface="Raleway"/>
              <a:buNone/>
            </a:pPr>
            <a:r>
              <a:rPr b="0" i="0" lang="en-US" sz="3800" u="none" cap="none" strike="noStrike">
                <a:solidFill>
                  <a:srgbClr val="FFFFFF"/>
                </a:solidFill>
                <a:latin typeface="Trebuchet MS"/>
                <a:ea typeface="Trebuchet MS"/>
                <a:cs typeface="Trebuchet MS"/>
                <a:sym typeface="Trebuchet MS"/>
              </a:rPr>
              <a:t>Minimal Class Diagram</a:t>
            </a:r>
          </a:p>
        </p:txBody>
      </p:sp>
      <p:sp>
        <p:nvSpPr>
          <p:cNvPr id="156" name="Shape 156"/>
          <p:cNvSpPr/>
          <p:nvPr/>
        </p:nvSpPr>
        <p:spPr>
          <a:xfrm>
            <a:off x="0" y="1149975"/>
            <a:ext cx="9144000" cy="4760099"/>
          </a:xfrm>
          <a:prstGeom prst="rect">
            <a:avLst/>
          </a:prstGeom>
          <a:solidFill>
            <a:srgbClr val="FFFFFF"/>
          </a:solidFill>
          <a:ln>
            <a:noFill/>
          </a:ln>
        </p:spPr>
        <p:txBody>
          <a:bodyPr anchorCtr="0" anchor="ctr" bIns="91425" lIns="91425" rIns="91425" tIns="91425">
            <a:noAutofit/>
          </a:bodyPr>
          <a:lstStyle/>
          <a:p>
            <a:pPr indent="0" lvl="0" marL="0" marR="0" rtl="0" algn="l">
              <a:lnSpc>
                <a:spcPct val="100000"/>
              </a:lnSpc>
              <a:spcBef>
                <a:spcPts val="0"/>
              </a:spcBef>
              <a:spcAft>
                <a:spcPts val="0"/>
              </a:spcAft>
              <a:buClr>
                <a:srgbClr val="000000"/>
              </a:buClr>
              <a:buFont typeface="Arial"/>
              <a:buNone/>
            </a:pPr>
            <a:r>
              <a:t/>
            </a:r>
            <a:endParaRPr b="0" i="0" sz="1400" u="none" cap="none" strike="noStrike">
              <a:solidFill>
                <a:srgbClr val="000000"/>
              </a:solidFill>
              <a:latin typeface="Arial"/>
              <a:ea typeface="Arial"/>
              <a:cs typeface="Arial"/>
              <a:sym typeface="Arial"/>
            </a:endParaRPr>
          </a:p>
        </p:txBody>
      </p:sp>
      <p:pic>
        <p:nvPicPr>
          <p:cNvPr id="157" name="Shape 157"/>
          <p:cNvPicPr preferRelativeResize="0"/>
          <p:nvPr/>
        </p:nvPicPr>
        <p:blipFill rotWithShape="1">
          <a:blip r:embed="rId3">
            <a:alphaModFix/>
          </a:blip>
          <a:srcRect b="0" l="0" r="0" t="0"/>
          <a:stretch/>
        </p:blipFill>
        <p:spPr>
          <a:xfrm>
            <a:off x="314100" y="1277100"/>
            <a:ext cx="8515799" cy="4505849"/>
          </a:xfrm>
          <a:prstGeom prst="rect">
            <a:avLst/>
          </a:prstGeom>
          <a:noFill/>
          <a:ln>
            <a:noFill/>
          </a:ln>
        </p:spPr>
      </p:pic>
      <p:sp>
        <p:nvSpPr>
          <p:cNvPr id="158" name="Shape 158"/>
          <p:cNvSpPr/>
          <p:nvPr/>
        </p:nvSpPr>
        <p:spPr>
          <a:xfrm>
            <a:off x="398625" y="2038700"/>
            <a:ext cx="1413900" cy="606000"/>
          </a:xfrm>
          <a:prstGeom prst="ellipse">
            <a:avLst/>
          </a:prstGeom>
          <a:noFill/>
          <a:ln cap="flat" cmpd="sng" w="28575">
            <a:solidFill>
              <a:srgbClr val="0000FF"/>
            </a:solidFill>
            <a:prstDash val="solid"/>
            <a:round/>
            <a:headEnd len="med" w="med" type="none"/>
            <a:tailEnd len="med" w="med" type="none"/>
          </a:ln>
        </p:spPr>
        <p:txBody>
          <a:bodyPr anchorCtr="0" anchor="ctr" bIns="91425" lIns="91425" rIns="91425" tIns="91425">
            <a:noAutofit/>
          </a:bodyPr>
          <a:lstStyle/>
          <a:p>
            <a:pPr indent="0" lvl="0" marL="0" marR="0" rtl="0" algn="l">
              <a:lnSpc>
                <a:spcPct val="100000"/>
              </a:lnSpc>
              <a:spcBef>
                <a:spcPts val="0"/>
              </a:spcBef>
              <a:spcAft>
                <a:spcPts val="0"/>
              </a:spcAft>
              <a:buClr>
                <a:srgbClr val="000000"/>
              </a:buClr>
              <a:buFont typeface="Arial"/>
              <a:buNone/>
            </a:pPr>
            <a:r>
              <a:t/>
            </a:r>
            <a:endParaRPr b="0" i="0" sz="1400" u="none" cap="none" strike="noStrike">
              <a:solidFill>
                <a:srgbClr val="000000"/>
              </a:solidFill>
              <a:latin typeface="Arial"/>
              <a:ea typeface="Arial"/>
              <a:cs typeface="Arial"/>
              <a:sym typeface="Arial"/>
            </a:endParaRPr>
          </a:p>
        </p:txBody>
      </p:sp>
      <p:sp>
        <p:nvSpPr>
          <p:cNvPr id="159" name="Shape 159"/>
          <p:cNvSpPr/>
          <p:nvPr/>
        </p:nvSpPr>
        <p:spPr>
          <a:xfrm>
            <a:off x="2684650" y="1149975"/>
            <a:ext cx="1413900" cy="606000"/>
          </a:xfrm>
          <a:prstGeom prst="ellipse">
            <a:avLst/>
          </a:prstGeom>
          <a:noFill/>
          <a:ln cap="flat" cmpd="sng" w="28575">
            <a:solidFill>
              <a:srgbClr val="0000FF"/>
            </a:solidFill>
            <a:prstDash val="solid"/>
            <a:round/>
            <a:headEnd len="med" w="med" type="none"/>
            <a:tailEnd len="med" w="med" type="none"/>
          </a:ln>
        </p:spPr>
        <p:txBody>
          <a:bodyPr anchorCtr="0" anchor="ctr" bIns="91425" lIns="91425" rIns="91425" tIns="91425">
            <a:noAutofit/>
          </a:bodyPr>
          <a:lstStyle/>
          <a:p>
            <a:pPr indent="0" lvl="0" marL="0" marR="0" rtl="0" algn="l">
              <a:lnSpc>
                <a:spcPct val="100000"/>
              </a:lnSpc>
              <a:spcBef>
                <a:spcPts val="0"/>
              </a:spcBef>
              <a:spcAft>
                <a:spcPts val="0"/>
              </a:spcAft>
              <a:buClr>
                <a:srgbClr val="000000"/>
              </a:buClr>
              <a:buFont typeface="Arial"/>
              <a:buNone/>
            </a:pPr>
            <a:r>
              <a:t/>
            </a:r>
            <a:endParaRPr b="0" i="0" sz="1400" u="none" cap="none" strike="noStrike">
              <a:solidFill>
                <a:srgbClr val="000000"/>
              </a:solidFill>
              <a:latin typeface="Arial"/>
              <a:ea typeface="Arial"/>
              <a:cs typeface="Arial"/>
              <a:sym typeface="Arial"/>
            </a:endParaRPr>
          </a:p>
        </p:txBody>
      </p:sp>
      <p:sp>
        <p:nvSpPr>
          <p:cNvPr id="160" name="Shape 160"/>
          <p:cNvSpPr/>
          <p:nvPr/>
        </p:nvSpPr>
        <p:spPr>
          <a:xfrm>
            <a:off x="2159375" y="2038700"/>
            <a:ext cx="1413900" cy="606000"/>
          </a:xfrm>
          <a:prstGeom prst="ellipse">
            <a:avLst/>
          </a:prstGeom>
          <a:noFill/>
          <a:ln cap="flat" cmpd="sng" w="28575">
            <a:solidFill>
              <a:srgbClr val="0000FF"/>
            </a:solidFill>
            <a:prstDash val="solid"/>
            <a:round/>
            <a:headEnd len="med" w="med" type="none"/>
            <a:tailEnd len="med" w="med" type="none"/>
          </a:ln>
        </p:spPr>
        <p:txBody>
          <a:bodyPr anchorCtr="0" anchor="ctr" bIns="91425" lIns="91425" rIns="91425" tIns="91425">
            <a:noAutofit/>
          </a:bodyPr>
          <a:lstStyle/>
          <a:p>
            <a:pPr indent="0" lvl="0" marL="0" marR="0" rtl="0" algn="l">
              <a:lnSpc>
                <a:spcPct val="100000"/>
              </a:lnSpc>
              <a:spcBef>
                <a:spcPts val="0"/>
              </a:spcBef>
              <a:spcAft>
                <a:spcPts val="0"/>
              </a:spcAft>
              <a:buClr>
                <a:srgbClr val="000000"/>
              </a:buClr>
              <a:buFont typeface="Arial"/>
              <a:buNone/>
            </a:pPr>
            <a:r>
              <a:t/>
            </a:r>
            <a:endParaRPr b="0" i="0" sz="1400" u="none" cap="none" strike="noStrike">
              <a:solidFill>
                <a:srgbClr val="000000"/>
              </a:solidFill>
              <a:latin typeface="Arial"/>
              <a:ea typeface="Arial"/>
              <a:cs typeface="Arial"/>
              <a:sym typeface="Arial"/>
            </a:endParaRPr>
          </a:p>
        </p:txBody>
      </p:sp>
      <p:sp>
        <p:nvSpPr>
          <p:cNvPr id="161" name="Shape 161"/>
          <p:cNvSpPr/>
          <p:nvPr/>
        </p:nvSpPr>
        <p:spPr>
          <a:xfrm>
            <a:off x="3002675" y="4267275"/>
            <a:ext cx="1413900" cy="606000"/>
          </a:xfrm>
          <a:prstGeom prst="ellipse">
            <a:avLst/>
          </a:prstGeom>
          <a:noFill/>
          <a:ln cap="flat" cmpd="sng" w="28575">
            <a:solidFill>
              <a:srgbClr val="FF0000"/>
            </a:solidFill>
            <a:prstDash val="solid"/>
            <a:round/>
            <a:headEnd len="med" w="med" type="none"/>
            <a:tailEnd len="med" w="med" type="none"/>
          </a:ln>
        </p:spPr>
        <p:txBody>
          <a:bodyPr anchorCtr="0" anchor="ctr" bIns="91425" lIns="91425" rIns="91425" tIns="91425">
            <a:noAutofit/>
          </a:bodyPr>
          <a:lstStyle/>
          <a:p>
            <a:pPr indent="0" lvl="0" marL="0" marR="0" rtl="0" algn="l">
              <a:lnSpc>
                <a:spcPct val="100000"/>
              </a:lnSpc>
              <a:spcBef>
                <a:spcPts val="0"/>
              </a:spcBef>
              <a:spcAft>
                <a:spcPts val="0"/>
              </a:spcAft>
              <a:buClr>
                <a:srgbClr val="000000"/>
              </a:buClr>
              <a:buFont typeface="Arial"/>
              <a:buNone/>
            </a:pPr>
            <a:r>
              <a:t/>
            </a:r>
            <a:endParaRPr b="0" i="0" sz="1400" u="none" cap="none" strike="noStrike">
              <a:solidFill>
                <a:srgbClr val="000000"/>
              </a:solidFill>
              <a:latin typeface="Arial"/>
              <a:ea typeface="Arial"/>
              <a:cs typeface="Arial"/>
              <a:sym typeface="Arial"/>
            </a:endParaRPr>
          </a:p>
        </p:txBody>
      </p:sp>
      <p:sp>
        <p:nvSpPr>
          <p:cNvPr id="162" name="Shape 162"/>
          <p:cNvSpPr/>
          <p:nvPr/>
        </p:nvSpPr>
        <p:spPr>
          <a:xfrm>
            <a:off x="2260550" y="4873275"/>
            <a:ext cx="1413900" cy="606000"/>
          </a:xfrm>
          <a:prstGeom prst="ellipse">
            <a:avLst/>
          </a:prstGeom>
          <a:noFill/>
          <a:ln cap="flat" cmpd="sng" w="28575">
            <a:solidFill>
              <a:srgbClr val="FF0000"/>
            </a:solidFill>
            <a:prstDash val="solid"/>
            <a:round/>
            <a:headEnd len="med" w="med" type="none"/>
            <a:tailEnd len="med" w="med" type="none"/>
          </a:ln>
        </p:spPr>
        <p:txBody>
          <a:bodyPr anchorCtr="0" anchor="ctr" bIns="91425" lIns="91425" rIns="91425" tIns="91425">
            <a:noAutofit/>
          </a:bodyPr>
          <a:lstStyle/>
          <a:p>
            <a:pPr indent="0" lvl="0" marL="0" marR="0" rtl="0" algn="l">
              <a:lnSpc>
                <a:spcPct val="100000"/>
              </a:lnSpc>
              <a:spcBef>
                <a:spcPts val="0"/>
              </a:spcBef>
              <a:spcAft>
                <a:spcPts val="0"/>
              </a:spcAft>
              <a:buClr>
                <a:srgbClr val="000000"/>
              </a:buClr>
              <a:buFont typeface="Arial"/>
              <a:buNone/>
            </a:pPr>
            <a:r>
              <a:t/>
            </a:r>
            <a:endParaRPr b="0" i="0" sz="1400" u="none" cap="none" strike="noStrike">
              <a:solidFill>
                <a:srgbClr val="000000"/>
              </a:solidFill>
              <a:latin typeface="Arial"/>
              <a:ea typeface="Arial"/>
              <a:cs typeface="Arial"/>
              <a:sym typeface="Arial"/>
            </a:endParaRPr>
          </a:p>
        </p:txBody>
      </p:sp>
      <p:sp>
        <p:nvSpPr>
          <p:cNvPr id="163" name="Shape 163"/>
          <p:cNvSpPr/>
          <p:nvPr/>
        </p:nvSpPr>
        <p:spPr>
          <a:xfrm>
            <a:off x="3002675" y="2927425"/>
            <a:ext cx="1413900" cy="606000"/>
          </a:xfrm>
          <a:prstGeom prst="ellipse">
            <a:avLst/>
          </a:prstGeom>
          <a:noFill/>
          <a:ln cap="flat" cmpd="sng" w="28575">
            <a:solidFill>
              <a:srgbClr val="FF0000"/>
            </a:solidFill>
            <a:prstDash val="solid"/>
            <a:round/>
            <a:headEnd len="med" w="med" type="none"/>
            <a:tailEnd len="med" w="med" type="none"/>
          </a:ln>
        </p:spPr>
        <p:txBody>
          <a:bodyPr anchorCtr="0" anchor="ctr" bIns="91425" lIns="91425" rIns="91425" tIns="91425">
            <a:noAutofit/>
          </a:bodyPr>
          <a:lstStyle/>
          <a:p>
            <a:pPr indent="0" lvl="0" marL="0" marR="0" rtl="0" algn="l">
              <a:lnSpc>
                <a:spcPct val="100000"/>
              </a:lnSpc>
              <a:spcBef>
                <a:spcPts val="0"/>
              </a:spcBef>
              <a:spcAft>
                <a:spcPts val="0"/>
              </a:spcAft>
              <a:buClr>
                <a:srgbClr val="000000"/>
              </a:buClr>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transition spd="slow">
    <p:cut/>
  </p:transition>
</p:sld>
</file>

<file path=ppt/theme/theme1.xml><?xml version="1.0" encoding="utf-8"?>
<a:theme xmlns:a="http://schemas.openxmlformats.org/drawingml/2006/main" xmlns:r="http://schemas.openxmlformats.org/officeDocument/2006/relationships"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wiss-2">
  <a:themeElements>
    <a:clrScheme name="Swiss">
      <a:dk1>
        <a:srgbClr val="F46524"/>
      </a:dk1>
      <a:lt1>
        <a:srgbClr val="FFFFFF"/>
      </a:lt1>
      <a:dk2>
        <a:srgbClr val="000000"/>
      </a:dk2>
      <a:lt2>
        <a:srgbClr val="757575"/>
      </a:lt2>
      <a:accent1>
        <a:srgbClr val="01579B"/>
      </a:accent1>
      <a:accent2>
        <a:srgbClr val="27C7BD"/>
      </a:accent2>
      <a:accent3>
        <a:srgbClr val="0099E8"/>
      </a:accent3>
      <a:accent4>
        <a:srgbClr val="51B9A3"/>
      </a:accent4>
      <a:accent5>
        <a:srgbClr val="FB8C00"/>
      </a:accent5>
      <a:accent6>
        <a:srgbClr val="FFAE88"/>
      </a:accent6>
      <a:hlink>
        <a:srgbClr val="0277BD"/>
      </a:hlink>
      <a:folHlink>
        <a:srgbClr val="0277B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