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60"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Lst>
  <p:sldSz cy="6858000" cx="9144000"/>
  <p:notesSz cx="6858000" cy="9144000"/>
  <p:embeddedFontLst>
    <p:embeddedFont>
      <p:font typeface="Ubuntu"/>
      <p:regular r:id="rId24"/>
      <p:bold r:id="rId25"/>
      <p:italic r:id="rId26"/>
      <p:boldItalic r:id="rId27"/>
    </p:embeddedFont>
    <p:embeddedFont>
      <p:font typeface="Raleway"/>
      <p:regular r:id="rId28"/>
      <p:bold r:id="rId29"/>
      <p:italic r:id="rId30"/>
      <p:boldItalic r:id="rId31"/>
    </p:embeddedFont>
    <p:embeddedFont>
      <p:font typeface="Lato"/>
      <p:regular r:id="rId32"/>
      <p:bold r:id="rId33"/>
      <p:italic r:id="rId34"/>
      <p:boldItalic r:id="rId35"/>
    </p:embeddedFont>
    <p:embeddedFont>
      <p:font typeface="Questrial"/>
      <p:regular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font" Target="fonts/Ubuntu-regular.fntdata"/><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Ubuntu-italic.fntdata"/><Relationship Id="rId25" Type="http://schemas.openxmlformats.org/officeDocument/2006/relationships/font" Target="fonts/Ubuntu-bold.fntdata"/><Relationship Id="rId28" Type="http://schemas.openxmlformats.org/officeDocument/2006/relationships/font" Target="fonts/Raleway-regular.fntdata"/><Relationship Id="rId27" Type="http://schemas.openxmlformats.org/officeDocument/2006/relationships/font" Target="fonts/Ubuntu-boldItalic.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Raleway-bold.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Raleway-boldItalic.fntdata"/><Relationship Id="rId30" Type="http://schemas.openxmlformats.org/officeDocument/2006/relationships/font" Target="fonts/Raleway-italic.fntdata"/><Relationship Id="rId11" Type="http://schemas.openxmlformats.org/officeDocument/2006/relationships/slide" Target="slides/slide7.xml"/><Relationship Id="rId33" Type="http://schemas.openxmlformats.org/officeDocument/2006/relationships/font" Target="fonts/Lato-bold.fntdata"/><Relationship Id="rId10" Type="http://schemas.openxmlformats.org/officeDocument/2006/relationships/slide" Target="slides/slide6.xml"/><Relationship Id="rId32" Type="http://schemas.openxmlformats.org/officeDocument/2006/relationships/font" Target="fonts/Lato-regular.fntdata"/><Relationship Id="rId13" Type="http://schemas.openxmlformats.org/officeDocument/2006/relationships/slide" Target="slides/slide9.xml"/><Relationship Id="rId35" Type="http://schemas.openxmlformats.org/officeDocument/2006/relationships/font" Target="fonts/Lato-boldItalic.fntdata"/><Relationship Id="rId12" Type="http://schemas.openxmlformats.org/officeDocument/2006/relationships/slide" Target="slides/slide8.xml"/><Relationship Id="rId34" Type="http://schemas.openxmlformats.org/officeDocument/2006/relationships/font" Target="fonts/Lato-italic.fntdata"/><Relationship Id="rId15" Type="http://schemas.openxmlformats.org/officeDocument/2006/relationships/slide" Target="slides/slide11.xml"/><Relationship Id="rId14" Type="http://schemas.openxmlformats.org/officeDocument/2006/relationships/slide" Target="slides/slide10.xml"/><Relationship Id="rId36" Type="http://schemas.openxmlformats.org/officeDocument/2006/relationships/font" Target="fonts/Questrial-regular.fntdata"/><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360"/>
              </a:spcBef>
              <a:spcAft>
                <a:spcPts val="0"/>
              </a:spcAft>
              <a:buNone/>
              <a:defRPr b="0" i="0" sz="1200" u="none" cap="none" strike="noStrike">
                <a:solidFill>
                  <a:schemeClr val="dk1"/>
                </a:solidFill>
                <a:latin typeface="Calibri"/>
                <a:ea typeface="Calibri"/>
                <a:cs typeface="Calibri"/>
                <a:sym typeface="Calibri"/>
              </a:defRPr>
            </a:lvl1pPr>
            <a:lvl2pPr indent="0" lvl="1" marL="457200" marR="0" rtl="0" algn="l">
              <a:spcBef>
                <a:spcPts val="360"/>
              </a:spcBef>
              <a:spcAft>
                <a:spcPts val="0"/>
              </a:spcAft>
              <a:buNone/>
              <a:defRPr b="0" i="0" sz="12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None/>
              <a:defRPr b="0" i="0" sz="1200" u="none" cap="none" strike="noStrike">
                <a:solidFill>
                  <a:schemeClr val="dk1"/>
                </a:solidFill>
                <a:latin typeface="Calibri"/>
                <a:ea typeface="Calibri"/>
                <a:cs typeface="Calibri"/>
                <a:sym typeface="Calibri"/>
              </a:defRPr>
            </a:lvl3pPr>
            <a:lvl4pPr indent="0" lvl="3" marL="1371600" marR="0" rtl="0" algn="l">
              <a:spcBef>
                <a:spcPts val="360"/>
              </a:spcBef>
              <a:spcAft>
                <a:spcPts val="0"/>
              </a:spcAft>
              <a:buNone/>
              <a:defRPr b="0" i="0" sz="1200" u="none" cap="none" strike="noStrike">
                <a:solidFill>
                  <a:schemeClr val="dk1"/>
                </a:solidFill>
                <a:latin typeface="Calibri"/>
                <a:ea typeface="Calibri"/>
                <a:cs typeface="Calibri"/>
                <a:sym typeface="Calibri"/>
              </a:defRPr>
            </a:lvl4pPr>
            <a:lvl5pPr indent="0" lvl="4" marL="1828800" marR="0" rtl="0" algn="l">
              <a:spcBef>
                <a:spcPts val="360"/>
              </a:spcBef>
              <a:spcAft>
                <a:spcPts val="0"/>
              </a:spcAft>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9" name="Shape 79"/>
        <p:cNvGrpSpPr/>
        <p:nvPr/>
      </p:nvGrpSpPr>
      <p:grpSpPr>
        <a:xfrm>
          <a:off x="0" y="0"/>
          <a:ext cx="0" cy="0"/>
          <a:chOff x="0" y="0"/>
          <a:chExt cx="0" cy="0"/>
        </a:xfrm>
      </p:grpSpPr>
      <p:sp>
        <p:nvSpPr>
          <p:cNvPr id="80" name="Shape 8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81" name="Shape 81"/>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 </a:t>
            </a:r>
          </a:p>
        </p:txBody>
      </p:sp>
      <p:sp>
        <p:nvSpPr>
          <p:cNvPr id="82" name="Shape 82"/>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0" name="Shape 160"/>
        <p:cNvGrpSpPr/>
        <p:nvPr/>
      </p:nvGrpSpPr>
      <p:grpSpPr>
        <a:xfrm>
          <a:off x="0" y="0"/>
          <a:ext cx="0" cy="0"/>
          <a:chOff x="0" y="0"/>
          <a:chExt cx="0" cy="0"/>
        </a:xfrm>
      </p:grpSpPr>
      <p:sp>
        <p:nvSpPr>
          <p:cNvPr id="161" name="Shape 16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2" name="Shape 162"/>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63" name="Shape 163"/>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6" name="Shape 166"/>
        <p:cNvGrpSpPr/>
        <p:nvPr/>
      </p:nvGrpSpPr>
      <p:grpSpPr>
        <a:xfrm>
          <a:off x="0" y="0"/>
          <a:ext cx="0" cy="0"/>
          <a:chOff x="0" y="0"/>
          <a:chExt cx="0" cy="0"/>
        </a:xfrm>
      </p:grpSpPr>
      <p:sp>
        <p:nvSpPr>
          <p:cNvPr id="167" name="Shape 16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8" name="Shape 16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69" name="Shape 169"/>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2" name="Shape 172"/>
        <p:cNvGrpSpPr/>
        <p:nvPr/>
      </p:nvGrpSpPr>
      <p:grpSpPr>
        <a:xfrm>
          <a:off x="0" y="0"/>
          <a:ext cx="0" cy="0"/>
          <a:chOff x="0" y="0"/>
          <a:chExt cx="0" cy="0"/>
        </a:xfrm>
      </p:grpSpPr>
      <p:sp>
        <p:nvSpPr>
          <p:cNvPr id="173" name="Shape 17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4" name="Shape 17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 </a:t>
            </a:r>
          </a:p>
        </p:txBody>
      </p:sp>
      <p:sp>
        <p:nvSpPr>
          <p:cNvPr id="175" name="Shape 175"/>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0" name="Shape 180"/>
        <p:cNvGrpSpPr/>
        <p:nvPr/>
      </p:nvGrpSpPr>
      <p:grpSpPr>
        <a:xfrm>
          <a:off x="0" y="0"/>
          <a:ext cx="0" cy="0"/>
          <a:chOff x="0" y="0"/>
          <a:chExt cx="0" cy="0"/>
        </a:xfrm>
      </p:grpSpPr>
      <p:sp>
        <p:nvSpPr>
          <p:cNvPr id="181" name="Shape 18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2" name="Shape 182"/>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 </a:t>
            </a:r>
          </a:p>
        </p:txBody>
      </p:sp>
      <p:sp>
        <p:nvSpPr>
          <p:cNvPr id="183" name="Shape 183"/>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8" name="Shape 188"/>
        <p:cNvGrpSpPr/>
        <p:nvPr/>
      </p:nvGrpSpPr>
      <p:grpSpPr>
        <a:xfrm>
          <a:off x="0" y="0"/>
          <a:ext cx="0" cy="0"/>
          <a:chOff x="0" y="0"/>
          <a:chExt cx="0" cy="0"/>
        </a:xfrm>
      </p:grpSpPr>
      <p:sp>
        <p:nvSpPr>
          <p:cNvPr id="189" name="Shape 18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0" name="Shape 190"/>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 </a:t>
            </a:r>
          </a:p>
        </p:txBody>
      </p:sp>
      <p:sp>
        <p:nvSpPr>
          <p:cNvPr id="191" name="Shape 191"/>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7" name="Shape 197"/>
        <p:cNvGrpSpPr/>
        <p:nvPr/>
      </p:nvGrpSpPr>
      <p:grpSpPr>
        <a:xfrm>
          <a:off x="0" y="0"/>
          <a:ext cx="0" cy="0"/>
          <a:chOff x="0" y="0"/>
          <a:chExt cx="0" cy="0"/>
        </a:xfrm>
      </p:grpSpPr>
      <p:sp>
        <p:nvSpPr>
          <p:cNvPr id="198" name="Shape 19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9" name="Shape 199"/>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00" name="Shape 200"/>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4" name="Shape 204"/>
        <p:cNvGrpSpPr/>
        <p:nvPr/>
      </p:nvGrpSpPr>
      <p:grpSpPr>
        <a:xfrm>
          <a:off x="0" y="0"/>
          <a:ext cx="0" cy="0"/>
          <a:chOff x="0" y="0"/>
          <a:chExt cx="0" cy="0"/>
        </a:xfrm>
      </p:grpSpPr>
      <p:sp>
        <p:nvSpPr>
          <p:cNvPr id="205" name="Shape 20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06" name="Shape 206"/>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07" name="Shape 207"/>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1" name="Shape 211"/>
        <p:cNvGrpSpPr/>
        <p:nvPr/>
      </p:nvGrpSpPr>
      <p:grpSpPr>
        <a:xfrm>
          <a:off x="0" y="0"/>
          <a:ext cx="0" cy="0"/>
          <a:chOff x="0" y="0"/>
          <a:chExt cx="0" cy="0"/>
        </a:xfrm>
      </p:grpSpPr>
      <p:sp>
        <p:nvSpPr>
          <p:cNvPr id="212" name="Shape 21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13" name="Shape 213"/>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 </a:t>
            </a:r>
          </a:p>
        </p:txBody>
      </p:sp>
      <p:sp>
        <p:nvSpPr>
          <p:cNvPr id="214" name="Shape 214"/>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8" name="Shape 218"/>
        <p:cNvGrpSpPr/>
        <p:nvPr/>
      </p:nvGrpSpPr>
      <p:grpSpPr>
        <a:xfrm>
          <a:off x="0" y="0"/>
          <a:ext cx="0" cy="0"/>
          <a:chOff x="0" y="0"/>
          <a:chExt cx="0" cy="0"/>
        </a:xfrm>
      </p:grpSpPr>
      <p:sp>
        <p:nvSpPr>
          <p:cNvPr id="219" name="Shape 21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20" name="Shape 22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US"/>
              <a:t> </a:t>
            </a:r>
          </a:p>
        </p:txBody>
      </p:sp>
      <p:sp>
        <p:nvSpPr>
          <p:cNvPr id="221" name="Shape 221"/>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5" name="Shape 225"/>
        <p:cNvGrpSpPr/>
        <p:nvPr/>
      </p:nvGrpSpPr>
      <p:grpSpPr>
        <a:xfrm>
          <a:off x="0" y="0"/>
          <a:ext cx="0" cy="0"/>
          <a:chOff x="0" y="0"/>
          <a:chExt cx="0" cy="0"/>
        </a:xfrm>
      </p:grpSpPr>
      <p:sp>
        <p:nvSpPr>
          <p:cNvPr id="226" name="Shape 22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27" name="Shape 227"/>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28" name="Shape 22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7" name="Shape 87"/>
        <p:cNvGrpSpPr/>
        <p:nvPr/>
      </p:nvGrpSpPr>
      <p:grpSpPr>
        <a:xfrm>
          <a:off x="0" y="0"/>
          <a:ext cx="0" cy="0"/>
          <a:chOff x="0" y="0"/>
          <a:chExt cx="0" cy="0"/>
        </a:xfrm>
      </p:grpSpPr>
      <p:sp>
        <p:nvSpPr>
          <p:cNvPr id="88" name="Shape 8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89" name="Shape 89"/>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 </a:t>
            </a:r>
          </a:p>
        </p:txBody>
      </p:sp>
      <p:sp>
        <p:nvSpPr>
          <p:cNvPr id="90" name="Shape 90"/>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0" name="Shape 100"/>
        <p:cNvGrpSpPr/>
        <p:nvPr/>
      </p:nvGrpSpPr>
      <p:grpSpPr>
        <a:xfrm>
          <a:off x="0" y="0"/>
          <a:ext cx="0" cy="0"/>
          <a:chOff x="0" y="0"/>
          <a:chExt cx="0" cy="0"/>
        </a:xfrm>
      </p:grpSpPr>
      <p:sp>
        <p:nvSpPr>
          <p:cNvPr id="101" name="Shape 10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02" name="Shape 102"/>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5. System design: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5.1. System decomposition; identify the architecture patterns used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5.2. System deployment – h/w and s/w requirements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5.3. Persistent data design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5.4. Security/Privacy (one slide).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03" name="Shape 103"/>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0" name="Shape 110"/>
        <p:cNvGrpSpPr/>
        <p:nvPr/>
      </p:nvGrpSpPr>
      <p:grpSpPr>
        <a:xfrm>
          <a:off x="0" y="0"/>
          <a:ext cx="0" cy="0"/>
          <a:chOff x="0" y="0"/>
          <a:chExt cx="0" cy="0"/>
        </a:xfrm>
      </p:grpSpPr>
      <p:sp>
        <p:nvSpPr>
          <p:cNvPr id="111" name="Shape 11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12" name="Shape 112"/>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 </a:t>
            </a:r>
          </a:p>
        </p:txBody>
      </p:sp>
      <p:sp>
        <p:nvSpPr>
          <p:cNvPr id="113" name="Shape 113"/>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8" name="Shape 118"/>
        <p:cNvGrpSpPr/>
        <p:nvPr/>
      </p:nvGrpSpPr>
      <p:grpSpPr>
        <a:xfrm>
          <a:off x="0" y="0"/>
          <a:ext cx="0" cy="0"/>
          <a:chOff x="0" y="0"/>
          <a:chExt cx="0" cy="0"/>
        </a:xfrm>
      </p:grpSpPr>
      <p:sp>
        <p:nvSpPr>
          <p:cNvPr id="119" name="Shape 11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20" name="Shape 120"/>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 </a:t>
            </a:r>
          </a:p>
        </p:txBody>
      </p:sp>
      <p:sp>
        <p:nvSpPr>
          <p:cNvPr id="121" name="Shape 121"/>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6" name="Shape 126"/>
        <p:cNvGrpSpPr/>
        <p:nvPr/>
      </p:nvGrpSpPr>
      <p:grpSpPr>
        <a:xfrm>
          <a:off x="0" y="0"/>
          <a:ext cx="0" cy="0"/>
          <a:chOff x="0" y="0"/>
          <a:chExt cx="0" cy="0"/>
        </a:xfrm>
      </p:grpSpPr>
      <p:sp>
        <p:nvSpPr>
          <p:cNvPr id="127" name="Shape 12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28" name="Shape 12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6. Detailed design: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6.1. Minimal class diagram. Identify the design patterns used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6.2. State machine for the main control object or the most important object of the implemented uses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6.3. Main algorithm used related to an implemented use case described above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29" name="Shape 129"/>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9" name="Shape 139"/>
        <p:cNvGrpSpPr/>
        <p:nvPr/>
      </p:nvGrpSpPr>
      <p:grpSpPr>
        <a:xfrm>
          <a:off x="0" y="0"/>
          <a:ext cx="0" cy="0"/>
          <a:chOff x="0" y="0"/>
          <a:chExt cx="0" cy="0"/>
        </a:xfrm>
      </p:grpSpPr>
      <p:sp>
        <p:nvSpPr>
          <p:cNvPr id="140" name="Shape 14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1" name="Shape 141"/>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 </a:t>
            </a:r>
          </a:p>
        </p:txBody>
      </p:sp>
      <p:sp>
        <p:nvSpPr>
          <p:cNvPr id="142" name="Shape 142"/>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7" name="Shape 147"/>
        <p:cNvGrpSpPr/>
        <p:nvPr/>
      </p:nvGrpSpPr>
      <p:grpSpPr>
        <a:xfrm>
          <a:off x="0" y="0"/>
          <a:ext cx="0" cy="0"/>
          <a:chOff x="0" y="0"/>
          <a:chExt cx="0" cy="0"/>
        </a:xfrm>
      </p:grpSpPr>
      <p:sp>
        <p:nvSpPr>
          <p:cNvPr id="148" name="Shape 14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9" name="Shape 149"/>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 </a:t>
            </a:r>
          </a:p>
        </p:txBody>
      </p:sp>
      <p:sp>
        <p:nvSpPr>
          <p:cNvPr id="150" name="Shape 150"/>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4" name="Shape 154"/>
        <p:cNvGrpSpPr/>
        <p:nvPr/>
      </p:nvGrpSpPr>
      <p:grpSpPr>
        <a:xfrm>
          <a:off x="0" y="0"/>
          <a:ext cx="0" cy="0"/>
          <a:chOff x="0" y="0"/>
          <a:chExt cx="0" cy="0"/>
        </a:xfrm>
      </p:grpSpPr>
      <p:sp>
        <p:nvSpPr>
          <p:cNvPr id="155" name="Shape 15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6" name="Shape 156"/>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57" name="Shape 157"/>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3" name="Shape 13"/>
        <p:cNvGrpSpPr/>
        <p:nvPr/>
      </p:nvGrpSpPr>
      <p:grpSpPr>
        <a:xfrm>
          <a:off x="0" y="0"/>
          <a:ext cx="0" cy="0"/>
          <a:chOff x="0" y="0"/>
          <a:chExt cx="0" cy="0"/>
        </a:xfrm>
      </p:grpSpPr>
      <p:cxnSp>
        <p:nvCxnSpPr>
          <p:cNvPr id="14" name="Shape 14"/>
          <p:cNvCxnSpPr/>
          <p:nvPr/>
        </p:nvCxnSpPr>
        <p:spPr>
          <a:xfrm>
            <a:off x="2477724" y="554200"/>
            <a:ext cx="6244200" cy="0"/>
          </a:xfrm>
          <a:prstGeom prst="straightConnector1">
            <a:avLst/>
          </a:prstGeom>
          <a:noFill/>
          <a:ln cap="flat" cmpd="sng" w="38100">
            <a:solidFill>
              <a:schemeClr val="lt1"/>
            </a:solidFill>
            <a:prstDash val="solid"/>
            <a:round/>
            <a:headEnd len="med" w="med" type="none"/>
            <a:tailEnd len="med" w="med" type="none"/>
          </a:ln>
        </p:spPr>
      </p:cxnSp>
      <p:cxnSp>
        <p:nvCxnSpPr>
          <p:cNvPr id="15" name="Shape 15"/>
          <p:cNvCxnSpPr/>
          <p:nvPr/>
        </p:nvCxnSpPr>
        <p:spPr>
          <a:xfrm>
            <a:off x="2477724" y="6320000"/>
            <a:ext cx="6244200" cy="0"/>
          </a:xfrm>
          <a:prstGeom prst="straightConnector1">
            <a:avLst/>
          </a:prstGeom>
          <a:noFill/>
          <a:ln cap="flat" cmpd="sng" w="19050">
            <a:solidFill>
              <a:schemeClr val="lt1"/>
            </a:solidFill>
            <a:prstDash val="solid"/>
            <a:round/>
            <a:headEnd len="med" w="med" type="none"/>
            <a:tailEnd len="med" w="med" type="none"/>
          </a:ln>
        </p:spPr>
      </p:cxnSp>
      <p:cxnSp>
        <p:nvCxnSpPr>
          <p:cNvPr id="16" name="Shape 16"/>
          <p:cNvCxnSpPr/>
          <p:nvPr/>
        </p:nvCxnSpPr>
        <p:spPr>
          <a:xfrm>
            <a:off x="425198" y="554200"/>
            <a:ext cx="183300" cy="0"/>
          </a:xfrm>
          <a:prstGeom prst="straightConnector1">
            <a:avLst/>
          </a:prstGeom>
          <a:noFill/>
          <a:ln cap="flat" cmpd="sng" w="19050">
            <a:solidFill>
              <a:schemeClr val="lt1"/>
            </a:solidFill>
            <a:prstDash val="solid"/>
            <a:round/>
            <a:headEnd len="med" w="med" type="none"/>
            <a:tailEnd len="med" w="med" type="none"/>
          </a:ln>
        </p:spPr>
      </p:cxnSp>
      <p:sp>
        <p:nvSpPr>
          <p:cNvPr id="17" name="Shape 17"/>
          <p:cNvSpPr txBox="1"/>
          <p:nvPr>
            <p:ph type="ctrTitle"/>
          </p:nvPr>
        </p:nvSpPr>
        <p:spPr>
          <a:xfrm>
            <a:off x="2371725" y="840300"/>
            <a:ext cx="6331500" cy="2055900"/>
          </a:xfrm>
          <a:prstGeom prst="rect">
            <a:avLst/>
          </a:prstGeom>
        </p:spPr>
        <p:txBody>
          <a:bodyPr anchorCtr="0" anchor="t" bIns="91425" lIns="91425" rIns="91425" tIns="91425"/>
          <a:lstStyle>
            <a:lvl1pPr lvl="0">
              <a:spcBef>
                <a:spcPts val="0"/>
              </a:spcBef>
              <a:buClr>
                <a:schemeClr val="lt1"/>
              </a:buClr>
              <a:buSzPct val="100000"/>
              <a:defRPr sz="4800">
                <a:solidFill>
                  <a:schemeClr val="lt1"/>
                </a:solidFill>
              </a:defRPr>
            </a:lvl1pPr>
            <a:lvl2pPr lvl="1">
              <a:spcBef>
                <a:spcPts val="0"/>
              </a:spcBef>
              <a:buClr>
                <a:schemeClr val="lt1"/>
              </a:buClr>
              <a:buSzPct val="100000"/>
              <a:defRPr sz="4800">
                <a:solidFill>
                  <a:schemeClr val="lt1"/>
                </a:solidFill>
              </a:defRPr>
            </a:lvl2pPr>
            <a:lvl3pPr lvl="2">
              <a:spcBef>
                <a:spcPts val="0"/>
              </a:spcBef>
              <a:buClr>
                <a:schemeClr val="lt1"/>
              </a:buClr>
              <a:buSzPct val="100000"/>
              <a:defRPr sz="4800">
                <a:solidFill>
                  <a:schemeClr val="lt1"/>
                </a:solidFill>
              </a:defRPr>
            </a:lvl3pPr>
            <a:lvl4pPr lvl="3">
              <a:spcBef>
                <a:spcPts val="0"/>
              </a:spcBef>
              <a:buClr>
                <a:schemeClr val="lt1"/>
              </a:buClr>
              <a:buSzPct val="100000"/>
              <a:defRPr sz="4800">
                <a:solidFill>
                  <a:schemeClr val="lt1"/>
                </a:solidFill>
              </a:defRPr>
            </a:lvl4pPr>
            <a:lvl5pPr lvl="4">
              <a:spcBef>
                <a:spcPts val="0"/>
              </a:spcBef>
              <a:buClr>
                <a:schemeClr val="lt1"/>
              </a:buClr>
              <a:buSzPct val="100000"/>
              <a:defRPr sz="4800">
                <a:solidFill>
                  <a:schemeClr val="lt1"/>
                </a:solidFill>
              </a:defRPr>
            </a:lvl5pPr>
            <a:lvl6pPr lvl="5">
              <a:spcBef>
                <a:spcPts val="0"/>
              </a:spcBef>
              <a:buClr>
                <a:schemeClr val="lt1"/>
              </a:buClr>
              <a:buSzPct val="100000"/>
              <a:defRPr sz="4800">
                <a:solidFill>
                  <a:schemeClr val="lt1"/>
                </a:solidFill>
              </a:defRPr>
            </a:lvl6pPr>
            <a:lvl7pPr lvl="6">
              <a:spcBef>
                <a:spcPts val="0"/>
              </a:spcBef>
              <a:buClr>
                <a:schemeClr val="lt1"/>
              </a:buClr>
              <a:buSzPct val="100000"/>
              <a:defRPr sz="4800">
                <a:solidFill>
                  <a:schemeClr val="lt1"/>
                </a:solidFill>
              </a:defRPr>
            </a:lvl7pPr>
            <a:lvl8pPr lvl="7">
              <a:spcBef>
                <a:spcPts val="0"/>
              </a:spcBef>
              <a:buClr>
                <a:schemeClr val="lt1"/>
              </a:buClr>
              <a:buSzPct val="100000"/>
              <a:defRPr sz="4800">
                <a:solidFill>
                  <a:schemeClr val="lt1"/>
                </a:solidFill>
              </a:defRPr>
            </a:lvl8pPr>
            <a:lvl9pPr lvl="8">
              <a:spcBef>
                <a:spcPts val="0"/>
              </a:spcBef>
              <a:buClr>
                <a:schemeClr val="lt1"/>
              </a:buClr>
              <a:buSzPct val="100000"/>
              <a:defRPr sz="4800">
                <a:solidFill>
                  <a:schemeClr val="lt1"/>
                </a:solidFill>
              </a:defRPr>
            </a:lvl9pPr>
          </a:lstStyle>
          <a:p/>
        </p:txBody>
      </p:sp>
      <p:sp>
        <p:nvSpPr>
          <p:cNvPr id="18" name="Shape 18"/>
          <p:cNvSpPr txBox="1"/>
          <p:nvPr>
            <p:ph idx="1" type="subTitle"/>
          </p:nvPr>
        </p:nvSpPr>
        <p:spPr>
          <a:xfrm>
            <a:off x="2390266" y="4317933"/>
            <a:ext cx="6331500" cy="1655700"/>
          </a:xfrm>
          <a:prstGeom prst="rect">
            <a:avLst/>
          </a:prstGeom>
        </p:spPr>
        <p:txBody>
          <a:bodyPr anchorCtr="0" anchor="b" bIns="91425" lIns="91425" rIns="91425" tIns="91425"/>
          <a:lstStyle>
            <a:lvl1pPr lvl="0">
              <a:lnSpc>
                <a:spcPct val="100000"/>
              </a:lnSpc>
              <a:spcBef>
                <a:spcPts val="0"/>
              </a:spcBef>
              <a:spcAft>
                <a:spcPts val="0"/>
              </a:spcAft>
              <a:buClr>
                <a:schemeClr val="lt1"/>
              </a:buClr>
              <a:buNone/>
              <a:defRPr>
                <a:solidFill>
                  <a:schemeClr val="lt1"/>
                </a:solidFill>
              </a:defRPr>
            </a:lvl1pPr>
            <a:lvl2pPr lvl="1">
              <a:lnSpc>
                <a:spcPct val="100000"/>
              </a:lnSpc>
              <a:spcBef>
                <a:spcPts val="0"/>
              </a:spcBef>
              <a:spcAft>
                <a:spcPts val="0"/>
              </a:spcAft>
              <a:buClr>
                <a:schemeClr val="lt1"/>
              </a:buClr>
              <a:buSzPct val="100000"/>
              <a:buNone/>
              <a:defRPr sz="1800">
                <a:solidFill>
                  <a:schemeClr val="lt1"/>
                </a:solidFill>
              </a:defRPr>
            </a:lvl2pPr>
            <a:lvl3pPr lvl="2">
              <a:lnSpc>
                <a:spcPct val="100000"/>
              </a:lnSpc>
              <a:spcBef>
                <a:spcPts val="0"/>
              </a:spcBef>
              <a:spcAft>
                <a:spcPts val="0"/>
              </a:spcAft>
              <a:buClr>
                <a:schemeClr val="lt1"/>
              </a:buClr>
              <a:buSzPct val="100000"/>
              <a:buNone/>
              <a:defRPr sz="1800">
                <a:solidFill>
                  <a:schemeClr val="lt1"/>
                </a:solidFill>
              </a:defRPr>
            </a:lvl3pPr>
            <a:lvl4pPr lvl="3">
              <a:lnSpc>
                <a:spcPct val="100000"/>
              </a:lnSpc>
              <a:spcBef>
                <a:spcPts val="0"/>
              </a:spcBef>
              <a:spcAft>
                <a:spcPts val="0"/>
              </a:spcAft>
              <a:buClr>
                <a:schemeClr val="lt1"/>
              </a:buClr>
              <a:buSzPct val="100000"/>
              <a:buNone/>
              <a:defRPr sz="1800">
                <a:solidFill>
                  <a:schemeClr val="lt1"/>
                </a:solidFill>
              </a:defRPr>
            </a:lvl4pPr>
            <a:lvl5pPr lvl="4">
              <a:lnSpc>
                <a:spcPct val="100000"/>
              </a:lnSpc>
              <a:spcBef>
                <a:spcPts val="0"/>
              </a:spcBef>
              <a:spcAft>
                <a:spcPts val="0"/>
              </a:spcAft>
              <a:buClr>
                <a:schemeClr val="lt1"/>
              </a:buClr>
              <a:buSzPct val="100000"/>
              <a:buNone/>
              <a:defRPr sz="1800">
                <a:solidFill>
                  <a:schemeClr val="lt1"/>
                </a:solidFill>
              </a:defRPr>
            </a:lvl5pPr>
            <a:lvl6pPr lvl="5">
              <a:lnSpc>
                <a:spcPct val="100000"/>
              </a:lnSpc>
              <a:spcBef>
                <a:spcPts val="0"/>
              </a:spcBef>
              <a:spcAft>
                <a:spcPts val="0"/>
              </a:spcAft>
              <a:buClr>
                <a:schemeClr val="lt1"/>
              </a:buClr>
              <a:buSzPct val="100000"/>
              <a:buNone/>
              <a:defRPr sz="1800">
                <a:solidFill>
                  <a:schemeClr val="lt1"/>
                </a:solidFill>
              </a:defRPr>
            </a:lvl6pPr>
            <a:lvl7pPr lvl="6">
              <a:lnSpc>
                <a:spcPct val="100000"/>
              </a:lnSpc>
              <a:spcBef>
                <a:spcPts val="0"/>
              </a:spcBef>
              <a:spcAft>
                <a:spcPts val="0"/>
              </a:spcAft>
              <a:buClr>
                <a:schemeClr val="lt1"/>
              </a:buClr>
              <a:buSzPct val="100000"/>
              <a:buNone/>
              <a:defRPr sz="1800">
                <a:solidFill>
                  <a:schemeClr val="lt1"/>
                </a:solidFill>
              </a:defRPr>
            </a:lvl7pPr>
            <a:lvl8pPr lvl="7">
              <a:lnSpc>
                <a:spcPct val="100000"/>
              </a:lnSpc>
              <a:spcBef>
                <a:spcPts val="0"/>
              </a:spcBef>
              <a:spcAft>
                <a:spcPts val="0"/>
              </a:spcAft>
              <a:buClr>
                <a:schemeClr val="lt1"/>
              </a:buClr>
              <a:buSzPct val="100000"/>
              <a:buNone/>
              <a:defRPr sz="1800">
                <a:solidFill>
                  <a:schemeClr val="lt1"/>
                </a:solidFill>
              </a:defRPr>
            </a:lvl8pPr>
            <a:lvl9pPr lvl="8">
              <a:lnSpc>
                <a:spcPct val="100000"/>
              </a:lnSpc>
              <a:spcBef>
                <a:spcPts val="0"/>
              </a:spcBef>
              <a:spcAft>
                <a:spcPts val="0"/>
              </a:spcAft>
              <a:buClr>
                <a:schemeClr val="lt1"/>
              </a:buClr>
              <a:buSzPct val="100000"/>
              <a:buNone/>
              <a:defRPr sz="1800">
                <a:solidFill>
                  <a:schemeClr val="lt1"/>
                </a:solidFill>
              </a:defRPr>
            </a:lvl9pPr>
          </a:lstStyle>
          <a:p/>
        </p:txBody>
      </p:sp>
      <p:sp>
        <p:nvSpPr>
          <p:cNvPr id="19" name="Shape 19"/>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solidFill>
                  <a:schemeClr val="lt1"/>
                </a:solidFil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64" name="Shape 64"/>
        <p:cNvGrpSpPr/>
        <p:nvPr/>
      </p:nvGrpSpPr>
      <p:grpSpPr>
        <a:xfrm>
          <a:off x="0" y="0"/>
          <a:ext cx="0" cy="0"/>
          <a:chOff x="0" y="0"/>
          <a:chExt cx="0" cy="0"/>
        </a:xfrm>
      </p:grpSpPr>
      <p:cxnSp>
        <p:nvCxnSpPr>
          <p:cNvPr id="65" name="Shape 65"/>
          <p:cNvCxnSpPr/>
          <p:nvPr/>
        </p:nvCxnSpPr>
        <p:spPr>
          <a:xfrm>
            <a:off x="425200" y="6320000"/>
            <a:ext cx="8296800" cy="0"/>
          </a:xfrm>
          <a:prstGeom prst="straightConnector1">
            <a:avLst/>
          </a:prstGeom>
          <a:noFill/>
          <a:ln cap="flat" cmpd="sng" w="19050">
            <a:solidFill>
              <a:schemeClr val="dk2"/>
            </a:solidFill>
            <a:prstDash val="solid"/>
            <a:round/>
            <a:headEnd len="med" w="med" type="none"/>
            <a:tailEnd len="med" w="med" type="none"/>
          </a:ln>
        </p:spPr>
      </p:cxnSp>
      <p:cxnSp>
        <p:nvCxnSpPr>
          <p:cNvPr id="66" name="Shape 66"/>
          <p:cNvCxnSpPr/>
          <p:nvPr/>
        </p:nvCxnSpPr>
        <p:spPr>
          <a:xfrm>
            <a:off x="425200" y="554200"/>
            <a:ext cx="8296800" cy="0"/>
          </a:xfrm>
          <a:prstGeom prst="straightConnector1">
            <a:avLst/>
          </a:prstGeom>
          <a:noFill/>
          <a:ln cap="flat" cmpd="sng" w="38100">
            <a:solidFill>
              <a:schemeClr val="dk2"/>
            </a:solidFill>
            <a:prstDash val="solid"/>
            <a:round/>
            <a:headEnd len="med" w="med" type="none"/>
            <a:tailEnd len="med" w="med" type="none"/>
          </a:ln>
        </p:spPr>
      </p:cxnSp>
      <p:sp>
        <p:nvSpPr>
          <p:cNvPr id="67" name="Shape 67"/>
          <p:cNvSpPr txBox="1"/>
          <p:nvPr>
            <p:ph type="title"/>
          </p:nvPr>
        </p:nvSpPr>
        <p:spPr>
          <a:xfrm>
            <a:off x="853950" y="1739800"/>
            <a:ext cx="7436100" cy="2051100"/>
          </a:xfrm>
          <a:prstGeom prst="rect">
            <a:avLst/>
          </a:prstGeom>
        </p:spPr>
        <p:txBody>
          <a:bodyPr anchorCtr="0" anchor="ctr" bIns="91425" lIns="91425" rIns="91425" tIns="91425"/>
          <a:lstStyle>
            <a:lvl1pPr lvl="0" algn="ctr">
              <a:spcBef>
                <a:spcPts val="0"/>
              </a:spcBef>
              <a:buClr>
                <a:schemeClr val="dk1"/>
              </a:buClr>
              <a:buSzPct val="100000"/>
              <a:buFont typeface="Lato"/>
              <a:defRPr sz="9600">
                <a:solidFill>
                  <a:schemeClr val="dk1"/>
                </a:solidFill>
                <a:latin typeface="Lato"/>
                <a:ea typeface="Lato"/>
                <a:cs typeface="Lato"/>
                <a:sym typeface="Lato"/>
              </a:defRPr>
            </a:lvl1pPr>
            <a:lvl2pPr lvl="1" algn="ctr">
              <a:spcBef>
                <a:spcPts val="0"/>
              </a:spcBef>
              <a:buClr>
                <a:schemeClr val="dk1"/>
              </a:buClr>
              <a:buSzPct val="100000"/>
              <a:buFont typeface="Lato"/>
              <a:defRPr sz="9600">
                <a:solidFill>
                  <a:schemeClr val="dk1"/>
                </a:solidFill>
                <a:latin typeface="Lato"/>
                <a:ea typeface="Lato"/>
                <a:cs typeface="Lato"/>
                <a:sym typeface="Lato"/>
              </a:defRPr>
            </a:lvl2pPr>
            <a:lvl3pPr lvl="2" algn="ctr">
              <a:spcBef>
                <a:spcPts val="0"/>
              </a:spcBef>
              <a:buClr>
                <a:schemeClr val="dk1"/>
              </a:buClr>
              <a:buSzPct val="100000"/>
              <a:buFont typeface="Lato"/>
              <a:defRPr sz="9600">
                <a:solidFill>
                  <a:schemeClr val="dk1"/>
                </a:solidFill>
                <a:latin typeface="Lato"/>
                <a:ea typeface="Lato"/>
                <a:cs typeface="Lato"/>
                <a:sym typeface="Lato"/>
              </a:defRPr>
            </a:lvl3pPr>
            <a:lvl4pPr lvl="3" algn="ctr">
              <a:spcBef>
                <a:spcPts val="0"/>
              </a:spcBef>
              <a:buClr>
                <a:schemeClr val="dk1"/>
              </a:buClr>
              <a:buSzPct val="100000"/>
              <a:buFont typeface="Lato"/>
              <a:defRPr sz="9600">
                <a:solidFill>
                  <a:schemeClr val="dk1"/>
                </a:solidFill>
                <a:latin typeface="Lato"/>
                <a:ea typeface="Lato"/>
                <a:cs typeface="Lato"/>
                <a:sym typeface="Lato"/>
              </a:defRPr>
            </a:lvl4pPr>
            <a:lvl5pPr lvl="4" algn="ctr">
              <a:spcBef>
                <a:spcPts val="0"/>
              </a:spcBef>
              <a:buClr>
                <a:schemeClr val="dk1"/>
              </a:buClr>
              <a:buSzPct val="100000"/>
              <a:buFont typeface="Lato"/>
              <a:defRPr sz="9600">
                <a:solidFill>
                  <a:schemeClr val="dk1"/>
                </a:solidFill>
                <a:latin typeface="Lato"/>
                <a:ea typeface="Lato"/>
                <a:cs typeface="Lato"/>
                <a:sym typeface="Lato"/>
              </a:defRPr>
            </a:lvl5pPr>
            <a:lvl6pPr lvl="5" algn="ctr">
              <a:spcBef>
                <a:spcPts val="0"/>
              </a:spcBef>
              <a:buClr>
                <a:schemeClr val="dk1"/>
              </a:buClr>
              <a:buSzPct val="100000"/>
              <a:buFont typeface="Lato"/>
              <a:defRPr sz="9600">
                <a:solidFill>
                  <a:schemeClr val="dk1"/>
                </a:solidFill>
                <a:latin typeface="Lato"/>
                <a:ea typeface="Lato"/>
                <a:cs typeface="Lato"/>
                <a:sym typeface="Lato"/>
              </a:defRPr>
            </a:lvl6pPr>
            <a:lvl7pPr lvl="6" algn="ctr">
              <a:spcBef>
                <a:spcPts val="0"/>
              </a:spcBef>
              <a:buClr>
                <a:schemeClr val="dk1"/>
              </a:buClr>
              <a:buSzPct val="100000"/>
              <a:buFont typeface="Lato"/>
              <a:defRPr sz="9600">
                <a:solidFill>
                  <a:schemeClr val="dk1"/>
                </a:solidFill>
                <a:latin typeface="Lato"/>
                <a:ea typeface="Lato"/>
                <a:cs typeface="Lato"/>
                <a:sym typeface="Lato"/>
              </a:defRPr>
            </a:lvl7pPr>
            <a:lvl8pPr lvl="7" algn="ctr">
              <a:spcBef>
                <a:spcPts val="0"/>
              </a:spcBef>
              <a:buClr>
                <a:schemeClr val="dk1"/>
              </a:buClr>
              <a:buSzPct val="100000"/>
              <a:buFont typeface="Lato"/>
              <a:defRPr sz="9600">
                <a:solidFill>
                  <a:schemeClr val="dk1"/>
                </a:solidFill>
                <a:latin typeface="Lato"/>
                <a:ea typeface="Lato"/>
                <a:cs typeface="Lato"/>
                <a:sym typeface="Lato"/>
              </a:defRPr>
            </a:lvl8pPr>
            <a:lvl9pPr lvl="8" algn="ctr">
              <a:spcBef>
                <a:spcPts val="0"/>
              </a:spcBef>
              <a:buClr>
                <a:schemeClr val="dk1"/>
              </a:buClr>
              <a:buSzPct val="100000"/>
              <a:buFont typeface="Lato"/>
              <a:defRPr sz="9600">
                <a:solidFill>
                  <a:schemeClr val="dk1"/>
                </a:solidFill>
                <a:latin typeface="Lato"/>
                <a:ea typeface="Lato"/>
                <a:cs typeface="Lato"/>
                <a:sym typeface="Lato"/>
              </a:defRPr>
            </a:lvl9pPr>
          </a:lstStyle>
          <a:p/>
        </p:txBody>
      </p:sp>
      <p:sp>
        <p:nvSpPr>
          <p:cNvPr id="68" name="Shape 68"/>
          <p:cNvSpPr txBox="1"/>
          <p:nvPr>
            <p:ph idx="1" type="body"/>
          </p:nvPr>
        </p:nvSpPr>
        <p:spPr>
          <a:xfrm>
            <a:off x="853950" y="3892600"/>
            <a:ext cx="7436100" cy="1428900"/>
          </a:xfrm>
          <a:prstGeom prst="rect">
            <a:avLst/>
          </a:prstGeom>
        </p:spPr>
        <p:txBody>
          <a:bodyPr anchorCtr="0" anchor="t" bIns="91425" lIns="91425" rIns="91425"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69" name="Shape 69"/>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70" name="Shape 70"/>
        <p:cNvGrpSpPr/>
        <p:nvPr/>
      </p:nvGrpSpPr>
      <p:grpSpPr>
        <a:xfrm>
          <a:off x="0" y="0"/>
          <a:ext cx="0" cy="0"/>
          <a:chOff x="0" y="0"/>
          <a:chExt cx="0" cy="0"/>
        </a:xfrm>
      </p:grpSpPr>
      <p:sp>
        <p:nvSpPr>
          <p:cNvPr id="71" name="Shape 71"/>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72" name="Shape 72"/>
        <p:cNvGrpSpPr/>
        <p:nvPr/>
      </p:nvGrpSpPr>
      <p:grpSpPr>
        <a:xfrm>
          <a:off x="0" y="0"/>
          <a:ext cx="0" cy="0"/>
          <a:chOff x="0" y="0"/>
          <a:chExt cx="0" cy="0"/>
        </a:xfrm>
      </p:grpSpPr>
      <p:pic>
        <p:nvPicPr>
          <p:cNvPr id="73" name="Shape 73"/>
          <p:cNvPicPr preferRelativeResize="0"/>
          <p:nvPr/>
        </p:nvPicPr>
        <p:blipFill rotWithShape="1">
          <a:blip r:embed="rId2">
            <a:alphaModFix/>
          </a:blip>
          <a:srcRect b="0" l="0" r="0" t="0"/>
          <a:stretch/>
        </p:blipFill>
        <p:spPr>
          <a:xfrm>
            <a:off x="150812" y="187325"/>
            <a:ext cx="8828100" cy="6481800"/>
          </a:xfrm>
          <a:prstGeom prst="rect">
            <a:avLst/>
          </a:prstGeom>
          <a:noFill/>
          <a:ln>
            <a:noFill/>
          </a:ln>
        </p:spPr>
      </p:pic>
      <p:sp>
        <p:nvSpPr>
          <p:cNvPr id="74" name="Shape 74"/>
          <p:cNvSpPr txBox="1"/>
          <p:nvPr>
            <p:ph type="title"/>
          </p:nvPr>
        </p:nvSpPr>
        <p:spPr>
          <a:xfrm>
            <a:off x="779462" y="381000"/>
            <a:ext cx="7583400" cy="10446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75" name="Shape 75"/>
          <p:cNvSpPr txBox="1"/>
          <p:nvPr>
            <p:ph idx="1" type="body"/>
          </p:nvPr>
        </p:nvSpPr>
        <p:spPr>
          <a:xfrm>
            <a:off x="779462" y="1828800"/>
            <a:ext cx="7583400" cy="4208400"/>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76" name="Shape 76"/>
          <p:cNvSpPr txBox="1"/>
          <p:nvPr>
            <p:ph idx="10" type="dt"/>
          </p:nvPr>
        </p:nvSpPr>
        <p:spPr>
          <a:xfrm>
            <a:off x="381000" y="6288087"/>
            <a:ext cx="1887600" cy="3651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7" name="Shape 77"/>
          <p:cNvSpPr txBox="1"/>
          <p:nvPr>
            <p:ph idx="11" type="ftr"/>
          </p:nvPr>
        </p:nvSpPr>
        <p:spPr>
          <a:xfrm>
            <a:off x="3305175" y="6288087"/>
            <a:ext cx="5238900" cy="365100"/>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8" name="Shape 78"/>
          <p:cNvSpPr txBox="1"/>
          <p:nvPr>
            <p:ph idx="12" type="sldNum"/>
          </p:nvPr>
        </p:nvSpPr>
        <p:spPr>
          <a:xfrm>
            <a:off x="8404225" y="219075"/>
            <a:ext cx="493800" cy="365100"/>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20" name="Shape 20"/>
        <p:cNvGrpSpPr/>
        <p:nvPr/>
      </p:nvGrpSpPr>
      <p:grpSpPr>
        <a:xfrm>
          <a:off x="0" y="0"/>
          <a:ext cx="0" cy="0"/>
          <a:chOff x="0" y="0"/>
          <a:chExt cx="0" cy="0"/>
        </a:xfrm>
      </p:grpSpPr>
      <p:cxnSp>
        <p:nvCxnSpPr>
          <p:cNvPr id="21" name="Shape 21"/>
          <p:cNvCxnSpPr/>
          <p:nvPr/>
        </p:nvCxnSpPr>
        <p:spPr>
          <a:xfrm>
            <a:off x="425200" y="554200"/>
            <a:ext cx="8296800" cy="0"/>
          </a:xfrm>
          <a:prstGeom prst="straightConnector1">
            <a:avLst/>
          </a:prstGeom>
          <a:noFill/>
          <a:ln cap="flat" cmpd="sng" w="38100">
            <a:solidFill>
              <a:schemeClr val="lt1"/>
            </a:solidFill>
            <a:prstDash val="solid"/>
            <a:round/>
            <a:headEnd len="med" w="med" type="none"/>
            <a:tailEnd len="med" w="med" type="none"/>
          </a:ln>
        </p:spPr>
      </p:cxnSp>
      <p:cxnSp>
        <p:nvCxnSpPr>
          <p:cNvPr id="22" name="Shape 22"/>
          <p:cNvCxnSpPr/>
          <p:nvPr/>
        </p:nvCxnSpPr>
        <p:spPr>
          <a:xfrm>
            <a:off x="425200" y="6320000"/>
            <a:ext cx="8296800" cy="0"/>
          </a:xfrm>
          <a:prstGeom prst="straightConnector1">
            <a:avLst/>
          </a:prstGeom>
          <a:noFill/>
          <a:ln cap="flat" cmpd="sng" w="19050">
            <a:solidFill>
              <a:schemeClr val="lt1"/>
            </a:solidFill>
            <a:prstDash val="solid"/>
            <a:round/>
            <a:headEnd len="med" w="med" type="none"/>
            <a:tailEnd len="med" w="med" type="none"/>
          </a:ln>
        </p:spPr>
      </p:cxnSp>
      <p:sp>
        <p:nvSpPr>
          <p:cNvPr id="23" name="Shape 23"/>
          <p:cNvSpPr txBox="1"/>
          <p:nvPr>
            <p:ph type="title"/>
          </p:nvPr>
        </p:nvSpPr>
        <p:spPr>
          <a:xfrm>
            <a:off x="406425" y="2409100"/>
            <a:ext cx="8296800" cy="2055900"/>
          </a:xfrm>
          <a:prstGeom prst="rect">
            <a:avLst/>
          </a:prstGeom>
        </p:spPr>
        <p:txBody>
          <a:bodyPr anchorCtr="0" anchor="ctr" bIns="91425" lIns="91425" rIns="91425" tIns="91425"/>
          <a:lstStyle>
            <a:lvl1pPr lvl="0" algn="ctr">
              <a:spcBef>
                <a:spcPts val="0"/>
              </a:spcBef>
              <a:buClr>
                <a:schemeClr val="lt1"/>
              </a:buClr>
              <a:buSzPct val="100000"/>
              <a:defRPr sz="4800">
                <a:solidFill>
                  <a:schemeClr val="lt1"/>
                </a:solidFill>
              </a:defRPr>
            </a:lvl1pPr>
            <a:lvl2pPr lvl="1" algn="ctr">
              <a:spcBef>
                <a:spcPts val="0"/>
              </a:spcBef>
              <a:buClr>
                <a:schemeClr val="lt1"/>
              </a:buClr>
              <a:buSzPct val="100000"/>
              <a:defRPr sz="4800">
                <a:solidFill>
                  <a:schemeClr val="lt1"/>
                </a:solidFill>
              </a:defRPr>
            </a:lvl2pPr>
            <a:lvl3pPr lvl="2" algn="ctr">
              <a:spcBef>
                <a:spcPts val="0"/>
              </a:spcBef>
              <a:buClr>
                <a:schemeClr val="lt1"/>
              </a:buClr>
              <a:buSzPct val="100000"/>
              <a:defRPr sz="4800">
                <a:solidFill>
                  <a:schemeClr val="lt1"/>
                </a:solidFill>
              </a:defRPr>
            </a:lvl3pPr>
            <a:lvl4pPr lvl="3" algn="ctr">
              <a:spcBef>
                <a:spcPts val="0"/>
              </a:spcBef>
              <a:buClr>
                <a:schemeClr val="lt1"/>
              </a:buClr>
              <a:buSzPct val="100000"/>
              <a:defRPr sz="4800">
                <a:solidFill>
                  <a:schemeClr val="lt1"/>
                </a:solidFill>
              </a:defRPr>
            </a:lvl4pPr>
            <a:lvl5pPr lvl="4" algn="ctr">
              <a:spcBef>
                <a:spcPts val="0"/>
              </a:spcBef>
              <a:buClr>
                <a:schemeClr val="lt1"/>
              </a:buClr>
              <a:buSzPct val="100000"/>
              <a:defRPr sz="4800">
                <a:solidFill>
                  <a:schemeClr val="lt1"/>
                </a:solidFill>
              </a:defRPr>
            </a:lvl5pPr>
            <a:lvl6pPr lvl="5" algn="ctr">
              <a:spcBef>
                <a:spcPts val="0"/>
              </a:spcBef>
              <a:buClr>
                <a:schemeClr val="lt1"/>
              </a:buClr>
              <a:buSzPct val="100000"/>
              <a:defRPr sz="4800">
                <a:solidFill>
                  <a:schemeClr val="lt1"/>
                </a:solidFill>
              </a:defRPr>
            </a:lvl6pPr>
            <a:lvl7pPr lvl="6" algn="ctr">
              <a:spcBef>
                <a:spcPts val="0"/>
              </a:spcBef>
              <a:buClr>
                <a:schemeClr val="lt1"/>
              </a:buClr>
              <a:buSzPct val="100000"/>
              <a:defRPr sz="4800">
                <a:solidFill>
                  <a:schemeClr val="lt1"/>
                </a:solidFill>
              </a:defRPr>
            </a:lvl7pPr>
            <a:lvl8pPr lvl="7" algn="ctr">
              <a:spcBef>
                <a:spcPts val="0"/>
              </a:spcBef>
              <a:buClr>
                <a:schemeClr val="lt1"/>
              </a:buClr>
              <a:buSzPct val="100000"/>
              <a:defRPr sz="4800">
                <a:solidFill>
                  <a:schemeClr val="lt1"/>
                </a:solidFill>
              </a:defRPr>
            </a:lvl8pPr>
            <a:lvl9pPr lvl="8" algn="ctr">
              <a:spcBef>
                <a:spcPts val="0"/>
              </a:spcBef>
              <a:buClr>
                <a:schemeClr val="lt1"/>
              </a:buClr>
              <a:buSzPct val="100000"/>
              <a:defRPr sz="4800">
                <a:solidFill>
                  <a:schemeClr val="lt1"/>
                </a:solidFill>
              </a:defRPr>
            </a:lvl9pPr>
          </a:lstStyle>
          <a:p/>
        </p:txBody>
      </p:sp>
      <p:sp>
        <p:nvSpPr>
          <p:cNvPr id="24" name="Shape 24"/>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solidFill>
                  <a:schemeClr val="lt1"/>
                </a:solidFil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25" name="Shape 25"/>
        <p:cNvGrpSpPr/>
        <p:nvPr/>
      </p:nvGrpSpPr>
      <p:grpSpPr>
        <a:xfrm>
          <a:off x="0" y="0"/>
          <a:ext cx="0" cy="0"/>
          <a:chOff x="0" y="0"/>
          <a:chExt cx="0" cy="0"/>
        </a:xfrm>
      </p:grpSpPr>
      <p:cxnSp>
        <p:nvCxnSpPr>
          <p:cNvPr id="26" name="Shape 26"/>
          <p:cNvCxnSpPr/>
          <p:nvPr/>
        </p:nvCxnSpPr>
        <p:spPr>
          <a:xfrm>
            <a:off x="2477724" y="554200"/>
            <a:ext cx="6244200" cy="0"/>
          </a:xfrm>
          <a:prstGeom prst="straightConnector1">
            <a:avLst/>
          </a:prstGeom>
          <a:noFill/>
          <a:ln cap="flat" cmpd="sng" w="38100">
            <a:solidFill>
              <a:schemeClr val="dk2"/>
            </a:solidFill>
            <a:prstDash val="solid"/>
            <a:round/>
            <a:headEnd len="med" w="med" type="none"/>
            <a:tailEnd len="med" w="med" type="none"/>
          </a:ln>
        </p:spPr>
      </p:cxnSp>
      <p:cxnSp>
        <p:nvCxnSpPr>
          <p:cNvPr id="27" name="Shape 27"/>
          <p:cNvCxnSpPr/>
          <p:nvPr/>
        </p:nvCxnSpPr>
        <p:spPr>
          <a:xfrm>
            <a:off x="2477724" y="6320000"/>
            <a:ext cx="6244200" cy="0"/>
          </a:xfrm>
          <a:prstGeom prst="straightConnector1">
            <a:avLst/>
          </a:prstGeom>
          <a:noFill/>
          <a:ln cap="flat" cmpd="sng" w="19050">
            <a:solidFill>
              <a:schemeClr val="dk2"/>
            </a:solidFill>
            <a:prstDash val="solid"/>
            <a:round/>
            <a:headEnd len="med" w="med" type="none"/>
            <a:tailEnd len="med" w="med" type="none"/>
          </a:ln>
        </p:spPr>
      </p:cxnSp>
      <p:cxnSp>
        <p:nvCxnSpPr>
          <p:cNvPr id="28" name="Shape 28"/>
          <p:cNvCxnSpPr/>
          <p:nvPr/>
        </p:nvCxnSpPr>
        <p:spPr>
          <a:xfrm>
            <a:off x="425198" y="554200"/>
            <a:ext cx="183300" cy="0"/>
          </a:xfrm>
          <a:prstGeom prst="straightConnector1">
            <a:avLst/>
          </a:prstGeom>
          <a:noFill/>
          <a:ln cap="flat" cmpd="sng" w="19050">
            <a:solidFill>
              <a:schemeClr val="dk2"/>
            </a:solidFill>
            <a:prstDash val="solid"/>
            <a:round/>
            <a:headEnd len="med" w="med" type="none"/>
            <a:tailEnd len="med" w="med" type="none"/>
          </a:ln>
        </p:spPr>
      </p:cxnSp>
      <p:sp>
        <p:nvSpPr>
          <p:cNvPr id="29" name="Shape 29"/>
          <p:cNvSpPr txBox="1"/>
          <p:nvPr>
            <p:ph type="title"/>
          </p:nvPr>
        </p:nvSpPr>
        <p:spPr>
          <a:xfrm>
            <a:off x="2400250" y="767933"/>
            <a:ext cx="6321600" cy="8472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0" name="Shape 30"/>
          <p:cNvSpPr txBox="1"/>
          <p:nvPr>
            <p:ph idx="1" type="body"/>
          </p:nvPr>
        </p:nvSpPr>
        <p:spPr>
          <a:xfrm>
            <a:off x="2410112" y="2127701"/>
            <a:ext cx="6321600" cy="40032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1" name="Shape 31"/>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32" name="Shape 32"/>
        <p:cNvGrpSpPr/>
        <p:nvPr/>
      </p:nvGrpSpPr>
      <p:grpSpPr>
        <a:xfrm>
          <a:off x="0" y="0"/>
          <a:ext cx="0" cy="0"/>
          <a:chOff x="0" y="0"/>
          <a:chExt cx="0" cy="0"/>
        </a:xfrm>
      </p:grpSpPr>
      <p:cxnSp>
        <p:nvCxnSpPr>
          <p:cNvPr id="33" name="Shape 33"/>
          <p:cNvCxnSpPr/>
          <p:nvPr/>
        </p:nvCxnSpPr>
        <p:spPr>
          <a:xfrm>
            <a:off x="2477724" y="554200"/>
            <a:ext cx="6244200" cy="0"/>
          </a:xfrm>
          <a:prstGeom prst="straightConnector1">
            <a:avLst/>
          </a:prstGeom>
          <a:noFill/>
          <a:ln cap="flat" cmpd="sng" w="38100">
            <a:solidFill>
              <a:schemeClr val="dk2"/>
            </a:solidFill>
            <a:prstDash val="solid"/>
            <a:round/>
            <a:headEnd len="med" w="med" type="none"/>
            <a:tailEnd len="med" w="med" type="none"/>
          </a:ln>
        </p:spPr>
      </p:cxnSp>
      <p:cxnSp>
        <p:nvCxnSpPr>
          <p:cNvPr id="34" name="Shape 34"/>
          <p:cNvCxnSpPr/>
          <p:nvPr/>
        </p:nvCxnSpPr>
        <p:spPr>
          <a:xfrm>
            <a:off x="2477724" y="6320000"/>
            <a:ext cx="6244200" cy="0"/>
          </a:xfrm>
          <a:prstGeom prst="straightConnector1">
            <a:avLst/>
          </a:prstGeom>
          <a:noFill/>
          <a:ln cap="flat" cmpd="sng" w="19050">
            <a:solidFill>
              <a:schemeClr val="dk2"/>
            </a:solidFill>
            <a:prstDash val="solid"/>
            <a:round/>
            <a:headEnd len="med" w="med" type="none"/>
            <a:tailEnd len="med" w="med" type="none"/>
          </a:ln>
        </p:spPr>
      </p:cxnSp>
      <p:cxnSp>
        <p:nvCxnSpPr>
          <p:cNvPr id="35" name="Shape 35"/>
          <p:cNvCxnSpPr/>
          <p:nvPr/>
        </p:nvCxnSpPr>
        <p:spPr>
          <a:xfrm>
            <a:off x="425198" y="554200"/>
            <a:ext cx="183300" cy="0"/>
          </a:xfrm>
          <a:prstGeom prst="straightConnector1">
            <a:avLst/>
          </a:prstGeom>
          <a:noFill/>
          <a:ln cap="flat" cmpd="sng" w="19050">
            <a:solidFill>
              <a:schemeClr val="dk2"/>
            </a:solidFill>
            <a:prstDash val="solid"/>
            <a:round/>
            <a:headEnd len="med" w="med" type="none"/>
            <a:tailEnd len="med" w="med" type="none"/>
          </a:ln>
        </p:spPr>
      </p:cxnSp>
      <p:sp>
        <p:nvSpPr>
          <p:cNvPr id="36" name="Shape 36"/>
          <p:cNvSpPr txBox="1"/>
          <p:nvPr>
            <p:ph type="title"/>
          </p:nvPr>
        </p:nvSpPr>
        <p:spPr>
          <a:xfrm>
            <a:off x="2400250" y="767933"/>
            <a:ext cx="6321600" cy="8472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7" name="Shape 37"/>
          <p:cNvSpPr txBox="1"/>
          <p:nvPr>
            <p:ph idx="1" type="body"/>
          </p:nvPr>
        </p:nvSpPr>
        <p:spPr>
          <a:xfrm>
            <a:off x="2400302" y="2136900"/>
            <a:ext cx="3071400" cy="40032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8" name="Shape 38"/>
          <p:cNvSpPr txBox="1"/>
          <p:nvPr>
            <p:ph idx="2" type="body"/>
          </p:nvPr>
        </p:nvSpPr>
        <p:spPr>
          <a:xfrm>
            <a:off x="5650571" y="2136900"/>
            <a:ext cx="3071400" cy="40032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9" name="Shape 39"/>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40" name="Shape 40"/>
        <p:cNvGrpSpPr/>
        <p:nvPr/>
      </p:nvGrpSpPr>
      <p:grpSpPr>
        <a:xfrm>
          <a:off x="0" y="0"/>
          <a:ext cx="0" cy="0"/>
          <a:chOff x="0" y="0"/>
          <a:chExt cx="0" cy="0"/>
        </a:xfrm>
      </p:grpSpPr>
      <p:sp>
        <p:nvSpPr>
          <p:cNvPr id="41" name="Shape 41"/>
          <p:cNvSpPr txBox="1"/>
          <p:nvPr>
            <p:ph type="title"/>
          </p:nvPr>
        </p:nvSpPr>
        <p:spPr>
          <a:xfrm>
            <a:off x="303300" y="548766"/>
            <a:ext cx="8520600" cy="8529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42" name="Shape 42"/>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43" name="Shape 43"/>
        <p:cNvGrpSpPr/>
        <p:nvPr/>
      </p:nvGrpSpPr>
      <p:grpSpPr>
        <a:xfrm>
          <a:off x="0" y="0"/>
          <a:ext cx="0" cy="0"/>
          <a:chOff x="0" y="0"/>
          <a:chExt cx="0" cy="0"/>
        </a:xfrm>
      </p:grpSpPr>
      <p:cxnSp>
        <p:nvCxnSpPr>
          <p:cNvPr id="44" name="Shape 44"/>
          <p:cNvCxnSpPr/>
          <p:nvPr/>
        </p:nvCxnSpPr>
        <p:spPr>
          <a:xfrm>
            <a:off x="425198" y="554200"/>
            <a:ext cx="183300" cy="0"/>
          </a:xfrm>
          <a:prstGeom prst="straightConnector1">
            <a:avLst/>
          </a:prstGeom>
          <a:noFill/>
          <a:ln cap="flat" cmpd="sng" w="19050">
            <a:solidFill>
              <a:schemeClr val="dk2"/>
            </a:solidFill>
            <a:prstDash val="solid"/>
            <a:round/>
            <a:headEnd len="med" w="med" type="none"/>
            <a:tailEnd len="med" w="med" type="none"/>
          </a:ln>
        </p:spPr>
      </p:cxnSp>
      <p:sp>
        <p:nvSpPr>
          <p:cNvPr id="45" name="Shape 45"/>
          <p:cNvSpPr txBox="1"/>
          <p:nvPr>
            <p:ph type="title"/>
          </p:nvPr>
        </p:nvSpPr>
        <p:spPr>
          <a:xfrm>
            <a:off x="319500" y="1248800"/>
            <a:ext cx="2808000" cy="1007700"/>
          </a:xfrm>
          <a:prstGeom prst="rect">
            <a:avLst/>
          </a:prstGeom>
        </p:spPr>
        <p:txBody>
          <a:bodyPr anchorCtr="0" anchor="b" bIns="91425" lIns="91425" rIns="91425" tIns="91425"/>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46" name="Shape 46"/>
          <p:cNvSpPr txBox="1"/>
          <p:nvPr>
            <p:ph idx="1" type="body"/>
          </p:nvPr>
        </p:nvSpPr>
        <p:spPr>
          <a:xfrm>
            <a:off x="319500" y="2462405"/>
            <a:ext cx="2808000" cy="3741600"/>
          </a:xfrm>
          <a:prstGeom prst="rect">
            <a:avLst/>
          </a:prstGeom>
        </p:spPr>
        <p:txBody>
          <a:bodyPr anchorCtr="0" anchor="t" bIns="91425" lIns="91425" rIns="91425"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47" name="Shape 47"/>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spTree>
      <p:nvGrpSpPr>
        <p:cNvPr id="48" name="Shape 48"/>
        <p:cNvGrpSpPr/>
        <p:nvPr/>
      </p:nvGrpSpPr>
      <p:grpSpPr>
        <a:xfrm>
          <a:off x="0" y="0"/>
          <a:ext cx="0" cy="0"/>
          <a:chOff x="0" y="0"/>
          <a:chExt cx="0" cy="0"/>
        </a:xfrm>
      </p:grpSpPr>
      <p:cxnSp>
        <p:nvCxnSpPr>
          <p:cNvPr id="49" name="Shape 49"/>
          <p:cNvCxnSpPr/>
          <p:nvPr/>
        </p:nvCxnSpPr>
        <p:spPr>
          <a:xfrm>
            <a:off x="425198" y="554200"/>
            <a:ext cx="183300" cy="0"/>
          </a:xfrm>
          <a:prstGeom prst="straightConnector1">
            <a:avLst/>
          </a:prstGeom>
          <a:noFill/>
          <a:ln cap="flat" cmpd="sng" w="19050">
            <a:solidFill>
              <a:schemeClr val="lt1"/>
            </a:solidFill>
            <a:prstDash val="solid"/>
            <a:round/>
            <a:headEnd len="med" w="med" type="none"/>
            <a:tailEnd len="med" w="med" type="none"/>
          </a:ln>
        </p:spPr>
      </p:cxnSp>
      <p:sp>
        <p:nvSpPr>
          <p:cNvPr id="50" name="Shape 50"/>
          <p:cNvSpPr txBox="1"/>
          <p:nvPr>
            <p:ph type="title"/>
          </p:nvPr>
        </p:nvSpPr>
        <p:spPr>
          <a:xfrm>
            <a:off x="283103" y="949520"/>
            <a:ext cx="6244200" cy="5114100"/>
          </a:xfrm>
          <a:prstGeom prst="rect">
            <a:avLst/>
          </a:prstGeom>
        </p:spPr>
        <p:txBody>
          <a:bodyPr anchorCtr="0" anchor="ctr" bIns="91425" lIns="91425" rIns="91425" tIns="91425"/>
          <a:lstStyle>
            <a:lvl1pPr lvl="0">
              <a:spcBef>
                <a:spcPts val="0"/>
              </a:spcBef>
              <a:buClr>
                <a:schemeClr val="lt1"/>
              </a:buClr>
              <a:buSzPct val="100000"/>
              <a:defRPr sz="4800">
                <a:solidFill>
                  <a:schemeClr val="lt1"/>
                </a:solidFill>
              </a:defRPr>
            </a:lvl1pPr>
            <a:lvl2pPr lvl="1">
              <a:spcBef>
                <a:spcPts val="0"/>
              </a:spcBef>
              <a:buClr>
                <a:schemeClr val="lt1"/>
              </a:buClr>
              <a:buSzPct val="100000"/>
              <a:defRPr sz="4800">
                <a:solidFill>
                  <a:schemeClr val="lt1"/>
                </a:solidFill>
              </a:defRPr>
            </a:lvl2pPr>
            <a:lvl3pPr lvl="2">
              <a:spcBef>
                <a:spcPts val="0"/>
              </a:spcBef>
              <a:buClr>
                <a:schemeClr val="lt1"/>
              </a:buClr>
              <a:buSzPct val="100000"/>
              <a:defRPr sz="4800">
                <a:solidFill>
                  <a:schemeClr val="lt1"/>
                </a:solidFill>
              </a:defRPr>
            </a:lvl3pPr>
            <a:lvl4pPr lvl="3">
              <a:spcBef>
                <a:spcPts val="0"/>
              </a:spcBef>
              <a:buClr>
                <a:schemeClr val="lt1"/>
              </a:buClr>
              <a:buSzPct val="100000"/>
              <a:defRPr sz="4800">
                <a:solidFill>
                  <a:schemeClr val="lt1"/>
                </a:solidFill>
              </a:defRPr>
            </a:lvl4pPr>
            <a:lvl5pPr lvl="4">
              <a:spcBef>
                <a:spcPts val="0"/>
              </a:spcBef>
              <a:buClr>
                <a:schemeClr val="lt1"/>
              </a:buClr>
              <a:buSzPct val="100000"/>
              <a:defRPr sz="4800">
                <a:solidFill>
                  <a:schemeClr val="lt1"/>
                </a:solidFill>
              </a:defRPr>
            </a:lvl5pPr>
            <a:lvl6pPr lvl="5">
              <a:spcBef>
                <a:spcPts val="0"/>
              </a:spcBef>
              <a:buClr>
                <a:schemeClr val="lt1"/>
              </a:buClr>
              <a:buSzPct val="100000"/>
              <a:defRPr sz="4800">
                <a:solidFill>
                  <a:schemeClr val="lt1"/>
                </a:solidFill>
              </a:defRPr>
            </a:lvl6pPr>
            <a:lvl7pPr lvl="6">
              <a:spcBef>
                <a:spcPts val="0"/>
              </a:spcBef>
              <a:buClr>
                <a:schemeClr val="lt1"/>
              </a:buClr>
              <a:buSzPct val="100000"/>
              <a:defRPr sz="4800">
                <a:solidFill>
                  <a:schemeClr val="lt1"/>
                </a:solidFill>
              </a:defRPr>
            </a:lvl7pPr>
            <a:lvl8pPr lvl="7">
              <a:spcBef>
                <a:spcPts val="0"/>
              </a:spcBef>
              <a:buClr>
                <a:schemeClr val="lt1"/>
              </a:buClr>
              <a:buSzPct val="100000"/>
              <a:defRPr sz="4800">
                <a:solidFill>
                  <a:schemeClr val="lt1"/>
                </a:solidFill>
              </a:defRPr>
            </a:lvl8pPr>
            <a:lvl9pPr lvl="8">
              <a:spcBef>
                <a:spcPts val="0"/>
              </a:spcBef>
              <a:buClr>
                <a:schemeClr val="lt1"/>
              </a:buClr>
              <a:buSzPct val="100000"/>
              <a:defRPr sz="4800">
                <a:solidFill>
                  <a:schemeClr val="lt1"/>
                </a:solidFill>
              </a:defRPr>
            </a:lvl9pPr>
          </a:lstStyle>
          <a:p/>
        </p:txBody>
      </p:sp>
      <p:sp>
        <p:nvSpPr>
          <p:cNvPr id="51" name="Shape 51"/>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solidFill>
                  <a:schemeClr val="lt1"/>
                </a:solidFil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52" name="Shape 52"/>
        <p:cNvGrpSpPr/>
        <p:nvPr/>
      </p:nvGrpSpPr>
      <p:grpSpPr>
        <a:xfrm>
          <a:off x="0" y="0"/>
          <a:ext cx="0" cy="0"/>
          <a:chOff x="0" y="0"/>
          <a:chExt cx="0" cy="0"/>
        </a:xfrm>
      </p:grpSpPr>
      <p:sp>
        <p:nvSpPr>
          <p:cNvPr id="53" name="Shape 53"/>
          <p:cNvSpPr/>
          <p:nvPr/>
        </p:nvSpPr>
        <p:spPr>
          <a:xfrm>
            <a:off x="4572000" y="166"/>
            <a:ext cx="4572000" cy="6858000"/>
          </a:xfrm>
          <a:prstGeom prst="rect">
            <a:avLst/>
          </a:prstGeom>
          <a:solidFill>
            <a:schemeClr val="dk1"/>
          </a:solidFill>
          <a:ln>
            <a:noFill/>
          </a:ln>
        </p:spPr>
        <p:txBody>
          <a:bodyPr anchorCtr="0" anchor="ctr" bIns="91425" lIns="91425" rIns="91425" tIns="91425">
            <a:noAutofit/>
          </a:bodyPr>
          <a:lstStyle/>
          <a:p>
            <a:pPr lvl="0">
              <a:spcBef>
                <a:spcPts val="0"/>
              </a:spcBef>
              <a:buNone/>
            </a:pPr>
            <a:r>
              <a:t/>
            </a:r>
            <a:endParaRPr/>
          </a:p>
        </p:txBody>
      </p:sp>
      <p:cxnSp>
        <p:nvCxnSpPr>
          <p:cNvPr id="54" name="Shape 54"/>
          <p:cNvCxnSpPr/>
          <p:nvPr/>
        </p:nvCxnSpPr>
        <p:spPr>
          <a:xfrm>
            <a:off x="5029675" y="5994000"/>
            <a:ext cx="468300" cy="0"/>
          </a:xfrm>
          <a:prstGeom prst="straightConnector1">
            <a:avLst/>
          </a:prstGeom>
          <a:noFill/>
          <a:ln cap="flat" cmpd="sng" w="19050">
            <a:solidFill>
              <a:schemeClr val="lt1"/>
            </a:solidFill>
            <a:prstDash val="solid"/>
            <a:round/>
            <a:headEnd len="med" w="med" type="none"/>
            <a:tailEnd len="med" w="med" type="none"/>
          </a:ln>
        </p:spPr>
      </p:cxnSp>
      <p:sp>
        <p:nvSpPr>
          <p:cNvPr id="55" name="Shape 55"/>
          <p:cNvSpPr txBox="1"/>
          <p:nvPr>
            <p:ph type="title"/>
          </p:nvPr>
        </p:nvSpPr>
        <p:spPr>
          <a:xfrm>
            <a:off x="265500" y="1863133"/>
            <a:ext cx="4045200" cy="1757700"/>
          </a:xfrm>
          <a:prstGeom prst="rect">
            <a:avLst/>
          </a:prstGeom>
        </p:spPr>
        <p:txBody>
          <a:bodyPr anchorCtr="0" anchor="b" bIns="91425" lIns="91425" rIns="91425" tIns="91425"/>
          <a:lstStyle>
            <a:lvl1pPr lvl="0" algn="ctr">
              <a:spcBef>
                <a:spcPts val="0"/>
              </a:spcBef>
              <a:buClr>
                <a:schemeClr val="dk1"/>
              </a:buClr>
              <a:buSzPct val="100000"/>
              <a:defRPr sz="3600">
                <a:solidFill>
                  <a:schemeClr val="dk1"/>
                </a:solidFill>
              </a:defRPr>
            </a:lvl1pPr>
            <a:lvl2pPr lvl="1" algn="ctr">
              <a:spcBef>
                <a:spcPts val="0"/>
              </a:spcBef>
              <a:buClr>
                <a:schemeClr val="dk1"/>
              </a:buClr>
              <a:buSzPct val="100000"/>
              <a:defRPr sz="3600">
                <a:solidFill>
                  <a:schemeClr val="dk1"/>
                </a:solidFill>
              </a:defRPr>
            </a:lvl2pPr>
            <a:lvl3pPr lvl="2" algn="ctr">
              <a:spcBef>
                <a:spcPts val="0"/>
              </a:spcBef>
              <a:buClr>
                <a:schemeClr val="dk1"/>
              </a:buClr>
              <a:buSzPct val="100000"/>
              <a:defRPr sz="3600">
                <a:solidFill>
                  <a:schemeClr val="dk1"/>
                </a:solidFill>
              </a:defRPr>
            </a:lvl3pPr>
            <a:lvl4pPr lvl="3" algn="ctr">
              <a:spcBef>
                <a:spcPts val="0"/>
              </a:spcBef>
              <a:buClr>
                <a:schemeClr val="dk1"/>
              </a:buClr>
              <a:buSzPct val="100000"/>
              <a:defRPr sz="3600">
                <a:solidFill>
                  <a:schemeClr val="dk1"/>
                </a:solidFill>
              </a:defRPr>
            </a:lvl4pPr>
            <a:lvl5pPr lvl="4" algn="ctr">
              <a:spcBef>
                <a:spcPts val="0"/>
              </a:spcBef>
              <a:buClr>
                <a:schemeClr val="dk1"/>
              </a:buClr>
              <a:buSzPct val="100000"/>
              <a:defRPr sz="3600">
                <a:solidFill>
                  <a:schemeClr val="dk1"/>
                </a:solidFill>
              </a:defRPr>
            </a:lvl5pPr>
            <a:lvl6pPr lvl="5" algn="ctr">
              <a:spcBef>
                <a:spcPts val="0"/>
              </a:spcBef>
              <a:buClr>
                <a:schemeClr val="dk1"/>
              </a:buClr>
              <a:buSzPct val="100000"/>
              <a:defRPr sz="3600">
                <a:solidFill>
                  <a:schemeClr val="dk1"/>
                </a:solidFill>
              </a:defRPr>
            </a:lvl6pPr>
            <a:lvl7pPr lvl="6" algn="ctr">
              <a:spcBef>
                <a:spcPts val="0"/>
              </a:spcBef>
              <a:buClr>
                <a:schemeClr val="dk1"/>
              </a:buClr>
              <a:buSzPct val="100000"/>
              <a:defRPr sz="3600">
                <a:solidFill>
                  <a:schemeClr val="dk1"/>
                </a:solidFill>
              </a:defRPr>
            </a:lvl7pPr>
            <a:lvl8pPr lvl="7" algn="ctr">
              <a:spcBef>
                <a:spcPts val="0"/>
              </a:spcBef>
              <a:buClr>
                <a:schemeClr val="dk1"/>
              </a:buClr>
              <a:buSzPct val="100000"/>
              <a:defRPr sz="3600">
                <a:solidFill>
                  <a:schemeClr val="dk1"/>
                </a:solidFill>
              </a:defRPr>
            </a:lvl8pPr>
            <a:lvl9pPr lvl="8" algn="ctr">
              <a:spcBef>
                <a:spcPts val="0"/>
              </a:spcBef>
              <a:buClr>
                <a:schemeClr val="dk1"/>
              </a:buClr>
              <a:buSzPct val="100000"/>
              <a:defRPr sz="3600">
                <a:solidFill>
                  <a:schemeClr val="dk1"/>
                </a:solidFill>
              </a:defRPr>
            </a:lvl9pPr>
          </a:lstStyle>
          <a:p/>
        </p:txBody>
      </p:sp>
      <p:sp>
        <p:nvSpPr>
          <p:cNvPr id="56" name="Shape 56"/>
          <p:cNvSpPr txBox="1"/>
          <p:nvPr>
            <p:ph idx="1" type="subTitle"/>
          </p:nvPr>
        </p:nvSpPr>
        <p:spPr>
          <a:xfrm>
            <a:off x="265500" y="3647160"/>
            <a:ext cx="4045200" cy="17940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p:txBody>
      </p:sp>
      <p:sp>
        <p:nvSpPr>
          <p:cNvPr id="57" name="Shape 57"/>
          <p:cNvSpPr txBox="1"/>
          <p:nvPr>
            <p:ph idx="2" type="body"/>
          </p:nvPr>
        </p:nvSpPr>
        <p:spPr>
          <a:xfrm>
            <a:off x="4939500" y="965600"/>
            <a:ext cx="3837000" cy="4926900"/>
          </a:xfrm>
          <a:prstGeom prst="rect">
            <a:avLst/>
          </a:prstGeom>
        </p:spPr>
        <p:txBody>
          <a:bodyPr anchorCtr="0" anchor="ctr" bIns="91425" lIns="91425" rIns="91425" tIns="91425"/>
          <a:lstStyle>
            <a:lvl1pPr lvl="0">
              <a:spcBef>
                <a:spcPts val="0"/>
              </a:spcBef>
              <a:buClr>
                <a:schemeClr val="lt1"/>
              </a:buClr>
              <a:defRPr>
                <a:solidFill>
                  <a:schemeClr val="lt1"/>
                </a:solidFill>
              </a:defRPr>
            </a:lvl1pPr>
            <a:lvl2pPr lvl="1">
              <a:spcBef>
                <a:spcPts val="0"/>
              </a:spcBef>
              <a:buClr>
                <a:schemeClr val="lt1"/>
              </a:buClr>
              <a:defRPr>
                <a:solidFill>
                  <a:schemeClr val="lt1"/>
                </a:solidFill>
              </a:defRPr>
            </a:lvl2pPr>
            <a:lvl3pPr lvl="2">
              <a:spcBef>
                <a:spcPts val="0"/>
              </a:spcBef>
              <a:buClr>
                <a:schemeClr val="lt1"/>
              </a:buClr>
              <a:defRPr>
                <a:solidFill>
                  <a:schemeClr val="lt1"/>
                </a:solidFill>
              </a:defRPr>
            </a:lvl3pPr>
            <a:lvl4pPr lvl="3">
              <a:spcBef>
                <a:spcPts val="0"/>
              </a:spcBef>
              <a:buClr>
                <a:schemeClr val="lt1"/>
              </a:buClr>
              <a:defRPr>
                <a:solidFill>
                  <a:schemeClr val="lt1"/>
                </a:solidFill>
              </a:defRPr>
            </a:lvl4pPr>
            <a:lvl5pPr lvl="4">
              <a:spcBef>
                <a:spcPts val="0"/>
              </a:spcBef>
              <a:buClr>
                <a:schemeClr val="lt1"/>
              </a:buClr>
              <a:defRPr>
                <a:solidFill>
                  <a:schemeClr val="lt1"/>
                </a:solidFill>
              </a:defRPr>
            </a:lvl5pPr>
            <a:lvl6pPr lvl="5">
              <a:spcBef>
                <a:spcPts val="0"/>
              </a:spcBef>
              <a:buClr>
                <a:schemeClr val="lt1"/>
              </a:buClr>
              <a:defRPr>
                <a:solidFill>
                  <a:schemeClr val="lt1"/>
                </a:solidFill>
              </a:defRPr>
            </a:lvl6pPr>
            <a:lvl7pPr lvl="6">
              <a:spcBef>
                <a:spcPts val="0"/>
              </a:spcBef>
              <a:buClr>
                <a:schemeClr val="lt1"/>
              </a:buClr>
              <a:defRPr>
                <a:solidFill>
                  <a:schemeClr val="lt1"/>
                </a:solidFill>
              </a:defRPr>
            </a:lvl7pPr>
            <a:lvl8pPr lvl="7">
              <a:spcBef>
                <a:spcPts val="0"/>
              </a:spcBef>
              <a:buClr>
                <a:schemeClr val="lt1"/>
              </a:buClr>
              <a:defRPr>
                <a:solidFill>
                  <a:schemeClr val="lt1"/>
                </a:solidFill>
              </a:defRPr>
            </a:lvl8pPr>
            <a:lvl9pPr lvl="8">
              <a:spcBef>
                <a:spcPts val="0"/>
              </a:spcBef>
              <a:buClr>
                <a:schemeClr val="lt1"/>
              </a:buClr>
              <a:defRPr>
                <a:solidFill>
                  <a:schemeClr val="lt1"/>
                </a:solidFill>
              </a:defRPr>
            </a:lvl9pPr>
          </a:lstStyle>
          <a:p/>
        </p:txBody>
      </p:sp>
      <p:sp>
        <p:nvSpPr>
          <p:cNvPr id="58" name="Shape 58"/>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solidFill>
                  <a:schemeClr val="lt1"/>
                </a:solidFil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59" name="Shape 59"/>
        <p:cNvGrpSpPr/>
        <p:nvPr/>
      </p:nvGrpSpPr>
      <p:grpSpPr>
        <a:xfrm>
          <a:off x="0" y="0"/>
          <a:ext cx="0" cy="0"/>
          <a:chOff x="0" y="0"/>
          <a:chExt cx="0" cy="0"/>
        </a:xfrm>
      </p:grpSpPr>
      <p:cxnSp>
        <p:nvCxnSpPr>
          <p:cNvPr id="60" name="Shape 60"/>
          <p:cNvCxnSpPr/>
          <p:nvPr/>
        </p:nvCxnSpPr>
        <p:spPr>
          <a:xfrm>
            <a:off x="425200" y="6320000"/>
            <a:ext cx="8296800" cy="0"/>
          </a:xfrm>
          <a:prstGeom prst="straightConnector1">
            <a:avLst/>
          </a:prstGeom>
          <a:noFill/>
          <a:ln cap="flat" cmpd="sng" w="19050">
            <a:solidFill>
              <a:schemeClr val="dk2"/>
            </a:solidFill>
            <a:prstDash val="solid"/>
            <a:round/>
            <a:headEnd len="med" w="med" type="none"/>
            <a:tailEnd len="med" w="med" type="none"/>
          </a:ln>
        </p:spPr>
      </p:cxnSp>
      <p:cxnSp>
        <p:nvCxnSpPr>
          <p:cNvPr id="61" name="Shape 61"/>
          <p:cNvCxnSpPr/>
          <p:nvPr/>
        </p:nvCxnSpPr>
        <p:spPr>
          <a:xfrm>
            <a:off x="425198" y="554200"/>
            <a:ext cx="183300" cy="0"/>
          </a:xfrm>
          <a:prstGeom prst="straightConnector1">
            <a:avLst/>
          </a:prstGeom>
          <a:noFill/>
          <a:ln cap="flat" cmpd="sng" w="19050">
            <a:solidFill>
              <a:schemeClr val="dk2"/>
            </a:solidFill>
            <a:prstDash val="solid"/>
            <a:round/>
            <a:headEnd len="med" w="med" type="none"/>
            <a:tailEnd len="med" w="med" type="none"/>
          </a:ln>
        </p:spPr>
      </p:cxnSp>
      <p:sp>
        <p:nvSpPr>
          <p:cNvPr id="62" name="Shape 62"/>
          <p:cNvSpPr txBox="1"/>
          <p:nvPr>
            <p:ph idx="1" type="body"/>
          </p:nvPr>
        </p:nvSpPr>
        <p:spPr>
          <a:xfrm>
            <a:off x="328017" y="5634700"/>
            <a:ext cx="8388600" cy="524700"/>
          </a:xfrm>
          <a:prstGeom prst="rect">
            <a:avLst/>
          </a:prstGeom>
        </p:spPr>
        <p:txBody>
          <a:bodyPr anchorCtr="0" anchor="ctr" bIns="91425" lIns="91425" rIns="91425" tIns="91425"/>
          <a:lstStyle>
            <a:lvl1pPr lvl="0">
              <a:lnSpc>
                <a:spcPct val="100000"/>
              </a:lnSpc>
              <a:spcBef>
                <a:spcPts val="0"/>
              </a:spcBef>
              <a:spcAft>
                <a:spcPts val="0"/>
              </a:spcAft>
              <a:buNone/>
              <a:defRPr/>
            </a:lvl1pPr>
          </a:lstStyle>
          <a:p/>
        </p:txBody>
      </p:sp>
      <p:sp>
        <p:nvSpPr>
          <p:cNvPr id="63" name="Shape 63"/>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434343"/>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2400250" y="767933"/>
            <a:ext cx="6321600" cy="847200"/>
          </a:xfrm>
          <a:prstGeom prst="rect">
            <a:avLst/>
          </a:prstGeom>
          <a:noFill/>
          <a:ln>
            <a:noFill/>
          </a:ln>
        </p:spPr>
        <p:txBody>
          <a:bodyPr anchorCtr="0" anchor="t" bIns="91425" lIns="91425" rIns="91425" tIns="91425"/>
          <a:lstStyle>
            <a:lvl1pPr lvl="0">
              <a:spcBef>
                <a:spcPts val="0"/>
              </a:spcBef>
              <a:buClr>
                <a:schemeClr val="dk2"/>
              </a:buClr>
              <a:buSzPct val="100000"/>
              <a:buFont typeface="Raleway"/>
              <a:buNone/>
              <a:defRPr b="1" sz="3000">
                <a:solidFill>
                  <a:schemeClr val="dk2"/>
                </a:solidFill>
                <a:latin typeface="Raleway"/>
                <a:ea typeface="Raleway"/>
                <a:cs typeface="Raleway"/>
                <a:sym typeface="Raleway"/>
              </a:defRPr>
            </a:lvl1pPr>
            <a:lvl2pPr lvl="1">
              <a:spcBef>
                <a:spcPts val="0"/>
              </a:spcBef>
              <a:buClr>
                <a:schemeClr val="dk2"/>
              </a:buClr>
              <a:buSzPct val="100000"/>
              <a:buFont typeface="Raleway"/>
              <a:buNone/>
              <a:defRPr b="1" sz="3000">
                <a:solidFill>
                  <a:schemeClr val="dk2"/>
                </a:solidFill>
                <a:latin typeface="Raleway"/>
                <a:ea typeface="Raleway"/>
                <a:cs typeface="Raleway"/>
                <a:sym typeface="Raleway"/>
              </a:defRPr>
            </a:lvl2pPr>
            <a:lvl3pPr lvl="2">
              <a:spcBef>
                <a:spcPts val="0"/>
              </a:spcBef>
              <a:buClr>
                <a:schemeClr val="dk2"/>
              </a:buClr>
              <a:buSzPct val="100000"/>
              <a:buFont typeface="Raleway"/>
              <a:buNone/>
              <a:defRPr b="1" sz="3000">
                <a:solidFill>
                  <a:schemeClr val="dk2"/>
                </a:solidFill>
                <a:latin typeface="Raleway"/>
                <a:ea typeface="Raleway"/>
                <a:cs typeface="Raleway"/>
                <a:sym typeface="Raleway"/>
              </a:defRPr>
            </a:lvl3pPr>
            <a:lvl4pPr lvl="3">
              <a:spcBef>
                <a:spcPts val="0"/>
              </a:spcBef>
              <a:buClr>
                <a:schemeClr val="dk2"/>
              </a:buClr>
              <a:buSzPct val="100000"/>
              <a:buFont typeface="Raleway"/>
              <a:buNone/>
              <a:defRPr b="1" sz="3000">
                <a:solidFill>
                  <a:schemeClr val="dk2"/>
                </a:solidFill>
                <a:latin typeface="Raleway"/>
                <a:ea typeface="Raleway"/>
                <a:cs typeface="Raleway"/>
                <a:sym typeface="Raleway"/>
              </a:defRPr>
            </a:lvl4pPr>
            <a:lvl5pPr lvl="4">
              <a:spcBef>
                <a:spcPts val="0"/>
              </a:spcBef>
              <a:buClr>
                <a:schemeClr val="dk2"/>
              </a:buClr>
              <a:buSzPct val="100000"/>
              <a:buFont typeface="Raleway"/>
              <a:buNone/>
              <a:defRPr b="1" sz="3000">
                <a:solidFill>
                  <a:schemeClr val="dk2"/>
                </a:solidFill>
                <a:latin typeface="Raleway"/>
                <a:ea typeface="Raleway"/>
                <a:cs typeface="Raleway"/>
                <a:sym typeface="Raleway"/>
              </a:defRPr>
            </a:lvl5pPr>
            <a:lvl6pPr lvl="5">
              <a:spcBef>
                <a:spcPts val="0"/>
              </a:spcBef>
              <a:buClr>
                <a:schemeClr val="dk2"/>
              </a:buClr>
              <a:buSzPct val="100000"/>
              <a:buFont typeface="Raleway"/>
              <a:buNone/>
              <a:defRPr b="1" sz="3000">
                <a:solidFill>
                  <a:schemeClr val="dk2"/>
                </a:solidFill>
                <a:latin typeface="Raleway"/>
                <a:ea typeface="Raleway"/>
                <a:cs typeface="Raleway"/>
                <a:sym typeface="Raleway"/>
              </a:defRPr>
            </a:lvl6pPr>
            <a:lvl7pPr lvl="6">
              <a:spcBef>
                <a:spcPts val="0"/>
              </a:spcBef>
              <a:buClr>
                <a:schemeClr val="dk2"/>
              </a:buClr>
              <a:buSzPct val="100000"/>
              <a:buFont typeface="Raleway"/>
              <a:buNone/>
              <a:defRPr b="1" sz="3000">
                <a:solidFill>
                  <a:schemeClr val="dk2"/>
                </a:solidFill>
                <a:latin typeface="Raleway"/>
                <a:ea typeface="Raleway"/>
                <a:cs typeface="Raleway"/>
                <a:sym typeface="Raleway"/>
              </a:defRPr>
            </a:lvl7pPr>
            <a:lvl8pPr lvl="7">
              <a:spcBef>
                <a:spcPts val="0"/>
              </a:spcBef>
              <a:buClr>
                <a:schemeClr val="dk2"/>
              </a:buClr>
              <a:buSzPct val="100000"/>
              <a:buFont typeface="Raleway"/>
              <a:buNone/>
              <a:defRPr b="1" sz="3000">
                <a:solidFill>
                  <a:schemeClr val="dk2"/>
                </a:solidFill>
                <a:latin typeface="Raleway"/>
                <a:ea typeface="Raleway"/>
                <a:cs typeface="Raleway"/>
                <a:sym typeface="Raleway"/>
              </a:defRPr>
            </a:lvl8pPr>
            <a:lvl9pPr lvl="8">
              <a:spcBef>
                <a:spcPts val="0"/>
              </a:spcBef>
              <a:buClr>
                <a:schemeClr val="dk2"/>
              </a:buClr>
              <a:buSzPct val="100000"/>
              <a:buFont typeface="Raleway"/>
              <a:buNone/>
              <a:defRPr b="1" sz="3000">
                <a:solidFill>
                  <a:schemeClr val="dk2"/>
                </a:solidFill>
                <a:latin typeface="Raleway"/>
                <a:ea typeface="Raleway"/>
                <a:cs typeface="Raleway"/>
                <a:sym typeface="Raleway"/>
              </a:defRPr>
            </a:lvl9pPr>
          </a:lstStyle>
          <a:p/>
        </p:txBody>
      </p:sp>
      <p:sp>
        <p:nvSpPr>
          <p:cNvPr id="11" name="Shape 11"/>
          <p:cNvSpPr txBox="1"/>
          <p:nvPr>
            <p:ph idx="1" type="body"/>
          </p:nvPr>
        </p:nvSpPr>
        <p:spPr>
          <a:xfrm>
            <a:off x="2410112" y="2127701"/>
            <a:ext cx="6321600" cy="4003200"/>
          </a:xfrm>
          <a:prstGeom prst="rect">
            <a:avLst/>
          </a:prstGeom>
          <a:noFill/>
          <a:ln>
            <a:noFill/>
          </a:ln>
        </p:spPr>
        <p:txBody>
          <a:bodyPr anchorCtr="0" anchor="t" bIns="91425" lIns="91425" rIns="91425" tIns="91425"/>
          <a:lstStyle>
            <a:lvl1pPr lvl="0">
              <a:lnSpc>
                <a:spcPct val="115000"/>
              </a:lnSpc>
              <a:spcBef>
                <a:spcPts val="0"/>
              </a:spcBef>
              <a:spcAft>
                <a:spcPts val="1600"/>
              </a:spcAft>
              <a:buClr>
                <a:schemeClr val="dk2"/>
              </a:buClr>
              <a:buSzPct val="100000"/>
              <a:buFont typeface="Lato"/>
              <a:defRPr sz="1800">
                <a:solidFill>
                  <a:schemeClr val="dk2"/>
                </a:solidFill>
                <a:latin typeface="Lato"/>
                <a:ea typeface="Lato"/>
                <a:cs typeface="Lato"/>
                <a:sym typeface="Lato"/>
              </a:defRPr>
            </a:lvl1pPr>
            <a:lvl2pPr lvl="1">
              <a:lnSpc>
                <a:spcPct val="115000"/>
              </a:lnSpc>
              <a:spcBef>
                <a:spcPts val="0"/>
              </a:spcBef>
              <a:spcAft>
                <a:spcPts val="1600"/>
              </a:spcAft>
              <a:buClr>
                <a:schemeClr val="dk2"/>
              </a:buClr>
              <a:buFont typeface="Lato"/>
              <a:defRPr>
                <a:solidFill>
                  <a:schemeClr val="dk2"/>
                </a:solidFill>
                <a:latin typeface="Lato"/>
                <a:ea typeface="Lato"/>
                <a:cs typeface="Lato"/>
                <a:sym typeface="Lato"/>
              </a:defRPr>
            </a:lvl2pPr>
            <a:lvl3pPr lvl="2">
              <a:lnSpc>
                <a:spcPct val="115000"/>
              </a:lnSpc>
              <a:spcBef>
                <a:spcPts val="0"/>
              </a:spcBef>
              <a:spcAft>
                <a:spcPts val="1600"/>
              </a:spcAft>
              <a:buClr>
                <a:schemeClr val="dk2"/>
              </a:buClr>
              <a:buFont typeface="Lato"/>
              <a:defRPr>
                <a:solidFill>
                  <a:schemeClr val="dk2"/>
                </a:solidFill>
                <a:latin typeface="Lato"/>
                <a:ea typeface="Lato"/>
                <a:cs typeface="Lato"/>
                <a:sym typeface="Lato"/>
              </a:defRPr>
            </a:lvl3pPr>
            <a:lvl4pPr lvl="3">
              <a:lnSpc>
                <a:spcPct val="115000"/>
              </a:lnSpc>
              <a:spcBef>
                <a:spcPts val="0"/>
              </a:spcBef>
              <a:spcAft>
                <a:spcPts val="1600"/>
              </a:spcAft>
              <a:buClr>
                <a:schemeClr val="dk2"/>
              </a:buClr>
              <a:buFont typeface="Lato"/>
              <a:defRPr>
                <a:solidFill>
                  <a:schemeClr val="dk2"/>
                </a:solidFill>
                <a:latin typeface="Lato"/>
                <a:ea typeface="Lato"/>
                <a:cs typeface="Lato"/>
                <a:sym typeface="Lato"/>
              </a:defRPr>
            </a:lvl4pPr>
            <a:lvl5pPr lvl="4">
              <a:lnSpc>
                <a:spcPct val="115000"/>
              </a:lnSpc>
              <a:spcBef>
                <a:spcPts val="0"/>
              </a:spcBef>
              <a:spcAft>
                <a:spcPts val="1600"/>
              </a:spcAft>
              <a:buClr>
                <a:schemeClr val="dk2"/>
              </a:buClr>
              <a:buFont typeface="Lato"/>
              <a:defRPr>
                <a:solidFill>
                  <a:schemeClr val="dk2"/>
                </a:solidFill>
                <a:latin typeface="Lato"/>
                <a:ea typeface="Lato"/>
                <a:cs typeface="Lato"/>
                <a:sym typeface="Lato"/>
              </a:defRPr>
            </a:lvl5pPr>
            <a:lvl6pPr lvl="5">
              <a:lnSpc>
                <a:spcPct val="115000"/>
              </a:lnSpc>
              <a:spcBef>
                <a:spcPts val="0"/>
              </a:spcBef>
              <a:spcAft>
                <a:spcPts val="1600"/>
              </a:spcAft>
              <a:buClr>
                <a:schemeClr val="dk2"/>
              </a:buClr>
              <a:buFont typeface="Lato"/>
              <a:defRPr>
                <a:solidFill>
                  <a:schemeClr val="dk2"/>
                </a:solidFill>
                <a:latin typeface="Lato"/>
                <a:ea typeface="Lato"/>
                <a:cs typeface="Lato"/>
                <a:sym typeface="Lato"/>
              </a:defRPr>
            </a:lvl6pPr>
            <a:lvl7pPr lvl="6">
              <a:lnSpc>
                <a:spcPct val="115000"/>
              </a:lnSpc>
              <a:spcBef>
                <a:spcPts val="0"/>
              </a:spcBef>
              <a:spcAft>
                <a:spcPts val="1600"/>
              </a:spcAft>
              <a:buClr>
                <a:schemeClr val="dk2"/>
              </a:buClr>
              <a:buFont typeface="Lato"/>
              <a:defRPr>
                <a:solidFill>
                  <a:schemeClr val="dk2"/>
                </a:solidFill>
                <a:latin typeface="Lato"/>
                <a:ea typeface="Lato"/>
                <a:cs typeface="Lato"/>
                <a:sym typeface="Lato"/>
              </a:defRPr>
            </a:lvl7pPr>
            <a:lvl8pPr lvl="7">
              <a:lnSpc>
                <a:spcPct val="115000"/>
              </a:lnSpc>
              <a:spcBef>
                <a:spcPts val="0"/>
              </a:spcBef>
              <a:spcAft>
                <a:spcPts val="1600"/>
              </a:spcAft>
              <a:buClr>
                <a:schemeClr val="dk2"/>
              </a:buClr>
              <a:buFont typeface="Lato"/>
              <a:defRPr>
                <a:solidFill>
                  <a:schemeClr val="dk2"/>
                </a:solidFill>
                <a:latin typeface="Lato"/>
                <a:ea typeface="Lato"/>
                <a:cs typeface="Lato"/>
                <a:sym typeface="Lato"/>
              </a:defRPr>
            </a:lvl8pPr>
            <a:lvl9pPr lvl="8">
              <a:lnSpc>
                <a:spcPct val="115000"/>
              </a:lnSpc>
              <a:spcBef>
                <a:spcPts val="0"/>
              </a:spcBef>
              <a:spcAft>
                <a:spcPts val="1600"/>
              </a:spcAft>
              <a:buClr>
                <a:schemeClr val="dk2"/>
              </a:buClr>
              <a:buFont typeface="Lato"/>
              <a:defRPr>
                <a:solidFill>
                  <a:schemeClr val="dk2"/>
                </a:solidFill>
                <a:latin typeface="Lato"/>
                <a:ea typeface="Lato"/>
                <a:cs typeface="Lato"/>
                <a:sym typeface="Lato"/>
              </a:defRPr>
            </a:lvl9pPr>
          </a:lstStyle>
          <a:p/>
        </p:txBody>
      </p:sp>
      <p:sp>
        <p:nvSpPr>
          <p:cNvPr id="12" name="Shape 12"/>
          <p:cNvSpPr txBox="1"/>
          <p:nvPr>
            <p:ph idx="12" type="sldNum"/>
          </p:nvPr>
        </p:nvSpPr>
        <p:spPr>
          <a:xfrm>
            <a:off x="8497999" y="6251678"/>
            <a:ext cx="548700" cy="524700"/>
          </a:xfrm>
          <a:prstGeom prst="rect">
            <a:avLst/>
          </a:prstGeom>
          <a:noFill/>
          <a:ln>
            <a:noFill/>
          </a:ln>
        </p:spPr>
        <p:txBody>
          <a:bodyPr anchorCtr="0" anchor="ctr" bIns="91425" lIns="91425" rIns="91425" tIns="91425">
            <a:noAutofit/>
          </a:bodyPr>
          <a:lstStyle/>
          <a:p>
            <a:pPr lvl="0" algn="r">
              <a:spcBef>
                <a:spcPts val="0"/>
              </a:spcBef>
              <a:buNone/>
            </a:pPr>
            <a:fld id="{00000000-1234-1234-1234-123412341234}" type="slidenum">
              <a:rPr lang="en-US" sz="1000">
                <a:solidFill>
                  <a:schemeClr val="dk2"/>
                </a:solidFill>
                <a:latin typeface="Lato"/>
                <a:ea typeface="Lato"/>
                <a:cs typeface="Lato"/>
                <a:sym typeface="Lato"/>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0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0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0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0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0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0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0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0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0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3" name="Shape 83"/>
        <p:cNvGrpSpPr/>
        <p:nvPr/>
      </p:nvGrpSpPr>
      <p:grpSpPr>
        <a:xfrm>
          <a:off x="0" y="0"/>
          <a:ext cx="0" cy="0"/>
          <a:chOff x="0" y="0"/>
          <a:chExt cx="0" cy="0"/>
        </a:xfrm>
      </p:grpSpPr>
      <p:sp>
        <p:nvSpPr>
          <p:cNvPr id="84" name="Shape 84"/>
          <p:cNvSpPr txBox="1"/>
          <p:nvPr>
            <p:ph type="ctrTitle"/>
          </p:nvPr>
        </p:nvSpPr>
        <p:spPr>
          <a:xfrm>
            <a:off x="228600" y="1706200"/>
            <a:ext cx="8686800" cy="42033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lang="en-US">
                <a:solidFill>
                  <a:srgbClr val="FFFFFF"/>
                </a:solidFill>
                <a:latin typeface="Ubuntu"/>
                <a:ea typeface="Ubuntu"/>
                <a:cs typeface="Ubuntu"/>
                <a:sym typeface="Ubuntu"/>
              </a:rPr>
              <a:t>VIP 2.0</a:t>
            </a:r>
          </a:p>
          <a:p>
            <a:pPr indent="0" lvl="0" marL="0" marR="0" rtl="0" algn="ctr">
              <a:spcBef>
                <a:spcPts val="0"/>
              </a:spcBef>
              <a:spcAft>
                <a:spcPts val="0"/>
              </a:spcAft>
              <a:buSzPct val="25000"/>
              <a:buNone/>
            </a:pPr>
            <a:r>
              <a:t/>
            </a:r>
            <a:endParaRPr sz="2400">
              <a:solidFill>
                <a:srgbClr val="FFFFFF"/>
              </a:solidFill>
              <a:latin typeface="Ubuntu"/>
              <a:ea typeface="Ubuntu"/>
              <a:cs typeface="Ubuntu"/>
              <a:sym typeface="Ubuntu"/>
            </a:endParaRPr>
          </a:p>
          <a:p>
            <a:pPr indent="0" lvl="0" marL="0" marR="0" rtl="0" algn="ctr">
              <a:spcBef>
                <a:spcPts val="0"/>
              </a:spcBef>
              <a:spcAft>
                <a:spcPts val="0"/>
              </a:spcAft>
              <a:buSzPct val="25000"/>
              <a:buNone/>
            </a:pPr>
            <a:r>
              <a:rPr b="1" i="0" lang="en-US" sz="2400" u="none" cap="none" strike="noStrike">
                <a:solidFill>
                  <a:srgbClr val="6FA8DC"/>
                </a:solidFill>
                <a:latin typeface="Ubuntu"/>
                <a:ea typeface="Ubuntu"/>
                <a:cs typeface="Ubuntu"/>
                <a:sym typeface="Ubuntu"/>
              </a:rPr>
              <a:t>Team Membe</a:t>
            </a:r>
            <a:r>
              <a:rPr b="1" lang="en-US" sz="2400">
                <a:solidFill>
                  <a:srgbClr val="6FA8DC"/>
                </a:solidFill>
                <a:latin typeface="Ubuntu"/>
                <a:ea typeface="Ubuntu"/>
                <a:cs typeface="Ubuntu"/>
                <a:sym typeface="Ubuntu"/>
              </a:rPr>
              <a:t>r</a:t>
            </a:r>
            <a:r>
              <a:rPr b="1" i="0" lang="en-US" sz="2400" u="none" cap="none" strike="noStrike">
                <a:solidFill>
                  <a:srgbClr val="6FA8DC"/>
                </a:solidFill>
                <a:latin typeface="Ubuntu"/>
                <a:ea typeface="Ubuntu"/>
                <a:cs typeface="Ubuntu"/>
                <a:sym typeface="Ubuntu"/>
              </a:rPr>
              <a:t>s:</a:t>
            </a:r>
          </a:p>
          <a:p>
            <a:pPr indent="0" lvl="0" marL="0" marR="0" rtl="0" algn="ctr">
              <a:spcBef>
                <a:spcPts val="0"/>
              </a:spcBef>
              <a:spcAft>
                <a:spcPts val="0"/>
              </a:spcAft>
              <a:buSzPct val="25000"/>
              <a:buNone/>
            </a:pPr>
            <a:r>
              <a:rPr b="0" lang="en-US" sz="1800">
                <a:solidFill>
                  <a:srgbClr val="FFFFFF"/>
                </a:solidFill>
                <a:latin typeface="Ubuntu"/>
                <a:ea typeface="Ubuntu"/>
                <a:cs typeface="Ubuntu"/>
                <a:sym typeface="Ubuntu"/>
              </a:rPr>
              <a:t>Tiago Moore, Victoriano Vega, Steven Rowe,</a:t>
            </a:r>
          </a:p>
          <a:p>
            <a:pPr indent="0" lvl="0" marL="0" marR="0" rtl="0" algn="ctr">
              <a:spcBef>
                <a:spcPts val="0"/>
              </a:spcBef>
              <a:spcAft>
                <a:spcPts val="0"/>
              </a:spcAft>
              <a:buSzPct val="25000"/>
              <a:buNone/>
            </a:pPr>
            <a:r>
              <a:rPr b="0" lang="en-US" sz="1800">
                <a:solidFill>
                  <a:srgbClr val="FFFFFF"/>
                </a:solidFill>
                <a:latin typeface="Ubuntu"/>
                <a:ea typeface="Ubuntu"/>
                <a:cs typeface="Ubuntu"/>
                <a:sym typeface="Ubuntu"/>
              </a:rPr>
              <a:t>Jorge Perez, Andres Villa, Miguel Conde, Rodolfo Viant</a:t>
            </a:r>
            <a:br>
              <a:rPr b="0" i="0" lang="en-US" sz="2400" u="none" cap="none" strike="noStrike">
                <a:solidFill>
                  <a:srgbClr val="FFFFFF"/>
                </a:solidFill>
                <a:latin typeface="Ubuntu"/>
                <a:ea typeface="Ubuntu"/>
                <a:cs typeface="Ubuntu"/>
                <a:sym typeface="Ubuntu"/>
              </a:rPr>
            </a:br>
            <a:r>
              <a:rPr b="1" i="0" lang="en-US" sz="2400" u="none" cap="none" strike="noStrike">
                <a:solidFill>
                  <a:srgbClr val="6FA8DC"/>
                </a:solidFill>
                <a:latin typeface="Ubuntu"/>
                <a:ea typeface="Ubuntu"/>
                <a:cs typeface="Ubuntu"/>
                <a:sym typeface="Ubuntu"/>
              </a:rPr>
              <a:t>Product Owner:</a:t>
            </a:r>
          </a:p>
          <a:p>
            <a:pPr indent="0" lvl="0" marL="0" marR="0" rtl="0" algn="ctr">
              <a:spcBef>
                <a:spcPts val="0"/>
              </a:spcBef>
              <a:spcAft>
                <a:spcPts val="0"/>
              </a:spcAft>
              <a:buSzPct val="25000"/>
              <a:buNone/>
            </a:pPr>
            <a:r>
              <a:rPr b="0" lang="en-US" sz="1800">
                <a:solidFill>
                  <a:srgbClr val="FFFFFF"/>
                </a:solidFill>
                <a:latin typeface="Ubuntu"/>
                <a:ea typeface="Ubuntu"/>
                <a:cs typeface="Ubuntu"/>
                <a:sym typeface="Ubuntu"/>
              </a:rPr>
              <a:t>Masoud Sadjadi</a:t>
            </a:r>
            <a:br>
              <a:rPr b="0" i="0" lang="en-US" sz="2400" u="none" cap="none" strike="noStrike">
                <a:solidFill>
                  <a:srgbClr val="FFFFFF"/>
                </a:solidFill>
                <a:latin typeface="Ubuntu"/>
                <a:ea typeface="Ubuntu"/>
                <a:cs typeface="Ubuntu"/>
                <a:sym typeface="Ubuntu"/>
              </a:rPr>
            </a:br>
            <a:r>
              <a:rPr b="1" i="0" lang="en-US" sz="2400" u="none" cap="none" strike="noStrike">
                <a:solidFill>
                  <a:srgbClr val="6FA8DC"/>
                </a:solidFill>
                <a:latin typeface="Ubuntu"/>
                <a:ea typeface="Ubuntu"/>
                <a:cs typeface="Ubuntu"/>
                <a:sym typeface="Ubuntu"/>
              </a:rPr>
              <a:t>Instructor:</a:t>
            </a:r>
          </a:p>
          <a:p>
            <a:pPr indent="0" lvl="0" marL="0" marR="0" rtl="0" algn="ctr">
              <a:spcBef>
                <a:spcPts val="0"/>
              </a:spcBef>
              <a:spcAft>
                <a:spcPts val="0"/>
              </a:spcAft>
              <a:buSzPct val="25000"/>
              <a:buNone/>
            </a:pPr>
            <a:r>
              <a:rPr b="0" i="0" lang="en-US" sz="1800" u="none" cap="none" strike="noStrike">
                <a:solidFill>
                  <a:srgbClr val="FFFFFF"/>
                </a:solidFill>
                <a:latin typeface="Ubuntu"/>
                <a:ea typeface="Ubuntu"/>
                <a:cs typeface="Ubuntu"/>
                <a:sym typeface="Ubuntu"/>
              </a:rPr>
              <a:t>Masoud Sadjadi</a:t>
            </a:r>
          </a:p>
          <a:p>
            <a:pPr indent="0" lvl="0" marL="0" marR="0" rtl="0" algn="ctr">
              <a:spcBef>
                <a:spcPts val="0"/>
              </a:spcBef>
              <a:spcAft>
                <a:spcPts val="0"/>
              </a:spcAft>
              <a:buSzPct val="25000"/>
              <a:buNone/>
            </a:pPr>
            <a:br>
              <a:rPr b="0" i="0" lang="en-US" sz="1800" u="none" cap="none" strike="noStrike">
                <a:solidFill>
                  <a:srgbClr val="FFFFFF"/>
                </a:solidFill>
                <a:latin typeface="Ubuntu"/>
                <a:ea typeface="Ubuntu"/>
                <a:cs typeface="Ubuntu"/>
                <a:sym typeface="Ubuntu"/>
              </a:rPr>
            </a:br>
            <a:r>
              <a:rPr b="0" i="0" lang="en-US" sz="1800" u="none" cap="none" strike="noStrike">
                <a:solidFill>
                  <a:srgbClr val="FFFFFF"/>
                </a:solidFill>
                <a:latin typeface="Ubuntu"/>
                <a:ea typeface="Ubuntu"/>
                <a:cs typeface="Ubuntu"/>
                <a:sym typeface="Ubuntu"/>
              </a:rPr>
              <a:t>School of Computing and Information Sciences</a:t>
            </a:r>
            <a:br>
              <a:rPr b="0" i="0" lang="en-US" sz="1800" u="none" cap="none" strike="noStrike">
                <a:solidFill>
                  <a:srgbClr val="FFFFFF"/>
                </a:solidFill>
                <a:latin typeface="Ubuntu"/>
                <a:ea typeface="Ubuntu"/>
                <a:cs typeface="Ubuntu"/>
                <a:sym typeface="Ubuntu"/>
              </a:rPr>
            </a:br>
            <a:r>
              <a:rPr b="0" i="0" lang="en-US" sz="1800" u="none" cap="none" strike="noStrike">
                <a:solidFill>
                  <a:srgbClr val="FFFFFF"/>
                </a:solidFill>
                <a:latin typeface="Ubuntu"/>
                <a:ea typeface="Ubuntu"/>
                <a:cs typeface="Ubuntu"/>
                <a:sym typeface="Ubuntu"/>
              </a:rPr>
              <a:t>Florida International University</a:t>
            </a:r>
          </a:p>
        </p:txBody>
      </p:sp>
      <p:sp>
        <p:nvSpPr>
          <p:cNvPr id="85" name="Shape 85"/>
          <p:cNvSpPr txBox="1"/>
          <p:nvPr>
            <p:ph idx="1" type="subTitle"/>
          </p:nvPr>
        </p:nvSpPr>
        <p:spPr>
          <a:xfrm>
            <a:off x="0" y="6129650"/>
            <a:ext cx="9144000" cy="495600"/>
          </a:xfrm>
          <a:prstGeom prst="rect">
            <a:avLst/>
          </a:prstGeom>
          <a:solidFill>
            <a:srgbClr val="1C4587"/>
          </a:solidFill>
          <a:ln cap="flat" cmpd="sng" w="9525">
            <a:solidFill>
              <a:srgbClr val="000000">
                <a:alpha val="0"/>
              </a:srgbClr>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spcAft>
                <a:spcPts val="0"/>
              </a:spcAft>
              <a:buClr>
                <a:schemeClr val="lt1"/>
              </a:buClr>
              <a:buSzPct val="25000"/>
              <a:buFont typeface="Noto Sans Symbols"/>
              <a:buNone/>
            </a:pPr>
            <a:r>
              <a:rPr lang="en-US">
                <a:solidFill>
                  <a:srgbClr val="FFFFFF"/>
                </a:solidFill>
              </a:rPr>
              <a:t>4/25/2016</a:t>
            </a:r>
          </a:p>
        </p:txBody>
      </p:sp>
      <p:sp>
        <p:nvSpPr>
          <p:cNvPr id="86" name="Shape 86"/>
          <p:cNvSpPr txBox="1"/>
          <p:nvPr/>
        </p:nvSpPr>
        <p:spPr>
          <a:xfrm>
            <a:off x="0" y="387775"/>
            <a:ext cx="9144000" cy="1196400"/>
          </a:xfrm>
          <a:prstGeom prst="rect">
            <a:avLst/>
          </a:prstGeom>
          <a:solidFill>
            <a:srgbClr val="1C4587"/>
          </a:solidFill>
          <a:ln cap="flat" cmpd="sng" w="38100">
            <a:solidFill>
              <a:srgbClr val="FF0000">
                <a:alpha val="0"/>
              </a:srgbClr>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spcAft>
                <a:spcPts val="0"/>
              </a:spcAft>
              <a:buSzPct val="25000"/>
              <a:buNone/>
            </a:pPr>
            <a:r>
              <a:rPr b="1" i="0" lang="en-US" sz="3600" u="none" cap="none" strike="noStrike">
                <a:solidFill>
                  <a:srgbClr val="FFFFFF"/>
                </a:solidFill>
                <a:latin typeface="Ubuntu"/>
                <a:ea typeface="Ubuntu"/>
                <a:cs typeface="Ubuntu"/>
                <a:sym typeface="Ubuntu"/>
              </a:rPr>
              <a:t>Senior Project Final Presentation</a:t>
            </a:r>
            <a:br>
              <a:rPr b="1" i="0" lang="en-US" sz="4400" u="none" cap="none" strike="noStrike">
                <a:solidFill>
                  <a:srgbClr val="FFFFFF"/>
                </a:solidFill>
                <a:latin typeface="Ubuntu"/>
                <a:ea typeface="Ubuntu"/>
                <a:cs typeface="Ubuntu"/>
                <a:sym typeface="Ubuntu"/>
              </a:rPr>
            </a:br>
            <a:r>
              <a:rPr b="1" lang="en-US" sz="2800">
                <a:solidFill>
                  <a:srgbClr val="FFFFFF"/>
                </a:solidFill>
                <a:latin typeface="Ubuntu"/>
                <a:ea typeface="Ubuntu"/>
                <a:cs typeface="Ubuntu"/>
                <a:sym typeface="Ubuntu"/>
              </a:rPr>
              <a:t>Spring 2016</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4" name="Shape 164"/>
        <p:cNvGrpSpPr/>
        <p:nvPr/>
      </p:nvGrpSpPr>
      <p:grpSpPr>
        <a:xfrm>
          <a:off x="0" y="0"/>
          <a:ext cx="0" cy="0"/>
          <a:chOff x="0" y="0"/>
          <a:chExt cx="0" cy="0"/>
        </a:xfrm>
      </p:grpSpPr>
      <p:pic>
        <p:nvPicPr>
          <p:cNvPr id="165" name="Shape 165"/>
          <p:cNvPicPr preferRelativeResize="0"/>
          <p:nvPr/>
        </p:nvPicPr>
        <p:blipFill>
          <a:blip r:embed="rId3">
            <a:alphaModFix/>
          </a:blip>
          <a:stretch>
            <a:fillRect/>
          </a:stretch>
        </p:blipFill>
        <p:spPr>
          <a:xfrm>
            <a:off x="0" y="714982"/>
            <a:ext cx="9144000" cy="5428034"/>
          </a:xfrm>
          <a:prstGeom prst="rect">
            <a:avLst/>
          </a:prstGeom>
          <a:noFill/>
          <a:ln>
            <a:noFill/>
          </a:ln>
        </p:spPr>
      </p:pic>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0" name="Shape 170"/>
        <p:cNvGrpSpPr/>
        <p:nvPr/>
      </p:nvGrpSpPr>
      <p:grpSpPr>
        <a:xfrm>
          <a:off x="0" y="0"/>
          <a:ext cx="0" cy="0"/>
          <a:chOff x="0" y="0"/>
          <a:chExt cx="0" cy="0"/>
        </a:xfrm>
      </p:grpSpPr>
      <p:pic>
        <p:nvPicPr>
          <p:cNvPr id="171" name="Shape 171"/>
          <p:cNvPicPr preferRelativeResize="0"/>
          <p:nvPr/>
        </p:nvPicPr>
        <p:blipFill>
          <a:blip r:embed="rId3">
            <a:alphaModFix/>
          </a:blip>
          <a:stretch>
            <a:fillRect/>
          </a:stretch>
        </p:blipFill>
        <p:spPr>
          <a:xfrm>
            <a:off x="0" y="691158"/>
            <a:ext cx="9144002" cy="5475684"/>
          </a:xfrm>
          <a:prstGeom prst="rect">
            <a:avLst/>
          </a:prstGeom>
          <a:noFill/>
          <a:ln>
            <a:noFill/>
          </a:ln>
        </p:spPr>
      </p:pic>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6" name="Shape 176"/>
        <p:cNvGrpSpPr/>
        <p:nvPr/>
      </p:nvGrpSpPr>
      <p:grpSpPr>
        <a:xfrm>
          <a:off x="0" y="0"/>
          <a:ext cx="0" cy="0"/>
          <a:chOff x="0" y="0"/>
          <a:chExt cx="0" cy="0"/>
        </a:xfrm>
      </p:grpSpPr>
      <p:sp>
        <p:nvSpPr>
          <p:cNvPr id="177" name="Shape 177"/>
          <p:cNvSpPr/>
          <p:nvPr/>
        </p:nvSpPr>
        <p:spPr>
          <a:xfrm>
            <a:off x="-25" y="1325225"/>
            <a:ext cx="9144000" cy="5389200"/>
          </a:xfrm>
          <a:prstGeom prst="rect">
            <a:avLst/>
          </a:prstGeom>
          <a:solidFill>
            <a:srgbClr val="FFFFFF"/>
          </a:solidFill>
          <a:ln>
            <a:noFill/>
          </a:ln>
        </p:spPr>
        <p:txBody>
          <a:bodyPr anchorCtr="0" anchor="ctr" bIns="91425" lIns="91425" rIns="91425" tIns="91425">
            <a:noAutofit/>
          </a:bodyPr>
          <a:lstStyle/>
          <a:p>
            <a:pPr lvl="0">
              <a:spcBef>
                <a:spcPts val="0"/>
              </a:spcBef>
              <a:buNone/>
            </a:pPr>
            <a:r>
              <a:t/>
            </a:r>
            <a:endParaRPr/>
          </a:p>
        </p:txBody>
      </p:sp>
      <p:sp>
        <p:nvSpPr>
          <p:cNvPr id="178" name="Shape 178"/>
          <p:cNvSpPr txBox="1"/>
          <p:nvPr>
            <p:ph type="title"/>
          </p:nvPr>
        </p:nvSpPr>
        <p:spPr>
          <a:xfrm>
            <a:off x="779462" y="381000"/>
            <a:ext cx="8059800" cy="10446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Requirements: Sequence Diagrams</a:t>
            </a:r>
          </a:p>
          <a:p>
            <a:pPr indent="387350" lvl="0" rtl="0">
              <a:lnSpc>
                <a:spcPct val="115000"/>
              </a:lnSpc>
              <a:spcBef>
                <a:spcPts val="0"/>
              </a:spcBef>
              <a:buSzPct val="50000"/>
              <a:buNone/>
            </a:pPr>
            <a:r>
              <a:rPr lang="en-US" sz="2200">
                <a:solidFill>
                  <a:schemeClr val="lt1"/>
                </a:solidFill>
              </a:rPr>
              <a:t>#525-Review Grades</a:t>
            </a:r>
          </a:p>
        </p:txBody>
      </p:sp>
      <p:pic>
        <p:nvPicPr>
          <p:cNvPr id="179" name="Shape 179"/>
          <p:cNvPicPr preferRelativeResize="0"/>
          <p:nvPr/>
        </p:nvPicPr>
        <p:blipFill>
          <a:blip r:embed="rId3">
            <a:alphaModFix/>
          </a:blip>
          <a:stretch>
            <a:fillRect/>
          </a:stretch>
        </p:blipFill>
        <p:spPr>
          <a:xfrm>
            <a:off x="1806437" y="1325225"/>
            <a:ext cx="5531125" cy="5389199"/>
          </a:xfrm>
          <a:prstGeom prst="rect">
            <a:avLst/>
          </a:prstGeom>
          <a:noFill/>
          <a:ln>
            <a:noFill/>
          </a:ln>
        </p:spPr>
      </p:pic>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4" name="Shape 184"/>
        <p:cNvGrpSpPr/>
        <p:nvPr/>
      </p:nvGrpSpPr>
      <p:grpSpPr>
        <a:xfrm>
          <a:off x="0" y="0"/>
          <a:ext cx="0" cy="0"/>
          <a:chOff x="0" y="0"/>
          <a:chExt cx="0" cy="0"/>
        </a:xfrm>
      </p:grpSpPr>
      <p:sp>
        <p:nvSpPr>
          <p:cNvPr id="185" name="Shape 185"/>
          <p:cNvSpPr/>
          <p:nvPr/>
        </p:nvSpPr>
        <p:spPr>
          <a:xfrm>
            <a:off x="-25" y="1325225"/>
            <a:ext cx="9144000" cy="5389200"/>
          </a:xfrm>
          <a:prstGeom prst="rect">
            <a:avLst/>
          </a:prstGeom>
          <a:solidFill>
            <a:srgbClr val="FFFFFF"/>
          </a:solidFill>
          <a:ln>
            <a:noFill/>
          </a:ln>
        </p:spPr>
        <p:txBody>
          <a:bodyPr anchorCtr="0" anchor="ctr" bIns="91425" lIns="91425" rIns="91425" tIns="91425">
            <a:noAutofit/>
          </a:bodyPr>
          <a:lstStyle/>
          <a:p>
            <a:pPr lvl="0">
              <a:spcBef>
                <a:spcPts val="0"/>
              </a:spcBef>
              <a:buNone/>
            </a:pPr>
            <a:r>
              <a:t/>
            </a:r>
            <a:endParaRPr/>
          </a:p>
        </p:txBody>
      </p:sp>
      <p:sp>
        <p:nvSpPr>
          <p:cNvPr id="186" name="Shape 186"/>
          <p:cNvSpPr txBox="1"/>
          <p:nvPr>
            <p:ph type="title"/>
          </p:nvPr>
        </p:nvSpPr>
        <p:spPr>
          <a:xfrm>
            <a:off x="779462" y="381000"/>
            <a:ext cx="8059800" cy="10446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Requirements: Sequence Diagrams</a:t>
            </a:r>
          </a:p>
          <a:p>
            <a:pPr indent="387350" lvl="0" rtl="0">
              <a:lnSpc>
                <a:spcPct val="115000"/>
              </a:lnSpc>
              <a:spcBef>
                <a:spcPts val="0"/>
              </a:spcBef>
              <a:buSzPct val="50000"/>
              <a:buNone/>
            </a:pPr>
            <a:r>
              <a:rPr lang="en-US" sz="2200">
                <a:solidFill>
                  <a:schemeClr val="lt1"/>
                </a:solidFill>
              </a:rPr>
              <a:t>#525 Review Grades</a:t>
            </a:r>
          </a:p>
        </p:txBody>
      </p:sp>
      <p:pic>
        <p:nvPicPr>
          <p:cNvPr id="187" name="Shape 187"/>
          <p:cNvPicPr preferRelativeResize="0"/>
          <p:nvPr/>
        </p:nvPicPr>
        <p:blipFill>
          <a:blip r:embed="rId3">
            <a:alphaModFix/>
          </a:blip>
          <a:stretch>
            <a:fillRect/>
          </a:stretch>
        </p:blipFill>
        <p:spPr>
          <a:xfrm>
            <a:off x="1945575" y="1325225"/>
            <a:ext cx="5419325" cy="5340924"/>
          </a:xfrm>
          <a:prstGeom prst="rect">
            <a:avLst/>
          </a:prstGeom>
          <a:noFill/>
          <a:ln>
            <a:noFill/>
          </a:ln>
        </p:spPr>
      </p:pic>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2" name="Shape 192"/>
        <p:cNvGrpSpPr/>
        <p:nvPr/>
      </p:nvGrpSpPr>
      <p:grpSpPr>
        <a:xfrm>
          <a:off x="0" y="0"/>
          <a:ext cx="0" cy="0"/>
          <a:chOff x="0" y="0"/>
          <a:chExt cx="0" cy="0"/>
        </a:xfrm>
      </p:grpSpPr>
      <p:sp>
        <p:nvSpPr>
          <p:cNvPr id="193" name="Shape 193"/>
          <p:cNvSpPr/>
          <p:nvPr/>
        </p:nvSpPr>
        <p:spPr>
          <a:xfrm>
            <a:off x="0" y="1425600"/>
            <a:ext cx="9144000" cy="5438100"/>
          </a:xfrm>
          <a:prstGeom prst="rect">
            <a:avLst/>
          </a:prstGeom>
          <a:solidFill>
            <a:srgbClr val="FFFFFF"/>
          </a:solidFill>
          <a:ln>
            <a:noFill/>
          </a:ln>
        </p:spPr>
        <p:txBody>
          <a:bodyPr anchorCtr="0" anchor="ctr" bIns="91425" lIns="91425" rIns="91425" tIns="91425">
            <a:noAutofit/>
          </a:bodyPr>
          <a:lstStyle/>
          <a:p>
            <a:pPr lvl="0">
              <a:spcBef>
                <a:spcPts val="0"/>
              </a:spcBef>
              <a:buNone/>
            </a:pPr>
            <a:r>
              <a:t/>
            </a:r>
            <a:endParaRPr/>
          </a:p>
        </p:txBody>
      </p:sp>
      <p:sp>
        <p:nvSpPr>
          <p:cNvPr id="194" name="Shape 194"/>
          <p:cNvSpPr txBox="1"/>
          <p:nvPr>
            <p:ph type="title"/>
          </p:nvPr>
        </p:nvSpPr>
        <p:spPr>
          <a:xfrm>
            <a:off x="779462" y="381000"/>
            <a:ext cx="7583400" cy="10446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Requirements: Use Cases</a:t>
            </a:r>
          </a:p>
          <a:p>
            <a:pPr indent="387350" lvl="0" rtl="0">
              <a:lnSpc>
                <a:spcPct val="115000"/>
              </a:lnSpc>
              <a:spcBef>
                <a:spcPts val="0"/>
              </a:spcBef>
              <a:buClr>
                <a:schemeClr val="dk2"/>
              </a:buClr>
              <a:buSzPct val="50000"/>
              <a:buFont typeface="Arial"/>
              <a:buNone/>
            </a:pPr>
            <a:r>
              <a:rPr lang="en-US" sz="2200">
                <a:solidFill>
                  <a:schemeClr val="lt1"/>
                </a:solidFill>
              </a:rPr>
              <a:t>#525- Review Grades, A</a:t>
            </a:r>
          </a:p>
          <a:p>
            <a:pPr indent="0" lvl="0" marL="0" marR="0" rtl="0" algn="l">
              <a:spcBef>
                <a:spcPts val="0"/>
              </a:spcBef>
              <a:spcAft>
                <a:spcPts val="0"/>
              </a:spcAft>
              <a:buSzPct val="25000"/>
              <a:buNone/>
            </a:pPr>
            <a:r>
              <a:t/>
            </a:r>
            <a:endParaRPr>
              <a:solidFill>
                <a:srgbClr val="FFFFFF"/>
              </a:solidFill>
            </a:endParaRPr>
          </a:p>
        </p:txBody>
      </p:sp>
      <p:pic>
        <p:nvPicPr>
          <p:cNvPr id="195" name="Shape 195"/>
          <p:cNvPicPr preferRelativeResize="0"/>
          <p:nvPr/>
        </p:nvPicPr>
        <p:blipFill>
          <a:blip r:embed="rId3">
            <a:alphaModFix/>
          </a:blip>
          <a:stretch>
            <a:fillRect/>
          </a:stretch>
        </p:blipFill>
        <p:spPr>
          <a:xfrm>
            <a:off x="373749" y="1468275"/>
            <a:ext cx="8252998" cy="5352750"/>
          </a:xfrm>
          <a:prstGeom prst="rect">
            <a:avLst/>
          </a:prstGeom>
          <a:noFill/>
          <a:ln>
            <a:noFill/>
          </a:ln>
        </p:spPr>
      </p:pic>
      <p:sp>
        <p:nvSpPr>
          <p:cNvPr id="196" name="Shape 196"/>
          <p:cNvSpPr/>
          <p:nvPr/>
        </p:nvSpPr>
        <p:spPr>
          <a:xfrm>
            <a:off x="2075825" y="5089600"/>
            <a:ext cx="1387800" cy="6063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1" name="Shape 201"/>
        <p:cNvGrpSpPr/>
        <p:nvPr/>
      </p:nvGrpSpPr>
      <p:grpSpPr>
        <a:xfrm>
          <a:off x="0" y="0"/>
          <a:ext cx="0" cy="0"/>
          <a:chOff x="0" y="0"/>
          <a:chExt cx="0" cy="0"/>
        </a:xfrm>
      </p:grpSpPr>
      <p:sp>
        <p:nvSpPr>
          <p:cNvPr id="202" name="Shape 202"/>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chemeClr val="lt1"/>
                </a:solidFill>
                <a:latin typeface="Trebuchet MS"/>
                <a:ea typeface="Trebuchet MS"/>
                <a:cs typeface="Trebuchet MS"/>
                <a:sym typeface="Trebuchet MS"/>
              </a:rPr>
              <a:t>Test Cases - #</a:t>
            </a:r>
            <a:r>
              <a:rPr lang="en-US">
                <a:solidFill>
                  <a:schemeClr val="lt1"/>
                </a:solidFill>
              </a:rPr>
              <a:t>525 Review Grades</a:t>
            </a:r>
          </a:p>
        </p:txBody>
      </p:sp>
      <p:sp>
        <p:nvSpPr>
          <p:cNvPr id="203" name="Shape 203"/>
          <p:cNvSpPr/>
          <p:nvPr/>
        </p:nvSpPr>
        <p:spPr>
          <a:xfrm>
            <a:off x="-825" y="1498225"/>
            <a:ext cx="9144000" cy="50691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nSpc>
                <a:spcPct val="115000"/>
              </a:lnSpc>
              <a:spcBef>
                <a:spcPts val="0"/>
              </a:spcBef>
              <a:buNone/>
            </a:pPr>
            <a:r>
              <a:rPr lang="en-US" sz="2200">
                <a:solidFill>
                  <a:schemeClr val="lt1"/>
                </a:solidFill>
                <a:latin typeface="Trebuchet MS"/>
                <a:ea typeface="Trebuchet MS"/>
                <a:cs typeface="Trebuchet MS"/>
                <a:sym typeface="Trebuchet MS"/>
              </a:rPr>
              <a:t>		ID: MJ-SD-525</a:t>
            </a:r>
          </a:p>
          <a:p>
            <a:pPr indent="-282575" lvl="0" marL="1196975" rtl="0">
              <a:lnSpc>
                <a:spcPct val="115000"/>
              </a:lnSpc>
              <a:spcBef>
                <a:spcPts val="0"/>
              </a:spcBef>
              <a:buClr>
                <a:schemeClr val="lt1"/>
              </a:buClr>
              <a:buSzPct val="100000"/>
              <a:buFont typeface="Noto Sans Symbols"/>
              <a:buChar char="●"/>
            </a:pPr>
            <a:r>
              <a:rPr lang="en-US" sz="2200">
                <a:solidFill>
                  <a:schemeClr val="lt1"/>
                </a:solidFill>
                <a:latin typeface="Trebuchet MS"/>
                <a:ea typeface="Trebuchet MS"/>
                <a:cs typeface="Trebuchet MS"/>
                <a:sym typeface="Trebuchet MS"/>
              </a:rPr>
              <a:t>Sunny Day</a:t>
            </a:r>
          </a:p>
          <a:p>
            <a:pPr indent="-69850" lvl="0" marL="1371600" rtl="0">
              <a:lnSpc>
                <a:spcPct val="150000"/>
              </a:lnSpc>
              <a:spcBef>
                <a:spcPts val="0"/>
              </a:spcBef>
              <a:buClr>
                <a:schemeClr val="dk2"/>
              </a:buClr>
              <a:buFont typeface="Arial"/>
              <a:buNone/>
            </a:pPr>
            <a:r>
              <a:rPr lang="en-US">
                <a:solidFill>
                  <a:schemeClr val="lt1"/>
                </a:solidFill>
                <a:latin typeface="Trebuchet MS"/>
                <a:ea typeface="Trebuchet MS"/>
                <a:cs typeface="Trebuchet MS"/>
                <a:sym typeface="Trebuchet MS"/>
              </a:rPr>
              <a:t>Purpose</a:t>
            </a:r>
          </a:p>
          <a:p>
            <a:pPr indent="-317500" lvl="0" marL="1828800" rtl="0">
              <a:lnSpc>
                <a:spcPct val="150000"/>
              </a:lnSpc>
              <a:spcBef>
                <a:spcPts val="0"/>
              </a:spcBef>
              <a:buClr>
                <a:schemeClr val="lt1"/>
              </a:buClr>
              <a:buFont typeface="Trebuchet MS"/>
              <a:buChar char="●"/>
            </a:pPr>
            <a:r>
              <a:rPr lang="en-US">
                <a:solidFill>
                  <a:schemeClr val="lt1"/>
                </a:solidFill>
                <a:latin typeface="Trebuchet MS"/>
                <a:ea typeface="Trebuchet MS"/>
                <a:cs typeface="Trebuchet MS"/>
                <a:sym typeface="Trebuchet MS"/>
              </a:rPr>
              <a:t>Test if change grade status for a student. </a:t>
            </a:r>
          </a:p>
          <a:p>
            <a:pPr indent="-69850" lvl="0" marL="1371600" rtl="0">
              <a:lnSpc>
                <a:spcPct val="150000"/>
              </a:lnSpc>
              <a:spcBef>
                <a:spcPts val="0"/>
              </a:spcBef>
              <a:buClr>
                <a:schemeClr val="dk2"/>
              </a:buClr>
              <a:buFont typeface="Arial"/>
              <a:buNone/>
            </a:pPr>
            <a:r>
              <a:rPr lang="en-US">
                <a:solidFill>
                  <a:schemeClr val="lt1"/>
                </a:solidFill>
                <a:latin typeface="Trebuchet MS"/>
                <a:ea typeface="Trebuchet MS"/>
                <a:cs typeface="Trebuchet MS"/>
                <a:sym typeface="Trebuchet MS"/>
              </a:rPr>
              <a:t>Precondition</a:t>
            </a:r>
          </a:p>
          <a:p>
            <a:pPr indent="-317500" lvl="0" marL="1828800" rtl="0">
              <a:lnSpc>
                <a:spcPct val="150000"/>
              </a:lnSpc>
              <a:spcBef>
                <a:spcPts val="0"/>
              </a:spcBef>
              <a:buClr>
                <a:schemeClr val="lt1"/>
              </a:buClr>
              <a:buFont typeface="Trebuchet MS"/>
              <a:buChar char="●"/>
            </a:pPr>
            <a:r>
              <a:rPr lang="en-US">
                <a:solidFill>
                  <a:schemeClr val="lt1"/>
                </a:solidFill>
                <a:latin typeface="Trebuchet MS"/>
                <a:ea typeface="Trebuchet MS"/>
                <a:cs typeface="Trebuchet MS"/>
                <a:sym typeface="Trebuchet MS"/>
              </a:rPr>
              <a:t>Admin has successfully logged onto the system.</a:t>
            </a:r>
          </a:p>
          <a:p>
            <a:pPr indent="-317500" lvl="0" marL="1828800" rtl="0">
              <a:lnSpc>
                <a:spcPct val="150000"/>
              </a:lnSpc>
              <a:spcBef>
                <a:spcPts val="0"/>
              </a:spcBef>
              <a:buClr>
                <a:schemeClr val="lt1"/>
              </a:buClr>
              <a:buFont typeface="Trebuchet MS"/>
              <a:buChar char="●"/>
            </a:pPr>
            <a:r>
              <a:rPr lang="en-US">
                <a:solidFill>
                  <a:schemeClr val="lt1"/>
                </a:solidFill>
                <a:latin typeface="Trebuchet MS"/>
                <a:ea typeface="Trebuchet MS"/>
                <a:cs typeface="Trebuchet MS"/>
                <a:sym typeface="Trebuchet MS"/>
              </a:rPr>
              <a:t>Judges have graded the students.</a:t>
            </a:r>
          </a:p>
          <a:p>
            <a:pPr indent="-69850" lvl="0" marL="1371600" rtl="0">
              <a:lnSpc>
                <a:spcPct val="150000"/>
              </a:lnSpc>
              <a:spcBef>
                <a:spcPts val="0"/>
              </a:spcBef>
              <a:buClr>
                <a:schemeClr val="dk2"/>
              </a:buClr>
              <a:buFont typeface="Arial"/>
              <a:buNone/>
            </a:pPr>
            <a:r>
              <a:rPr lang="en-US">
                <a:solidFill>
                  <a:schemeClr val="lt1"/>
                </a:solidFill>
                <a:latin typeface="Trebuchet MS"/>
                <a:ea typeface="Trebuchet MS"/>
                <a:cs typeface="Trebuchet MS"/>
                <a:sym typeface="Trebuchet MS"/>
              </a:rPr>
              <a:t>Input</a:t>
            </a:r>
          </a:p>
          <a:p>
            <a:pPr indent="-317500" lvl="0" marL="1828800" rtl="0">
              <a:lnSpc>
                <a:spcPct val="150000"/>
              </a:lnSpc>
              <a:spcBef>
                <a:spcPts val="0"/>
              </a:spcBef>
              <a:buClr>
                <a:schemeClr val="lt1"/>
              </a:buClr>
              <a:buFont typeface="Trebuchet MS"/>
              <a:buChar char="●"/>
            </a:pPr>
            <a:r>
              <a:rPr lang="en-US">
                <a:solidFill>
                  <a:schemeClr val="lt1"/>
                </a:solidFill>
                <a:latin typeface="Trebuchet MS"/>
                <a:ea typeface="Trebuchet MS"/>
                <a:cs typeface="Trebuchet MS"/>
                <a:sym typeface="Trebuchet MS"/>
              </a:rPr>
              <a:t>Admin clicks on green traffic light icon .</a:t>
            </a:r>
          </a:p>
          <a:p>
            <a:pPr indent="-69850" lvl="0" marL="1371600" rtl="0">
              <a:lnSpc>
                <a:spcPct val="150000"/>
              </a:lnSpc>
              <a:spcBef>
                <a:spcPts val="0"/>
              </a:spcBef>
              <a:buClr>
                <a:schemeClr val="dk2"/>
              </a:buClr>
              <a:buFont typeface="Arial"/>
              <a:buNone/>
            </a:pPr>
            <a:r>
              <a:rPr lang="en-US">
                <a:solidFill>
                  <a:schemeClr val="lt1"/>
                </a:solidFill>
                <a:latin typeface="Trebuchet MS"/>
                <a:ea typeface="Trebuchet MS"/>
                <a:cs typeface="Trebuchet MS"/>
                <a:sym typeface="Trebuchet MS"/>
              </a:rPr>
              <a:t>Expected Result</a:t>
            </a:r>
          </a:p>
          <a:p>
            <a:pPr indent="-317500" lvl="0" marL="1828800" rtl="0">
              <a:lnSpc>
                <a:spcPct val="150000"/>
              </a:lnSpc>
              <a:spcBef>
                <a:spcPts val="0"/>
              </a:spcBef>
              <a:buClr>
                <a:schemeClr val="lt1"/>
              </a:buClr>
              <a:buFont typeface="Trebuchet MS"/>
              <a:buChar char="●"/>
            </a:pPr>
            <a:r>
              <a:rPr lang="en-US">
                <a:solidFill>
                  <a:schemeClr val="lt1"/>
                </a:solidFill>
                <a:latin typeface="Trebuchet MS"/>
                <a:ea typeface="Trebuchet MS"/>
                <a:cs typeface="Trebuchet MS"/>
                <a:sym typeface="Trebuchet MS"/>
              </a:rPr>
              <a:t>Traffic Light changes color.</a:t>
            </a:r>
          </a:p>
          <a:p>
            <a:pPr indent="-69850" lvl="0" marL="1371600" rtl="0">
              <a:lnSpc>
                <a:spcPct val="150000"/>
              </a:lnSpc>
              <a:spcBef>
                <a:spcPts val="0"/>
              </a:spcBef>
              <a:buClr>
                <a:schemeClr val="dk2"/>
              </a:buClr>
              <a:buFont typeface="Arial"/>
              <a:buNone/>
            </a:pPr>
            <a:r>
              <a:rPr lang="en-US">
                <a:solidFill>
                  <a:schemeClr val="lt1"/>
                </a:solidFill>
                <a:latin typeface="Trebuchet MS"/>
                <a:ea typeface="Trebuchet MS"/>
                <a:cs typeface="Trebuchet MS"/>
                <a:sym typeface="Trebuchet MS"/>
              </a:rPr>
              <a:t>Actual Result</a:t>
            </a:r>
          </a:p>
          <a:p>
            <a:pPr indent="-317500" lvl="0" marL="1828800" rtl="0">
              <a:lnSpc>
                <a:spcPct val="150000"/>
              </a:lnSpc>
              <a:spcBef>
                <a:spcPts val="0"/>
              </a:spcBef>
              <a:buClr>
                <a:schemeClr val="lt1"/>
              </a:buClr>
              <a:buFont typeface="Trebuchet MS"/>
              <a:buChar char="●"/>
            </a:pPr>
            <a:r>
              <a:rPr lang="en-US">
                <a:solidFill>
                  <a:schemeClr val="lt1"/>
                </a:solidFill>
                <a:latin typeface="Trebuchet MS"/>
                <a:ea typeface="Trebuchet MS"/>
                <a:cs typeface="Trebuchet MS"/>
                <a:sym typeface="Trebuchet MS"/>
              </a:rPr>
              <a:t>Traffic Light changed color.</a:t>
            </a:r>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8" name="Shape 208"/>
        <p:cNvGrpSpPr/>
        <p:nvPr/>
      </p:nvGrpSpPr>
      <p:grpSpPr>
        <a:xfrm>
          <a:off x="0" y="0"/>
          <a:ext cx="0" cy="0"/>
          <a:chOff x="0" y="0"/>
          <a:chExt cx="0" cy="0"/>
        </a:xfrm>
      </p:grpSpPr>
      <p:sp>
        <p:nvSpPr>
          <p:cNvPr id="209" name="Shape 209"/>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chemeClr val="lt1"/>
                </a:solidFill>
                <a:latin typeface="Trebuchet MS"/>
                <a:ea typeface="Trebuchet MS"/>
                <a:cs typeface="Trebuchet MS"/>
                <a:sym typeface="Trebuchet MS"/>
              </a:rPr>
              <a:t>Test Cases - #</a:t>
            </a:r>
            <a:r>
              <a:rPr lang="en-US">
                <a:solidFill>
                  <a:schemeClr val="lt1"/>
                </a:solidFill>
              </a:rPr>
              <a:t>525 Review Grades</a:t>
            </a:r>
          </a:p>
        </p:txBody>
      </p:sp>
      <p:sp>
        <p:nvSpPr>
          <p:cNvPr id="210" name="Shape 210"/>
          <p:cNvSpPr/>
          <p:nvPr/>
        </p:nvSpPr>
        <p:spPr>
          <a:xfrm>
            <a:off x="-825" y="1498225"/>
            <a:ext cx="9144000" cy="50319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nSpc>
                <a:spcPct val="115000"/>
              </a:lnSpc>
              <a:spcBef>
                <a:spcPts val="0"/>
              </a:spcBef>
              <a:buClr>
                <a:schemeClr val="dk2"/>
              </a:buClr>
              <a:buSzPct val="50000"/>
              <a:buFont typeface="Arial"/>
              <a:buNone/>
            </a:pPr>
            <a:r>
              <a:rPr lang="en-US" sz="2200">
                <a:solidFill>
                  <a:schemeClr val="lt1"/>
                </a:solidFill>
                <a:latin typeface="Trebuchet MS"/>
                <a:ea typeface="Trebuchet MS"/>
                <a:cs typeface="Trebuchet MS"/>
                <a:sym typeface="Trebuchet MS"/>
              </a:rPr>
              <a:t>		ID: MJ-RD-525</a:t>
            </a:r>
          </a:p>
          <a:p>
            <a:pPr indent="-282575" lvl="0" marL="1196975" rtl="0">
              <a:lnSpc>
                <a:spcPct val="115000"/>
              </a:lnSpc>
              <a:spcBef>
                <a:spcPts val="0"/>
              </a:spcBef>
              <a:buClr>
                <a:schemeClr val="lt1"/>
              </a:buClr>
              <a:buSzPct val="100000"/>
              <a:buFont typeface="Noto Sans Symbols"/>
              <a:buChar char="●"/>
            </a:pPr>
            <a:r>
              <a:rPr lang="en-US" sz="2200">
                <a:solidFill>
                  <a:schemeClr val="lt1"/>
                </a:solidFill>
                <a:latin typeface="Trebuchet MS"/>
                <a:ea typeface="Trebuchet MS"/>
                <a:cs typeface="Trebuchet MS"/>
                <a:sym typeface="Trebuchet MS"/>
              </a:rPr>
              <a:t>Rainy Day</a:t>
            </a:r>
          </a:p>
          <a:p>
            <a:pPr indent="0" lvl="0" marL="1371600" rtl="0">
              <a:lnSpc>
                <a:spcPct val="150000"/>
              </a:lnSpc>
              <a:spcBef>
                <a:spcPts val="0"/>
              </a:spcBef>
              <a:buNone/>
            </a:pPr>
            <a:r>
              <a:rPr lang="en-US">
                <a:solidFill>
                  <a:schemeClr val="lt1"/>
                </a:solidFill>
                <a:latin typeface="Trebuchet MS"/>
                <a:ea typeface="Trebuchet MS"/>
                <a:cs typeface="Trebuchet MS"/>
                <a:sym typeface="Trebuchet MS"/>
              </a:rPr>
              <a:t>Purpose</a:t>
            </a:r>
          </a:p>
          <a:p>
            <a:pPr indent="-317500" lvl="0" marL="1828800" rtl="0">
              <a:lnSpc>
                <a:spcPct val="150000"/>
              </a:lnSpc>
              <a:spcBef>
                <a:spcPts val="0"/>
              </a:spcBef>
              <a:buClr>
                <a:schemeClr val="lt1"/>
              </a:buClr>
              <a:buFont typeface="Trebuchet MS"/>
              <a:buChar char="●"/>
            </a:pPr>
            <a:r>
              <a:rPr lang="en-US">
                <a:solidFill>
                  <a:schemeClr val="lt1"/>
                </a:solidFill>
                <a:latin typeface="Trebuchet MS"/>
                <a:ea typeface="Trebuchet MS"/>
                <a:cs typeface="Trebuchet MS"/>
                <a:sym typeface="Trebuchet MS"/>
              </a:rPr>
              <a:t>Test if you can change grade status for a student from a past Term. </a:t>
            </a:r>
          </a:p>
          <a:p>
            <a:pPr indent="0" lvl="0" marL="1371600" rtl="0">
              <a:lnSpc>
                <a:spcPct val="150000"/>
              </a:lnSpc>
              <a:spcBef>
                <a:spcPts val="0"/>
              </a:spcBef>
              <a:buNone/>
            </a:pPr>
            <a:r>
              <a:rPr lang="en-US">
                <a:solidFill>
                  <a:schemeClr val="lt1"/>
                </a:solidFill>
                <a:latin typeface="Trebuchet MS"/>
                <a:ea typeface="Trebuchet MS"/>
                <a:cs typeface="Trebuchet MS"/>
                <a:sym typeface="Trebuchet MS"/>
              </a:rPr>
              <a:t>Precondition</a:t>
            </a:r>
          </a:p>
          <a:p>
            <a:pPr indent="-317500" lvl="0" marL="1828800" rtl="0">
              <a:lnSpc>
                <a:spcPct val="150000"/>
              </a:lnSpc>
              <a:spcBef>
                <a:spcPts val="0"/>
              </a:spcBef>
              <a:buClr>
                <a:schemeClr val="lt1"/>
              </a:buClr>
              <a:buFont typeface="Trebuchet MS"/>
              <a:buChar char="●"/>
            </a:pPr>
            <a:r>
              <a:rPr lang="en-US">
                <a:solidFill>
                  <a:schemeClr val="lt1"/>
                </a:solidFill>
                <a:latin typeface="Trebuchet MS"/>
                <a:ea typeface="Trebuchet MS"/>
                <a:cs typeface="Trebuchet MS"/>
                <a:sym typeface="Trebuchet MS"/>
              </a:rPr>
              <a:t>Admin has successfully logged onto the system.</a:t>
            </a:r>
          </a:p>
          <a:p>
            <a:pPr indent="-317500" lvl="0" marL="1828800" rtl="0">
              <a:lnSpc>
                <a:spcPct val="150000"/>
              </a:lnSpc>
              <a:spcBef>
                <a:spcPts val="0"/>
              </a:spcBef>
              <a:buClr>
                <a:schemeClr val="lt1"/>
              </a:buClr>
              <a:buFont typeface="Trebuchet MS"/>
              <a:buChar char="●"/>
            </a:pPr>
            <a:r>
              <a:rPr lang="en-US">
                <a:solidFill>
                  <a:schemeClr val="lt1"/>
                </a:solidFill>
                <a:latin typeface="Trebuchet MS"/>
                <a:ea typeface="Trebuchet MS"/>
                <a:cs typeface="Trebuchet MS"/>
                <a:sym typeface="Trebuchet MS"/>
              </a:rPr>
              <a:t>Judges have not graded the students.</a:t>
            </a:r>
          </a:p>
          <a:p>
            <a:pPr indent="0" lvl="0" marL="1371600" rtl="0">
              <a:lnSpc>
                <a:spcPct val="150000"/>
              </a:lnSpc>
              <a:spcBef>
                <a:spcPts val="0"/>
              </a:spcBef>
              <a:buNone/>
            </a:pPr>
            <a:r>
              <a:rPr lang="en-US">
                <a:solidFill>
                  <a:schemeClr val="lt1"/>
                </a:solidFill>
                <a:latin typeface="Trebuchet MS"/>
                <a:ea typeface="Trebuchet MS"/>
                <a:cs typeface="Trebuchet MS"/>
                <a:sym typeface="Trebuchet MS"/>
              </a:rPr>
              <a:t>Input</a:t>
            </a:r>
          </a:p>
          <a:p>
            <a:pPr indent="-317500" lvl="0" marL="1828800" rtl="0">
              <a:lnSpc>
                <a:spcPct val="150000"/>
              </a:lnSpc>
              <a:spcBef>
                <a:spcPts val="0"/>
              </a:spcBef>
              <a:buClr>
                <a:schemeClr val="lt1"/>
              </a:buClr>
              <a:buFont typeface="Trebuchet MS"/>
              <a:buChar char="●"/>
            </a:pPr>
            <a:r>
              <a:rPr lang="en-US">
                <a:solidFill>
                  <a:schemeClr val="lt1"/>
                </a:solidFill>
                <a:latin typeface="Trebuchet MS"/>
                <a:ea typeface="Trebuchet MS"/>
                <a:cs typeface="Trebuchet MS"/>
                <a:sym typeface="Trebuchet MS"/>
              </a:rPr>
              <a:t>Admin clicks on Grades Tab.</a:t>
            </a:r>
          </a:p>
          <a:p>
            <a:pPr indent="0" lvl="0" marL="1371600" rtl="0">
              <a:lnSpc>
                <a:spcPct val="150000"/>
              </a:lnSpc>
              <a:spcBef>
                <a:spcPts val="0"/>
              </a:spcBef>
              <a:buNone/>
            </a:pPr>
            <a:r>
              <a:rPr lang="en-US">
                <a:solidFill>
                  <a:schemeClr val="lt1"/>
                </a:solidFill>
                <a:latin typeface="Trebuchet MS"/>
                <a:ea typeface="Trebuchet MS"/>
                <a:cs typeface="Trebuchet MS"/>
                <a:sym typeface="Trebuchet MS"/>
              </a:rPr>
              <a:t>Expected Result</a:t>
            </a:r>
          </a:p>
          <a:p>
            <a:pPr indent="-317500" lvl="0" marL="1828800" rtl="0">
              <a:lnSpc>
                <a:spcPct val="150000"/>
              </a:lnSpc>
              <a:spcBef>
                <a:spcPts val="0"/>
              </a:spcBef>
              <a:buClr>
                <a:schemeClr val="lt1"/>
              </a:buClr>
              <a:buFont typeface="Trebuchet MS"/>
              <a:buChar char="●"/>
            </a:pPr>
            <a:r>
              <a:rPr lang="en-US">
                <a:solidFill>
                  <a:schemeClr val="lt1"/>
                </a:solidFill>
                <a:latin typeface="Trebuchet MS"/>
                <a:ea typeface="Trebuchet MS"/>
                <a:cs typeface="Trebuchet MS"/>
                <a:sym typeface="Trebuchet MS"/>
              </a:rPr>
              <a:t>No Student should appear for grading</a:t>
            </a:r>
          </a:p>
          <a:p>
            <a:pPr indent="0" lvl="0" marL="1371600" rtl="0">
              <a:lnSpc>
                <a:spcPct val="150000"/>
              </a:lnSpc>
              <a:spcBef>
                <a:spcPts val="0"/>
              </a:spcBef>
              <a:buNone/>
            </a:pPr>
            <a:r>
              <a:rPr lang="en-US">
                <a:solidFill>
                  <a:schemeClr val="lt1"/>
                </a:solidFill>
                <a:latin typeface="Trebuchet MS"/>
                <a:ea typeface="Trebuchet MS"/>
                <a:cs typeface="Trebuchet MS"/>
                <a:sym typeface="Trebuchet MS"/>
              </a:rPr>
              <a:t>Actual Result</a:t>
            </a:r>
          </a:p>
          <a:p>
            <a:pPr indent="-317500" lvl="0" marL="1828800" rtl="0">
              <a:lnSpc>
                <a:spcPct val="150000"/>
              </a:lnSpc>
              <a:spcBef>
                <a:spcPts val="0"/>
              </a:spcBef>
              <a:buClr>
                <a:schemeClr val="lt1"/>
              </a:buClr>
              <a:buFont typeface="Trebuchet MS"/>
              <a:buChar char="●"/>
            </a:pPr>
            <a:r>
              <a:rPr lang="en-US">
                <a:solidFill>
                  <a:schemeClr val="lt1"/>
                </a:solidFill>
                <a:latin typeface="Trebuchet MS"/>
                <a:ea typeface="Trebuchet MS"/>
                <a:cs typeface="Trebuchet MS"/>
                <a:sym typeface="Trebuchet MS"/>
              </a:rPr>
              <a:t>No Student should appear for grading.</a:t>
            </a:r>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5" name="Shape 215"/>
        <p:cNvGrpSpPr/>
        <p:nvPr/>
      </p:nvGrpSpPr>
      <p:grpSpPr>
        <a:xfrm>
          <a:off x="0" y="0"/>
          <a:ext cx="0" cy="0"/>
          <a:chOff x="0" y="0"/>
          <a:chExt cx="0" cy="0"/>
        </a:xfrm>
      </p:grpSpPr>
      <p:sp>
        <p:nvSpPr>
          <p:cNvPr id="216" name="Shape 216"/>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Project Management</a:t>
            </a:r>
          </a:p>
        </p:txBody>
      </p:sp>
      <p:pic>
        <p:nvPicPr>
          <p:cNvPr id="217" name="Shape 217"/>
          <p:cNvPicPr preferRelativeResize="0"/>
          <p:nvPr/>
        </p:nvPicPr>
        <p:blipFill>
          <a:blip r:embed="rId3">
            <a:alphaModFix/>
          </a:blip>
          <a:stretch>
            <a:fillRect/>
          </a:stretch>
        </p:blipFill>
        <p:spPr>
          <a:xfrm>
            <a:off x="280212" y="1108650"/>
            <a:ext cx="8581999" cy="5618049"/>
          </a:xfrm>
          <a:prstGeom prst="rect">
            <a:avLst/>
          </a:prstGeom>
          <a:noFill/>
          <a:ln>
            <a:noFill/>
          </a:ln>
        </p:spPr>
      </p:pic>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2" name="Shape 222"/>
        <p:cNvGrpSpPr/>
        <p:nvPr/>
      </p:nvGrpSpPr>
      <p:grpSpPr>
        <a:xfrm>
          <a:off x="0" y="0"/>
          <a:ext cx="0" cy="0"/>
          <a:chOff x="0" y="0"/>
          <a:chExt cx="0" cy="0"/>
        </a:xfrm>
      </p:grpSpPr>
      <p:sp>
        <p:nvSpPr>
          <p:cNvPr id="223" name="Shape 223"/>
          <p:cNvSpPr txBox="1"/>
          <p:nvPr>
            <p:ph type="title"/>
          </p:nvPr>
        </p:nvSpPr>
        <p:spPr>
          <a:xfrm>
            <a:off x="779462" y="381000"/>
            <a:ext cx="7583400" cy="1044600"/>
          </a:xfrm>
          <a:prstGeom prst="rect">
            <a:avLst/>
          </a:prstGeom>
        </p:spPr>
        <p:txBody>
          <a:bodyPr anchorCtr="0" anchor="t" bIns="91425" lIns="91425" rIns="91425" tIns="91425">
            <a:noAutofit/>
          </a:bodyPr>
          <a:lstStyle/>
          <a:p>
            <a:pPr lvl="0">
              <a:spcBef>
                <a:spcPts val="0"/>
              </a:spcBef>
              <a:buNone/>
            </a:pPr>
            <a:r>
              <a:rPr lang="en-US">
                <a:solidFill>
                  <a:srgbClr val="FFFFFF"/>
                </a:solidFill>
              </a:rPr>
              <a:t>Full Gantt chart</a:t>
            </a:r>
          </a:p>
        </p:txBody>
      </p:sp>
      <p:pic>
        <p:nvPicPr>
          <p:cNvPr id="224" name="Shape 224"/>
          <p:cNvPicPr preferRelativeResize="0"/>
          <p:nvPr/>
        </p:nvPicPr>
        <p:blipFill>
          <a:blip r:embed="rId3">
            <a:alphaModFix/>
          </a:blip>
          <a:stretch>
            <a:fillRect/>
          </a:stretch>
        </p:blipFill>
        <p:spPr>
          <a:xfrm>
            <a:off x="133137" y="1144150"/>
            <a:ext cx="8877726" cy="4845224"/>
          </a:xfrm>
          <a:prstGeom prst="rect">
            <a:avLst/>
          </a:prstGeom>
          <a:noFill/>
          <a:ln>
            <a:noFill/>
          </a:ln>
        </p:spPr>
      </p:pic>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9" name="Shape 229"/>
        <p:cNvGrpSpPr/>
        <p:nvPr/>
      </p:nvGrpSpPr>
      <p:grpSpPr>
        <a:xfrm>
          <a:off x="0" y="0"/>
          <a:ext cx="0" cy="0"/>
          <a:chOff x="0" y="0"/>
          <a:chExt cx="0" cy="0"/>
        </a:xfrm>
      </p:grpSpPr>
      <p:sp>
        <p:nvSpPr>
          <p:cNvPr id="230" name="Shape 230"/>
          <p:cNvSpPr/>
          <p:nvPr/>
        </p:nvSpPr>
        <p:spPr>
          <a:xfrm>
            <a:off x="75" y="4222525"/>
            <a:ext cx="9144000" cy="21642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231" name="Shape 231"/>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lang="en-US">
                <a:solidFill>
                  <a:schemeClr val="lt1"/>
                </a:solidFill>
              </a:rPr>
              <a:t>Thank you!</a:t>
            </a:r>
          </a:p>
        </p:txBody>
      </p:sp>
      <p:sp>
        <p:nvSpPr>
          <p:cNvPr id="232" name="Shape 232"/>
          <p:cNvSpPr txBox="1"/>
          <p:nvPr>
            <p:ph idx="1" type="body"/>
          </p:nvPr>
        </p:nvSpPr>
        <p:spPr>
          <a:xfrm>
            <a:off x="317399" y="4314625"/>
            <a:ext cx="8550900" cy="1980000"/>
          </a:xfrm>
          <a:prstGeom prst="rect">
            <a:avLst/>
          </a:prstGeom>
          <a:noFill/>
          <a:ln>
            <a:noFill/>
          </a:ln>
        </p:spPr>
        <p:txBody>
          <a:bodyPr anchorCtr="0" anchor="ctr" bIns="45700" lIns="91425" rIns="91425" tIns="45700">
            <a:noAutofit/>
          </a:bodyPr>
          <a:lstStyle/>
          <a:p>
            <a:pPr indent="0" lvl="0" marL="0" rtl="0">
              <a:lnSpc>
                <a:spcPct val="100000"/>
              </a:lnSpc>
              <a:spcBef>
                <a:spcPts val="0"/>
              </a:spcBef>
              <a:buNone/>
            </a:pPr>
            <a:r>
              <a:rPr lang="en-US" sz="3240">
                <a:solidFill>
                  <a:srgbClr val="FFFFFF"/>
                </a:solidFill>
                <a:latin typeface="Questrial"/>
                <a:ea typeface="Questrial"/>
                <a:cs typeface="Questrial"/>
                <a:sym typeface="Questrial"/>
              </a:rPr>
              <a:t>Contact information:</a:t>
            </a:r>
          </a:p>
          <a:p>
            <a:pPr indent="0" lvl="0" marL="0" rtl="0">
              <a:lnSpc>
                <a:spcPct val="100000"/>
              </a:lnSpc>
              <a:spcBef>
                <a:spcPts val="0"/>
              </a:spcBef>
              <a:buNone/>
            </a:pPr>
            <a:r>
              <a:rPr lang="en-US" sz="3240">
                <a:solidFill>
                  <a:srgbClr val="FFFFFF"/>
                </a:solidFill>
                <a:latin typeface="Questrial"/>
                <a:ea typeface="Questrial"/>
                <a:cs typeface="Questrial"/>
                <a:sym typeface="Questrial"/>
              </a:rPr>
              <a:t>Rodolfo Viant</a:t>
            </a:r>
            <a:br>
              <a:rPr lang="en-US" sz="3240">
                <a:solidFill>
                  <a:srgbClr val="FFFFFF"/>
                </a:solidFill>
                <a:latin typeface="Questrial"/>
                <a:ea typeface="Questrial"/>
                <a:cs typeface="Questrial"/>
                <a:sym typeface="Questrial"/>
              </a:rPr>
            </a:br>
            <a:r>
              <a:rPr lang="en-US" sz="3240">
                <a:solidFill>
                  <a:srgbClr val="FFFFFF"/>
                </a:solidFill>
                <a:latin typeface="Questrial"/>
                <a:ea typeface="Questrial"/>
                <a:cs typeface="Questrial"/>
                <a:sym typeface="Questrial"/>
              </a:rPr>
              <a:t>email: rvian003@fiu.edu </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1" name="Shape 91"/>
        <p:cNvGrpSpPr/>
        <p:nvPr/>
      </p:nvGrpSpPr>
      <p:grpSpPr>
        <a:xfrm>
          <a:off x="0" y="0"/>
          <a:ext cx="0" cy="0"/>
          <a:chOff x="0" y="0"/>
          <a:chExt cx="0" cy="0"/>
        </a:xfrm>
      </p:grpSpPr>
      <p:sp>
        <p:nvSpPr>
          <p:cNvPr id="92" name="Shape 92"/>
          <p:cNvSpPr/>
          <p:nvPr/>
        </p:nvSpPr>
        <p:spPr>
          <a:xfrm>
            <a:off x="0" y="1174850"/>
            <a:ext cx="9144000" cy="47514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93" name="Shape 93"/>
          <p:cNvSpPr txBox="1"/>
          <p:nvPr>
            <p:ph type="title"/>
          </p:nvPr>
        </p:nvSpPr>
        <p:spPr>
          <a:xfrm>
            <a:off x="779462" y="381000"/>
            <a:ext cx="7583400" cy="10446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solidFill>
                  <a:srgbClr val="FFFFFF"/>
                </a:solidFill>
              </a:rPr>
              <a:t>Problem Definition</a:t>
            </a:r>
          </a:p>
        </p:txBody>
      </p:sp>
      <p:sp>
        <p:nvSpPr>
          <p:cNvPr id="94" name="Shape 94"/>
          <p:cNvSpPr txBox="1"/>
          <p:nvPr>
            <p:ph idx="1" type="body"/>
          </p:nvPr>
        </p:nvSpPr>
        <p:spPr>
          <a:xfrm>
            <a:off x="379237" y="1676242"/>
            <a:ext cx="7583400" cy="1290000"/>
          </a:xfrm>
          <a:prstGeom prst="rect">
            <a:avLst/>
          </a:prstGeom>
          <a:noFill/>
          <a:ln>
            <a:noFill/>
          </a:ln>
        </p:spPr>
        <p:txBody>
          <a:bodyPr anchorCtr="0" anchor="ctr" bIns="45700" lIns="91425" rIns="91425" tIns="45700">
            <a:noAutofit/>
          </a:bodyPr>
          <a:lstStyle/>
          <a:p>
            <a:pPr indent="0" lvl="0" marL="0" rtl="0">
              <a:spcBef>
                <a:spcPts val="0"/>
              </a:spcBef>
              <a:buNone/>
            </a:pPr>
            <a:r>
              <a:rPr lang="en-US" sz="1800">
                <a:solidFill>
                  <a:srgbClr val="FFFFFF"/>
                </a:solidFill>
              </a:rPr>
              <a:t>Mobile Judge is a web application that is built more for mobile devices to be the primary use. Mobile Judge is the application that judges will be using to score students during the senior project showcase.</a:t>
            </a:r>
          </a:p>
        </p:txBody>
      </p:sp>
      <p:sp>
        <p:nvSpPr>
          <p:cNvPr id="95" name="Shape 95"/>
          <p:cNvSpPr/>
          <p:nvPr/>
        </p:nvSpPr>
        <p:spPr>
          <a:xfrm>
            <a:off x="379237" y="1425600"/>
            <a:ext cx="1942800" cy="394500"/>
          </a:xfrm>
          <a:prstGeom prst="rect">
            <a:avLst/>
          </a:prstGeom>
          <a:solidFill>
            <a:srgbClr val="4A86E8"/>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lgn="ctr">
              <a:spcBef>
                <a:spcPts val="0"/>
              </a:spcBef>
              <a:buNone/>
            </a:pPr>
            <a:r>
              <a:rPr b="1" lang="en-US" sz="2400">
                <a:solidFill>
                  <a:srgbClr val="FFFFFF"/>
                </a:solidFill>
                <a:latin typeface="Ubuntu"/>
                <a:ea typeface="Ubuntu"/>
                <a:cs typeface="Ubuntu"/>
                <a:sym typeface="Ubuntu"/>
              </a:rPr>
              <a:t>Our Project</a:t>
            </a:r>
          </a:p>
        </p:txBody>
      </p:sp>
      <p:sp>
        <p:nvSpPr>
          <p:cNvPr id="96" name="Shape 96"/>
          <p:cNvSpPr/>
          <p:nvPr/>
        </p:nvSpPr>
        <p:spPr>
          <a:xfrm>
            <a:off x="379237" y="2971925"/>
            <a:ext cx="2808300" cy="394500"/>
          </a:xfrm>
          <a:prstGeom prst="rect">
            <a:avLst/>
          </a:prstGeom>
          <a:solidFill>
            <a:srgbClr val="4A86E8"/>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b="1" lang="en-US" sz="2400">
                <a:solidFill>
                  <a:srgbClr val="FFFFFF"/>
                </a:solidFill>
                <a:latin typeface="Ubuntu"/>
                <a:ea typeface="Ubuntu"/>
                <a:cs typeface="Ubuntu"/>
                <a:sym typeface="Ubuntu"/>
              </a:rPr>
              <a:t>Current Problems</a:t>
            </a:r>
          </a:p>
        </p:txBody>
      </p:sp>
      <p:sp>
        <p:nvSpPr>
          <p:cNvPr id="97" name="Shape 97"/>
          <p:cNvSpPr txBox="1"/>
          <p:nvPr/>
        </p:nvSpPr>
        <p:spPr>
          <a:xfrm>
            <a:off x="379245" y="3269548"/>
            <a:ext cx="4603200" cy="2472000"/>
          </a:xfrm>
          <a:prstGeom prst="rect">
            <a:avLst/>
          </a:prstGeom>
          <a:noFill/>
          <a:ln>
            <a:noFill/>
          </a:ln>
        </p:spPr>
        <p:txBody>
          <a:bodyPr anchorCtr="0" anchor="ctr" bIns="91425" lIns="91425" rIns="91425" tIns="91425">
            <a:noAutofit/>
          </a:bodyPr>
          <a:lstStyle/>
          <a:p>
            <a:pPr indent="-330200" lvl="0" marL="457200" rtl="0">
              <a:lnSpc>
                <a:spcPct val="115000"/>
              </a:lnSpc>
              <a:spcBef>
                <a:spcPts val="0"/>
              </a:spcBef>
              <a:buClr>
                <a:schemeClr val="lt1"/>
              </a:buClr>
              <a:buSzPct val="100000"/>
              <a:buFont typeface="Noto Sans Symbols"/>
              <a:buChar char="●"/>
            </a:pPr>
            <a:r>
              <a:rPr lang="en-US" sz="1600">
                <a:solidFill>
                  <a:schemeClr val="lt1"/>
                </a:solidFill>
                <a:latin typeface="Trebuchet MS"/>
                <a:ea typeface="Trebuchet MS"/>
                <a:cs typeface="Trebuchet MS"/>
                <a:sym typeface="Trebuchet MS"/>
              </a:rPr>
              <a:t>Lacked the ability to accept/reject grades</a:t>
            </a:r>
          </a:p>
          <a:p>
            <a:pPr indent="-330200" lvl="0" marL="457200" rtl="0">
              <a:lnSpc>
                <a:spcPct val="115000"/>
              </a:lnSpc>
              <a:spcBef>
                <a:spcPts val="0"/>
              </a:spcBef>
              <a:buClr>
                <a:schemeClr val="lt1"/>
              </a:buClr>
              <a:buSzPct val="100000"/>
              <a:buFont typeface="Noto Sans Symbols"/>
              <a:buChar char="●"/>
            </a:pPr>
            <a:r>
              <a:rPr lang="en-US" sz="1600">
                <a:solidFill>
                  <a:schemeClr val="lt1"/>
                </a:solidFill>
                <a:latin typeface="Trebuchet MS"/>
                <a:ea typeface="Trebuchet MS"/>
                <a:cs typeface="Trebuchet MS"/>
                <a:sym typeface="Trebuchet MS"/>
              </a:rPr>
              <a:t>View/update user profile page</a:t>
            </a:r>
          </a:p>
          <a:p>
            <a:pPr indent="-330200" lvl="0" marL="457200" rtl="0">
              <a:lnSpc>
                <a:spcPct val="115000"/>
              </a:lnSpc>
              <a:spcBef>
                <a:spcPts val="0"/>
              </a:spcBef>
              <a:buClr>
                <a:schemeClr val="lt1"/>
              </a:buClr>
              <a:buSzPct val="100000"/>
              <a:buFont typeface="Noto Sans Symbols"/>
              <a:buChar char="●"/>
            </a:pPr>
            <a:r>
              <a:rPr lang="en-US" sz="1600">
                <a:solidFill>
                  <a:schemeClr val="lt1"/>
                </a:solidFill>
                <a:latin typeface="Trebuchet MS"/>
                <a:ea typeface="Trebuchet MS"/>
                <a:cs typeface="Trebuchet MS"/>
                <a:sym typeface="Trebuchet MS"/>
              </a:rPr>
              <a:t>Ability for admin to filter email selections</a:t>
            </a:r>
          </a:p>
          <a:p>
            <a:pPr indent="-330200" lvl="0" marL="457200" rtl="0">
              <a:lnSpc>
                <a:spcPct val="115000"/>
              </a:lnSpc>
              <a:spcBef>
                <a:spcPts val="0"/>
              </a:spcBef>
              <a:buClr>
                <a:schemeClr val="lt1"/>
              </a:buClr>
              <a:buSzPct val="100000"/>
              <a:buFont typeface="Noto Sans Symbols"/>
              <a:buChar char="●"/>
            </a:pPr>
            <a:r>
              <a:rPr lang="en-US" sz="1600">
                <a:solidFill>
                  <a:schemeClr val="lt1"/>
                </a:solidFill>
                <a:latin typeface="Trebuchet MS"/>
                <a:ea typeface="Trebuchet MS"/>
                <a:cs typeface="Trebuchet MS"/>
                <a:sym typeface="Trebuchet MS"/>
              </a:rPr>
              <a:t>Social media account linking</a:t>
            </a:r>
          </a:p>
          <a:p>
            <a:pPr indent="-330200" lvl="0" marL="457200" rtl="0">
              <a:lnSpc>
                <a:spcPct val="115000"/>
              </a:lnSpc>
              <a:spcBef>
                <a:spcPts val="0"/>
              </a:spcBef>
              <a:buClr>
                <a:schemeClr val="lt1"/>
              </a:buClr>
              <a:buSzPct val="100000"/>
              <a:buFont typeface="Noto Sans Symbols"/>
              <a:buChar char="●"/>
            </a:pPr>
            <a:r>
              <a:rPr lang="en-US" sz="1600">
                <a:solidFill>
                  <a:schemeClr val="lt1"/>
                </a:solidFill>
                <a:latin typeface="Trebuchet MS"/>
                <a:ea typeface="Trebuchet MS"/>
                <a:cs typeface="Trebuchet MS"/>
                <a:sym typeface="Trebuchet MS"/>
              </a:rPr>
              <a:t>Pagination on all grids</a:t>
            </a:r>
          </a:p>
          <a:p>
            <a:pPr indent="-330200" lvl="0" marL="457200" rtl="0">
              <a:lnSpc>
                <a:spcPct val="115000"/>
              </a:lnSpc>
              <a:spcBef>
                <a:spcPts val="0"/>
              </a:spcBef>
              <a:buClr>
                <a:schemeClr val="lt1"/>
              </a:buClr>
              <a:buSzPct val="100000"/>
              <a:buFont typeface="Noto Sans Symbols"/>
              <a:buChar char="●"/>
            </a:pPr>
            <a:r>
              <a:rPr lang="en-US" sz="1600">
                <a:solidFill>
                  <a:schemeClr val="lt1"/>
                </a:solidFill>
                <a:latin typeface="Trebuchet MS"/>
                <a:ea typeface="Trebuchet MS"/>
                <a:cs typeface="Trebuchet MS"/>
                <a:sym typeface="Trebuchet MS"/>
              </a:rPr>
              <a:t>Export grades/judges</a:t>
            </a:r>
          </a:p>
          <a:p>
            <a:pPr indent="-330200" lvl="0" marL="457200" rtl="0">
              <a:lnSpc>
                <a:spcPct val="115000"/>
              </a:lnSpc>
              <a:spcBef>
                <a:spcPts val="0"/>
              </a:spcBef>
              <a:buClr>
                <a:schemeClr val="lt1"/>
              </a:buClr>
              <a:buSzPct val="100000"/>
              <a:buFont typeface="Noto Sans Symbols"/>
              <a:buChar char="●"/>
            </a:pPr>
            <a:r>
              <a:rPr lang="en-US" sz="1600">
                <a:solidFill>
                  <a:schemeClr val="lt1"/>
                </a:solidFill>
                <a:latin typeface="Trebuchet MS"/>
                <a:ea typeface="Trebuchet MS"/>
                <a:cs typeface="Trebuchet MS"/>
                <a:sym typeface="Trebuchet MS"/>
              </a:rPr>
              <a:t>Import Students</a:t>
            </a:r>
          </a:p>
          <a:p>
            <a:pPr indent="-330200" lvl="0" marL="457200" rtl="0">
              <a:lnSpc>
                <a:spcPct val="115000"/>
              </a:lnSpc>
              <a:spcBef>
                <a:spcPts val="0"/>
              </a:spcBef>
              <a:buClr>
                <a:schemeClr val="lt1"/>
              </a:buClr>
              <a:buSzPct val="100000"/>
              <a:buFont typeface="Trebuchet MS"/>
              <a:buChar char="●"/>
            </a:pPr>
            <a:r>
              <a:rPr lang="en-US" sz="1600">
                <a:solidFill>
                  <a:schemeClr val="lt1"/>
                </a:solidFill>
                <a:latin typeface="Trebuchet MS"/>
                <a:ea typeface="Trebuchet MS"/>
                <a:cs typeface="Trebuchet MS"/>
                <a:sym typeface="Trebuchet MS"/>
              </a:rPr>
              <a:t>Manage Student/Judges information</a:t>
            </a:r>
          </a:p>
        </p:txBody>
      </p:sp>
      <p:sp>
        <p:nvSpPr>
          <p:cNvPr id="98" name="Shape 98"/>
          <p:cNvSpPr/>
          <p:nvPr/>
        </p:nvSpPr>
        <p:spPr>
          <a:xfrm>
            <a:off x="4982450" y="3269550"/>
            <a:ext cx="3992400" cy="1761000"/>
          </a:xfrm>
          <a:prstGeom prst="rect">
            <a:avLst/>
          </a:prstGeom>
          <a:solidFill>
            <a:schemeClr val="accent1"/>
          </a:solidFill>
          <a:ln cap="flat" cmpd="sng" w="19050">
            <a:solidFill>
              <a:srgbClr val="FFFFFF"/>
            </a:solidFill>
            <a:prstDash val="solid"/>
            <a:round/>
            <a:headEnd len="med" w="med" type="none"/>
            <a:tailEnd len="med" w="med" type="none"/>
          </a:ln>
        </p:spPr>
        <p:txBody>
          <a:bodyPr anchorCtr="0" anchor="ctr" bIns="91425" lIns="91425" rIns="91425" tIns="91425">
            <a:noAutofit/>
          </a:bodyPr>
          <a:lstStyle/>
          <a:p>
            <a:pPr indent="-304800" lvl="0" marL="457200" rtl="0">
              <a:lnSpc>
                <a:spcPct val="115000"/>
              </a:lnSpc>
              <a:spcBef>
                <a:spcPts val="0"/>
              </a:spcBef>
              <a:buClr>
                <a:schemeClr val="lt1"/>
              </a:buClr>
              <a:buSzPct val="100000"/>
              <a:buFont typeface="Trebuchet MS"/>
              <a:buAutoNum type="arabicPeriod"/>
            </a:pPr>
            <a:r>
              <a:rPr lang="en-US" sz="1200">
                <a:solidFill>
                  <a:schemeClr val="lt1"/>
                </a:solidFill>
                <a:latin typeface="Trebuchet MS"/>
                <a:ea typeface="Trebuchet MS"/>
                <a:cs typeface="Trebuchet MS"/>
                <a:sym typeface="Trebuchet MS"/>
              </a:rPr>
              <a:t>Allow the  Admin to </a:t>
            </a:r>
          </a:p>
          <a:p>
            <a:pPr indent="-304800" lvl="1" marL="914400" rtl="0">
              <a:lnSpc>
                <a:spcPct val="115000"/>
              </a:lnSpc>
              <a:spcBef>
                <a:spcPts val="0"/>
              </a:spcBef>
              <a:buClr>
                <a:schemeClr val="lt1"/>
              </a:buClr>
              <a:buSzPct val="100000"/>
              <a:buFont typeface="Trebuchet MS"/>
              <a:buAutoNum type="alphaLcPeriod"/>
            </a:pPr>
            <a:r>
              <a:rPr lang="en-US" sz="1200">
                <a:solidFill>
                  <a:schemeClr val="lt1"/>
                </a:solidFill>
                <a:latin typeface="Trebuchet MS"/>
                <a:ea typeface="Trebuchet MS"/>
                <a:cs typeface="Trebuchet MS"/>
                <a:sym typeface="Trebuchet MS"/>
              </a:rPr>
              <a:t>Accept Grades and Reject Grades per students and per Judges.</a:t>
            </a:r>
          </a:p>
          <a:p>
            <a:pPr indent="-304800" lvl="1" marL="914400" rtl="0">
              <a:lnSpc>
                <a:spcPct val="115000"/>
              </a:lnSpc>
              <a:spcBef>
                <a:spcPts val="0"/>
              </a:spcBef>
              <a:buClr>
                <a:schemeClr val="lt1"/>
              </a:buClr>
              <a:buSzPct val="100000"/>
              <a:buFont typeface="Trebuchet MS"/>
              <a:buAutoNum type="alphaLcPeriod"/>
            </a:pPr>
            <a:r>
              <a:rPr lang="en-US" sz="1200">
                <a:solidFill>
                  <a:schemeClr val="lt1"/>
                </a:solidFill>
                <a:latin typeface="Trebuchet MS"/>
                <a:ea typeface="Trebuchet MS"/>
                <a:cs typeface="Trebuchet MS"/>
                <a:sym typeface="Trebuchet MS"/>
              </a:rPr>
              <a:t>Change the grade and the comment per students and per Judges. </a:t>
            </a:r>
          </a:p>
        </p:txBody>
      </p:sp>
      <p:sp>
        <p:nvSpPr>
          <p:cNvPr id="99" name="Shape 99"/>
          <p:cNvSpPr/>
          <p:nvPr/>
        </p:nvSpPr>
        <p:spPr>
          <a:xfrm>
            <a:off x="7500350" y="3060275"/>
            <a:ext cx="1375500" cy="394500"/>
          </a:xfrm>
          <a:prstGeom prst="rect">
            <a:avLst/>
          </a:prstGeom>
          <a:solidFill>
            <a:srgbClr val="4A86E8"/>
          </a:solidFill>
          <a:ln cap="flat" cmpd="sng" w="19050">
            <a:solidFill>
              <a:srgbClr val="FFFFFF"/>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b="1" lang="en-US" sz="2400">
                <a:solidFill>
                  <a:srgbClr val="FFFFFF"/>
                </a:solidFill>
                <a:latin typeface="Ubuntu"/>
                <a:ea typeface="Ubuntu"/>
                <a:cs typeface="Ubuntu"/>
                <a:sym typeface="Ubuntu"/>
              </a:rPr>
              <a:t>My Part</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4" name="Shape 104"/>
        <p:cNvGrpSpPr/>
        <p:nvPr/>
      </p:nvGrpSpPr>
      <p:grpSpPr>
        <a:xfrm>
          <a:off x="0" y="0"/>
          <a:ext cx="0" cy="0"/>
          <a:chOff x="0" y="0"/>
          <a:chExt cx="0" cy="0"/>
        </a:xfrm>
      </p:grpSpPr>
      <p:sp>
        <p:nvSpPr>
          <p:cNvPr id="105" name="Shape 105"/>
          <p:cNvSpPr/>
          <p:nvPr/>
        </p:nvSpPr>
        <p:spPr>
          <a:xfrm>
            <a:off x="0" y="1596325"/>
            <a:ext cx="9144000" cy="9720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06" name="Shape 106"/>
          <p:cNvSpPr/>
          <p:nvPr/>
        </p:nvSpPr>
        <p:spPr>
          <a:xfrm>
            <a:off x="-25" y="3238050"/>
            <a:ext cx="9144000" cy="21216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07" name="Shape 107"/>
          <p:cNvSpPr txBox="1"/>
          <p:nvPr>
            <p:ph type="title"/>
          </p:nvPr>
        </p:nvSpPr>
        <p:spPr>
          <a:xfrm>
            <a:off x="779462" y="381000"/>
            <a:ext cx="7583400" cy="10446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System Design: Architecture</a:t>
            </a:r>
          </a:p>
        </p:txBody>
      </p:sp>
      <p:sp>
        <p:nvSpPr>
          <p:cNvPr id="108" name="Shape 108"/>
          <p:cNvSpPr txBox="1"/>
          <p:nvPr>
            <p:ph idx="1" type="body"/>
          </p:nvPr>
        </p:nvSpPr>
        <p:spPr>
          <a:xfrm>
            <a:off x="951025" y="1712575"/>
            <a:ext cx="7676100" cy="739500"/>
          </a:xfrm>
          <a:prstGeom prst="rect">
            <a:avLst/>
          </a:prstGeom>
          <a:noFill/>
          <a:ln>
            <a:noFill/>
          </a:ln>
        </p:spPr>
        <p:txBody>
          <a:bodyPr anchorCtr="0" anchor="ctr" bIns="45700" lIns="91425" rIns="91425" tIns="45700">
            <a:noAutofit/>
          </a:bodyPr>
          <a:lstStyle/>
          <a:p>
            <a:pPr indent="0" lvl="0" marL="0" marR="0" rtl="0" algn="l">
              <a:spcBef>
                <a:spcPts val="0"/>
              </a:spcBef>
              <a:spcAft>
                <a:spcPts val="0"/>
              </a:spcAft>
              <a:buNone/>
            </a:pPr>
            <a:r>
              <a:rPr lang="en-US">
                <a:solidFill>
                  <a:srgbClr val="FFFFFF"/>
                </a:solidFill>
              </a:rPr>
              <a:t>3-tier and Client-Server </a:t>
            </a:r>
            <a:r>
              <a:rPr lang="en-US">
                <a:solidFill>
                  <a:schemeClr val="lt1"/>
                </a:solidFill>
              </a:rPr>
              <a:t>architecture</a:t>
            </a:r>
          </a:p>
        </p:txBody>
      </p:sp>
      <p:sp>
        <p:nvSpPr>
          <p:cNvPr id="109" name="Shape 109"/>
          <p:cNvSpPr txBox="1"/>
          <p:nvPr/>
        </p:nvSpPr>
        <p:spPr>
          <a:xfrm>
            <a:off x="951025" y="3322350"/>
            <a:ext cx="7676100" cy="1953000"/>
          </a:xfrm>
          <a:prstGeom prst="rect">
            <a:avLst/>
          </a:prstGeom>
          <a:noFill/>
          <a:ln>
            <a:noFill/>
          </a:ln>
        </p:spPr>
        <p:txBody>
          <a:bodyPr anchorCtr="0" anchor="ctr" bIns="91425" lIns="91425" rIns="91425" tIns="91425">
            <a:noAutofit/>
          </a:bodyPr>
          <a:lstStyle/>
          <a:p>
            <a:pPr lvl="0" rtl="0">
              <a:spcBef>
                <a:spcPts val="0"/>
              </a:spcBef>
              <a:buNone/>
            </a:pPr>
            <a:r>
              <a:rPr lang="en-US" sz="2200">
                <a:solidFill>
                  <a:srgbClr val="FFFFFF"/>
                </a:solidFill>
                <a:latin typeface="Trebuchet MS"/>
                <a:ea typeface="Trebuchet MS"/>
                <a:cs typeface="Trebuchet MS"/>
                <a:sym typeface="Trebuchet MS"/>
              </a:rPr>
              <a:t>Security/Privacy</a:t>
            </a:r>
          </a:p>
          <a:p>
            <a:pPr indent="-368300" lvl="0" marL="914400" rtl="0">
              <a:spcBef>
                <a:spcPts val="0"/>
              </a:spcBef>
              <a:buClr>
                <a:srgbClr val="FFFFFF"/>
              </a:buClr>
              <a:buSzPct val="100000"/>
              <a:buFont typeface="Noto Sans Symbols"/>
              <a:buAutoNum type="arabicPeriod"/>
            </a:pPr>
            <a:r>
              <a:rPr lang="en-US" sz="2200">
                <a:solidFill>
                  <a:srgbClr val="FFFFFF"/>
                </a:solidFill>
                <a:latin typeface="Trebuchet MS"/>
                <a:ea typeface="Trebuchet MS"/>
                <a:cs typeface="Trebuchet MS"/>
                <a:sym typeface="Trebuchet MS"/>
              </a:rPr>
              <a:t>Oauthd authentication</a:t>
            </a:r>
          </a:p>
          <a:p>
            <a:pPr indent="-368300" lvl="0" marL="914400" rtl="0">
              <a:spcBef>
                <a:spcPts val="0"/>
              </a:spcBef>
              <a:buClr>
                <a:srgbClr val="FFFFFF"/>
              </a:buClr>
              <a:buSzPct val="100000"/>
              <a:buFont typeface="Noto Sans Symbols"/>
              <a:buAutoNum type="arabicPeriod"/>
            </a:pPr>
            <a:r>
              <a:rPr lang="en-US" sz="2200">
                <a:solidFill>
                  <a:srgbClr val="FFFFFF"/>
                </a:solidFill>
                <a:latin typeface="Trebuchet MS"/>
                <a:ea typeface="Trebuchet MS"/>
                <a:cs typeface="Trebuchet MS"/>
                <a:sym typeface="Trebuchet MS"/>
              </a:rPr>
              <a:t>Hashing and salting of passwords</a:t>
            </a:r>
          </a:p>
          <a:p>
            <a:pPr indent="-368300" lvl="0" marL="914400" rtl="0">
              <a:spcBef>
                <a:spcPts val="0"/>
              </a:spcBef>
              <a:buClr>
                <a:srgbClr val="FFFFFF"/>
              </a:buClr>
              <a:buSzPct val="100000"/>
              <a:buFont typeface="Noto Sans Symbols"/>
              <a:buAutoNum type="arabicPeriod"/>
            </a:pPr>
            <a:r>
              <a:rPr lang="en-US" sz="2200">
                <a:solidFill>
                  <a:srgbClr val="FFFFFF"/>
                </a:solidFill>
                <a:latin typeface="Trebuchet MS"/>
                <a:ea typeface="Trebuchet MS"/>
                <a:cs typeface="Trebuchet MS"/>
                <a:sym typeface="Trebuchet MS"/>
              </a:rPr>
              <a:t>Sanitizing user input</a:t>
            </a:r>
          </a:p>
          <a:p>
            <a:pPr indent="-368300" lvl="0" marL="914400" rtl="0">
              <a:spcBef>
                <a:spcPts val="0"/>
              </a:spcBef>
              <a:buClr>
                <a:srgbClr val="FFFFFF"/>
              </a:buClr>
              <a:buSzPct val="100000"/>
              <a:buFont typeface="Noto Sans Symbols"/>
              <a:buAutoNum type="arabicPeriod"/>
            </a:pPr>
            <a:r>
              <a:rPr lang="en-US" sz="2200">
                <a:solidFill>
                  <a:srgbClr val="FFFFFF"/>
                </a:solidFill>
                <a:latin typeface="Trebuchet MS"/>
                <a:ea typeface="Trebuchet MS"/>
                <a:cs typeface="Trebuchet MS"/>
                <a:sym typeface="Trebuchet MS"/>
              </a:rPr>
              <a:t>Token based authentication (bcrypt)</a:t>
            </a:r>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4" name="Shape 114"/>
        <p:cNvGrpSpPr/>
        <p:nvPr/>
      </p:nvGrpSpPr>
      <p:grpSpPr>
        <a:xfrm>
          <a:off x="0" y="0"/>
          <a:ext cx="0" cy="0"/>
          <a:chOff x="0" y="0"/>
          <a:chExt cx="0" cy="0"/>
        </a:xfrm>
      </p:grpSpPr>
      <p:sp>
        <p:nvSpPr>
          <p:cNvPr id="115" name="Shape 115"/>
          <p:cNvSpPr/>
          <p:nvPr/>
        </p:nvSpPr>
        <p:spPr>
          <a:xfrm>
            <a:off x="0" y="1293125"/>
            <a:ext cx="9144000" cy="5092200"/>
          </a:xfrm>
          <a:prstGeom prst="rect">
            <a:avLst/>
          </a:prstGeom>
          <a:solidFill>
            <a:srgbClr val="FFFFFF"/>
          </a:solidFill>
          <a:ln>
            <a:noFill/>
          </a:ln>
        </p:spPr>
        <p:txBody>
          <a:bodyPr anchorCtr="0" anchor="ctr" bIns="91425" lIns="91425" rIns="91425" tIns="91425">
            <a:noAutofit/>
          </a:bodyPr>
          <a:lstStyle/>
          <a:p>
            <a:pPr lvl="0">
              <a:spcBef>
                <a:spcPts val="0"/>
              </a:spcBef>
              <a:buNone/>
            </a:pPr>
            <a:r>
              <a:t/>
            </a:r>
            <a:endParaRPr/>
          </a:p>
        </p:txBody>
      </p:sp>
      <p:sp>
        <p:nvSpPr>
          <p:cNvPr id="116" name="Shape 116"/>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System Design: Deployment</a:t>
            </a:r>
          </a:p>
        </p:txBody>
      </p:sp>
      <p:pic>
        <p:nvPicPr>
          <p:cNvPr id="117" name="Shape 117"/>
          <p:cNvPicPr preferRelativeResize="0"/>
          <p:nvPr/>
        </p:nvPicPr>
        <p:blipFill>
          <a:blip r:embed="rId3">
            <a:alphaModFix/>
          </a:blip>
          <a:stretch>
            <a:fillRect/>
          </a:stretch>
        </p:blipFill>
        <p:spPr>
          <a:xfrm>
            <a:off x="219475" y="1425575"/>
            <a:ext cx="8703475" cy="4870025"/>
          </a:xfrm>
          <a:prstGeom prst="rect">
            <a:avLst/>
          </a:prstGeom>
          <a:noFill/>
          <a:ln>
            <a:noFill/>
          </a:ln>
        </p:spPr>
      </p:pic>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2" name="Shape 122"/>
        <p:cNvGrpSpPr/>
        <p:nvPr/>
      </p:nvGrpSpPr>
      <p:grpSpPr>
        <a:xfrm>
          <a:off x="0" y="0"/>
          <a:ext cx="0" cy="0"/>
          <a:chOff x="0" y="0"/>
          <a:chExt cx="0" cy="0"/>
        </a:xfrm>
      </p:grpSpPr>
      <p:sp>
        <p:nvSpPr>
          <p:cNvPr id="123" name="Shape 123"/>
          <p:cNvSpPr/>
          <p:nvPr/>
        </p:nvSpPr>
        <p:spPr>
          <a:xfrm>
            <a:off x="0" y="1078475"/>
            <a:ext cx="9144000" cy="5588100"/>
          </a:xfrm>
          <a:prstGeom prst="rect">
            <a:avLst/>
          </a:prstGeom>
          <a:solidFill>
            <a:srgbClr val="FFFFFF"/>
          </a:solidFill>
          <a:ln>
            <a:noFill/>
          </a:ln>
        </p:spPr>
        <p:txBody>
          <a:bodyPr anchorCtr="0" anchor="ctr" bIns="91425" lIns="91425" rIns="91425" tIns="91425">
            <a:noAutofit/>
          </a:bodyPr>
          <a:lstStyle/>
          <a:p>
            <a:pPr lvl="0">
              <a:spcBef>
                <a:spcPts val="0"/>
              </a:spcBef>
              <a:buNone/>
            </a:pPr>
            <a:r>
              <a:t/>
            </a:r>
            <a:endParaRPr/>
          </a:p>
        </p:txBody>
      </p:sp>
      <p:sp>
        <p:nvSpPr>
          <p:cNvPr id="124" name="Shape 124"/>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System Design: </a:t>
            </a:r>
            <a:r>
              <a:rPr lang="en-US" sz="3000">
                <a:solidFill>
                  <a:srgbClr val="FFFFFF"/>
                </a:solidFill>
              </a:rPr>
              <a:t>Persistent data design</a:t>
            </a:r>
          </a:p>
        </p:txBody>
      </p:sp>
      <p:pic>
        <p:nvPicPr>
          <p:cNvPr id="125" name="Shape 125"/>
          <p:cNvPicPr preferRelativeResize="0"/>
          <p:nvPr/>
        </p:nvPicPr>
        <p:blipFill>
          <a:blip r:embed="rId3">
            <a:alphaModFix/>
          </a:blip>
          <a:stretch>
            <a:fillRect/>
          </a:stretch>
        </p:blipFill>
        <p:spPr>
          <a:xfrm>
            <a:off x="967762" y="1074425"/>
            <a:ext cx="7206875" cy="5592249"/>
          </a:xfrm>
          <a:prstGeom prst="rect">
            <a:avLst/>
          </a:prstGeom>
          <a:noFill/>
          <a:ln>
            <a:noFill/>
          </a:ln>
        </p:spPr>
      </p:pic>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0" name="Shape 130"/>
        <p:cNvGrpSpPr/>
        <p:nvPr/>
      </p:nvGrpSpPr>
      <p:grpSpPr>
        <a:xfrm>
          <a:off x="0" y="0"/>
          <a:ext cx="0" cy="0"/>
          <a:chOff x="0" y="0"/>
          <a:chExt cx="0" cy="0"/>
        </a:xfrm>
      </p:grpSpPr>
      <p:sp>
        <p:nvSpPr>
          <p:cNvPr id="131" name="Shape 131"/>
          <p:cNvSpPr txBox="1"/>
          <p:nvPr>
            <p:ph type="title"/>
          </p:nvPr>
        </p:nvSpPr>
        <p:spPr>
          <a:xfrm>
            <a:off x="779462" y="381000"/>
            <a:ext cx="7583400" cy="10446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Minimal Class Diagram</a:t>
            </a:r>
          </a:p>
        </p:txBody>
      </p:sp>
      <p:sp>
        <p:nvSpPr>
          <p:cNvPr id="132" name="Shape 132"/>
          <p:cNvSpPr/>
          <p:nvPr/>
        </p:nvSpPr>
        <p:spPr>
          <a:xfrm>
            <a:off x="0" y="1149975"/>
            <a:ext cx="9144000" cy="4760100"/>
          </a:xfrm>
          <a:prstGeom prst="rect">
            <a:avLst/>
          </a:prstGeom>
          <a:solidFill>
            <a:srgbClr val="FFFFFF"/>
          </a:solidFill>
          <a:ln>
            <a:noFill/>
          </a:ln>
        </p:spPr>
        <p:txBody>
          <a:bodyPr anchorCtr="0" anchor="ctr" bIns="91425" lIns="91425" rIns="91425" tIns="91425">
            <a:noAutofit/>
          </a:bodyPr>
          <a:lstStyle/>
          <a:p>
            <a:pPr lvl="0">
              <a:spcBef>
                <a:spcPts val="0"/>
              </a:spcBef>
              <a:buNone/>
            </a:pPr>
            <a:r>
              <a:t/>
            </a:r>
            <a:endParaRPr/>
          </a:p>
        </p:txBody>
      </p:sp>
      <p:pic>
        <p:nvPicPr>
          <p:cNvPr id="133" name="Shape 133"/>
          <p:cNvPicPr preferRelativeResize="0"/>
          <p:nvPr/>
        </p:nvPicPr>
        <p:blipFill>
          <a:blip r:embed="rId3">
            <a:alphaModFix/>
          </a:blip>
          <a:stretch>
            <a:fillRect/>
          </a:stretch>
        </p:blipFill>
        <p:spPr>
          <a:xfrm>
            <a:off x="314100" y="1277100"/>
            <a:ext cx="8515799" cy="4505849"/>
          </a:xfrm>
          <a:prstGeom prst="rect">
            <a:avLst/>
          </a:prstGeom>
          <a:noFill/>
          <a:ln>
            <a:noFill/>
          </a:ln>
        </p:spPr>
      </p:pic>
      <p:sp>
        <p:nvSpPr>
          <p:cNvPr id="134" name="Shape 134"/>
          <p:cNvSpPr/>
          <p:nvPr/>
        </p:nvSpPr>
        <p:spPr>
          <a:xfrm>
            <a:off x="7156425" y="3303225"/>
            <a:ext cx="1413900" cy="6060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35" name="Shape 135"/>
          <p:cNvSpPr/>
          <p:nvPr/>
        </p:nvSpPr>
        <p:spPr>
          <a:xfrm>
            <a:off x="7462050" y="4242175"/>
            <a:ext cx="1413900" cy="6060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36" name="Shape 136"/>
          <p:cNvSpPr/>
          <p:nvPr/>
        </p:nvSpPr>
        <p:spPr>
          <a:xfrm>
            <a:off x="7018500" y="4892900"/>
            <a:ext cx="1413900" cy="6060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37" name="Shape 137"/>
          <p:cNvSpPr/>
          <p:nvPr/>
        </p:nvSpPr>
        <p:spPr>
          <a:xfrm>
            <a:off x="5876875" y="1651400"/>
            <a:ext cx="1413900" cy="6060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38" name="Shape 138"/>
          <p:cNvSpPr/>
          <p:nvPr/>
        </p:nvSpPr>
        <p:spPr>
          <a:xfrm>
            <a:off x="4492800" y="1962800"/>
            <a:ext cx="1413900" cy="6060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3" name="Shape 143"/>
        <p:cNvGrpSpPr/>
        <p:nvPr/>
      </p:nvGrpSpPr>
      <p:grpSpPr>
        <a:xfrm>
          <a:off x="0" y="0"/>
          <a:ext cx="0" cy="0"/>
          <a:chOff x="0" y="0"/>
          <a:chExt cx="0" cy="0"/>
        </a:xfrm>
      </p:grpSpPr>
      <p:sp>
        <p:nvSpPr>
          <p:cNvPr id="144" name="Shape 144"/>
          <p:cNvSpPr/>
          <p:nvPr/>
        </p:nvSpPr>
        <p:spPr>
          <a:xfrm>
            <a:off x="0" y="1558050"/>
            <a:ext cx="9144000" cy="25020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45" name="Shape 145"/>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Requirements: User Stories </a:t>
            </a:r>
          </a:p>
        </p:txBody>
      </p:sp>
      <p:sp>
        <p:nvSpPr>
          <p:cNvPr id="146" name="Shape 146"/>
          <p:cNvSpPr txBox="1"/>
          <p:nvPr>
            <p:ph idx="1" type="body"/>
          </p:nvPr>
        </p:nvSpPr>
        <p:spPr>
          <a:xfrm>
            <a:off x="779525" y="1662450"/>
            <a:ext cx="7583400" cy="2164500"/>
          </a:xfrm>
          <a:prstGeom prst="rect">
            <a:avLst/>
          </a:prstGeom>
          <a:noFill/>
          <a:ln>
            <a:noFill/>
          </a:ln>
        </p:spPr>
        <p:txBody>
          <a:bodyPr anchorCtr="0" anchor="ctr" bIns="45700" lIns="91425" rIns="91425" tIns="45700">
            <a:noAutofit/>
          </a:bodyPr>
          <a:lstStyle/>
          <a:p>
            <a:pPr indent="-282575" lvl="0" marL="282575" marR="0" rtl="0" algn="l">
              <a:spcBef>
                <a:spcPts val="0"/>
              </a:spcBef>
              <a:spcAft>
                <a:spcPts val="0"/>
              </a:spcAft>
              <a:buClr>
                <a:srgbClr val="FFFFFF"/>
              </a:buClr>
              <a:buSzPct val="100000"/>
              <a:buFont typeface="Noto Sans Symbols"/>
              <a:buChar char="●"/>
            </a:pPr>
            <a:r>
              <a:rPr lang="en-US">
                <a:solidFill>
                  <a:srgbClr val="FFFFFF"/>
                </a:solidFill>
              </a:rPr>
              <a:t>#525-Review Grades. Accept Reject Grades.</a:t>
            </a:r>
          </a:p>
          <a:p>
            <a:pPr lvl="1" marR="0" rtl="0" algn="l">
              <a:spcBef>
                <a:spcPts val="0"/>
              </a:spcBef>
              <a:spcAft>
                <a:spcPts val="0"/>
              </a:spcAft>
              <a:buClr>
                <a:srgbClr val="FFFFFF"/>
              </a:buClr>
            </a:pPr>
            <a:r>
              <a:rPr lang="en-US">
                <a:solidFill>
                  <a:srgbClr val="FFFFFF"/>
                </a:solidFill>
              </a:rPr>
              <a:t>Create new Data Views to feed the Models.</a:t>
            </a:r>
          </a:p>
          <a:p>
            <a:pPr lvl="1" marR="0" rtl="0" algn="l">
              <a:spcBef>
                <a:spcPts val="0"/>
              </a:spcBef>
              <a:spcAft>
                <a:spcPts val="0"/>
              </a:spcAft>
              <a:buClr>
                <a:srgbClr val="FFFFFF"/>
              </a:buClr>
            </a:pPr>
            <a:r>
              <a:rPr lang="en-US">
                <a:solidFill>
                  <a:srgbClr val="FFFFFF"/>
                </a:solidFill>
              </a:rPr>
              <a:t>Implement Visual representation of Grades States.</a:t>
            </a:r>
          </a:p>
          <a:p>
            <a:pPr lvl="1" rtl="0">
              <a:spcBef>
                <a:spcPts val="0"/>
              </a:spcBef>
              <a:buClr>
                <a:srgbClr val="FFFFFF"/>
              </a:buClr>
            </a:pPr>
            <a:r>
              <a:rPr lang="en-US">
                <a:solidFill>
                  <a:schemeClr val="lt1"/>
                </a:solidFill>
              </a:rPr>
              <a:t>Implement the Main View, Detail View and Judge Detail View.</a:t>
            </a: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1" name="Shape 151"/>
        <p:cNvGrpSpPr/>
        <p:nvPr/>
      </p:nvGrpSpPr>
      <p:grpSpPr>
        <a:xfrm>
          <a:off x="0" y="0"/>
          <a:ext cx="0" cy="0"/>
          <a:chOff x="0" y="0"/>
          <a:chExt cx="0" cy="0"/>
        </a:xfrm>
      </p:grpSpPr>
      <p:sp>
        <p:nvSpPr>
          <p:cNvPr id="152" name="Shape 152"/>
          <p:cNvSpPr txBox="1"/>
          <p:nvPr>
            <p:ph type="title"/>
          </p:nvPr>
        </p:nvSpPr>
        <p:spPr>
          <a:xfrm>
            <a:off x="779462" y="381000"/>
            <a:ext cx="7583400" cy="10446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Requirements: Use Cases</a:t>
            </a:r>
          </a:p>
          <a:p>
            <a:pPr indent="457200" lvl="0" rtl="0">
              <a:lnSpc>
                <a:spcPct val="115000"/>
              </a:lnSpc>
              <a:spcBef>
                <a:spcPts val="0"/>
              </a:spcBef>
              <a:buNone/>
            </a:pPr>
            <a:r>
              <a:rPr lang="en-US" sz="2200">
                <a:solidFill>
                  <a:schemeClr val="lt1"/>
                </a:solidFill>
              </a:rPr>
              <a:t>#525-Review Grades</a:t>
            </a:r>
          </a:p>
        </p:txBody>
      </p:sp>
      <p:sp>
        <p:nvSpPr>
          <p:cNvPr id="153" name="Shape 153"/>
          <p:cNvSpPr/>
          <p:nvPr/>
        </p:nvSpPr>
        <p:spPr>
          <a:xfrm>
            <a:off x="0" y="1495000"/>
            <a:ext cx="9144000" cy="50946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457200" rtl="0">
              <a:spcBef>
                <a:spcPts val="0"/>
              </a:spcBef>
              <a:buNone/>
            </a:pPr>
            <a:r>
              <a:rPr b="1" lang="en-US" sz="1800">
                <a:solidFill>
                  <a:schemeClr val="lt1"/>
                </a:solidFill>
                <a:latin typeface="Calibri"/>
                <a:ea typeface="Calibri"/>
                <a:cs typeface="Calibri"/>
                <a:sym typeface="Calibri"/>
              </a:rPr>
              <a:t>Use Case ID: MJ520 - Review Grades</a:t>
            </a:r>
          </a:p>
          <a:p>
            <a:pPr indent="-69850" lvl="0" marL="685800" rtl="0">
              <a:lnSpc>
                <a:spcPct val="150000"/>
              </a:lnSpc>
              <a:spcBef>
                <a:spcPts val="0"/>
              </a:spcBef>
              <a:buClr>
                <a:schemeClr val="dk2"/>
              </a:buClr>
              <a:buSzPct val="91666"/>
              <a:buFont typeface="Arial"/>
              <a:buNone/>
            </a:pPr>
            <a:r>
              <a:rPr lang="en-US" sz="1200">
                <a:solidFill>
                  <a:schemeClr val="lt1"/>
                </a:solidFill>
                <a:latin typeface="Trebuchet MS"/>
                <a:ea typeface="Trebuchet MS"/>
                <a:cs typeface="Trebuchet MS"/>
                <a:sym typeface="Trebuchet MS"/>
              </a:rPr>
              <a:t>Details: </a:t>
            </a:r>
          </a:p>
          <a:p>
            <a:pPr indent="158750" lvl="0" marL="685800" rtl="0">
              <a:lnSpc>
                <a:spcPct val="150000"/>
              </a:lnSpc>
              <a:spcBef>
                <a:spcPts val="0"/>
              </a:spcBef>
              <a:buClr>
                <a:schemeClr val="dk2"/>
              </a:buClr>
              <a:buSzPct val="91666"/>
              <a:buFont typeface="Arial"/>
              <a:buNone/>
            </a:pPr>
            <a:r>
              <a:rPr lang="en-US" sz="1200">
                <a:solidFill>
                  <a:schemeClr val="lt1"/>
                </a:solidFill>
                <a:latin typeface="Trebuchet MS"/>
                <a:ea typeface="Trebuchet MS"/>
                <a:cs typeface="Trebuchet MS"/>
                <a:sym typeface="Trebuchet MS"/>
              </a:rPr>
              <a:t>Actor: Admin</a:t>
            </a:r>
          </a:p>
          <a:p>
            <a:pPr indent="158750" lvl="0" marL="685800" rtl="0">
              <a:lnSpc>
                <a:spcPct val="150000"/>
              </a:lnSpc>
              <a:spcBef>
                <a:spcPts val="0"/>
              </a:spcBef>
              <a:buClr>
                <a:schemeClr val="dk2"/>
              </a:buClr>
              <a:buSzPct val="91666"/>
              <a:buFont typeface="Arial"/>
              <a:buNone/>
            </a:pPr>
            <a:r>
              <a:rPr lang="en-US" sz="1200">
                <a:solidFill>
                  <a:schemeClr val="lt1"/>
                </a:solidFill>
                <a:latin typeface="Trebuchet MS"/>
                <a:ea typeface="Trebuchet MS"/>
                <a:cs typeface="Trebuchet MS"/>
                <a:sym typeface="Trebuchet MS"/>
              </a:rPr>
              <a:t>Pre-conditions: </a:t>
            </a:r>
          </a:p>
          <a:p>
            <a:pPr indent="-304800" lvl="0" marL="1371600" rtl="0">
              <a:lnSpc>
                <a:spcPct val="150000"/>
              </a:lnSpc>
              <a:spcBef>
                <a:spcPts val="0"/>
              </a:spcBef>
              <a:buClr>
                <a:schemeClr val="lt1"/>
              </a:buClr>
              <a:buSzPct val="100000"/>
              <a:buFont typeface="Trebuchet MS"/>
              <a:buAutoNum type="arabicPeriod"/>
            </a:pPr>
            <a:r>
              <a:rPr lang="en-US" sz="1200">
                <a:solidFill>
                  <a:schemeClr val="lt1"/>
                </a:solidFill>
                <a:latin typeface="Trebuchet MS"/>
                <a:ea typeface="Trebuchet MS"/>
                <a:cs typeface="Trebuchet MS"/>
                <a:sym typeface="Trebuchet MS"/>
              </a:rPr>
              <a:t>Admin has successfully logged onto the system.</a:t>
            </a:r>
          </a:p>
          <a:p>
            <a:pPr indent="-304800" lvl="0" marL="1371600" rtl="0">
              <a:lnSpc>
                <a:spcPct val="150000"/>
              </a:lnSpc>
              <a:spcBef>
                <a:spcPts val="0"/>
              </a:spcBef>
              <a:buClr>
                <a:schemeClr val="lt1"/>
              </a:buClr>
              <a:buSzPct val="100000"/>
              <a:buFont typeface="Trebuchet MS"/>
              <a:buAutoNum type="arabicPeriod"/>
            </a:pPr>
            <a:r>
              <a:rPr lang="en-US" sz="1200">
                <a:solidFill>
                  <a:schemeClr val="lt1"/>
                </a:solidFill>
                <a:latin typeface="Trebuchet MS"/>
                <a:ea typeface="Trebuchet MS"/>
                <a:cs typeface="Trebuchet MS"/>
                <a:sym typeface="Trebuchet MS"/>
              </a:rPr>
              <a:t>Judges must have graded the students.</a:t>
            </a:r>
          </a:p>
          <a:p>
            <a:pPr indent="158750" lvl="0" marL="685800" rtl="0">
              <a:lnSpc>
                <a:spcPct val="150000"/>
              </a:lnSpc>
              <a:spcBef>
                <a:spcPts val="0"/>
              </a:spcBef>
              <a:buClr>
                <a:schemeClr val="dk2"/>
              </a:buClr>
              <a:buSzPct val="91666"/>
              <a:buFont typeface="Arial"/>
              <a:buNone/>
            </a:pPr>
            <a:r>
              <a:rPr lang="en-US" sz="1200">
                <a:solidFill>
                  <a:schemeClr val="lt1"/>
                </a:solidFill>
                <a:latin typeface="Trebuchet MS"/>
                <a:ea typeface="Trebuchet MS"/>
                <a:cs typeface="Trebuchet MS"/>
                <a:sym typeface="Trebuchet MS"/>
              </a:rPr>
              <a:t>Description: </a:t>
            </a:r>
          </a:p>
          <a:p>
            <a:pPr indent="-304800" lvl="0" marL="1371600" rtl="0">
              <a:lnSpc>
                <a:spcPct val="150000"/>
              </a:lnSpc>
              <a:spcBef>
                <a:spcPts val="0"/>
              </a:spcBef>
              <a:buClr>
                <a:schemeClr val="lt1"/>
              </a:buClr>
              <a:buSzPct val="100000"/>
              <a:buFont typeface="Trebuchet MS"/>
              <a:buAutoNum type="arabicPeriod"/>
            </a:pPr>
            <a:r>
              <a:rPr lang="en-US" sz="1200">
                <a:solidFill>
                  <a:schemeClr val="lt1"/>
                </a:solidFill>
                <a:latin typeface="Trebuchet MS"/>
                <a:ea typeface="Trebuchet MS"/>
                <a:cs typeface="Trebuchet MS"/>
                <a:sym typeface="Trebuchet MS"/>
              </a:rPr>
              <a:t>Use case begins when the admin clicks the Grades tab on the nav bar.</a:t>
            </a:r>
          </a:p>
          <a:p>
            <a:pPr indent="-304800" lvl="0" marL="1371600" rtl="0">
              <a:lnSpc>
                <a:spcPct val="150000"/>
              </a:lnSpc>
              <a:spcBef>
                <a:spcPts val="0"/>
              </a:spcBef>
              <a:buClr>
                <a:schemeClr val="lt1"/>
              </a:buClr>
              <a:buSzPct val="100000"/>
              <a:buFont typeface="Trebuchet MS"/>
              <a:buAutoNum type="arabicPeriod"/>
            </a:pPr>
            <a:r>
              <a:rPr lang="en-US" sz="1200">
                <a:solidFill>
                  <a:schemeClr val="lt1"/>
                </a:solidFill>
                <a:latin typeface="Trebuchet MS"/>
                <a:ea typeface="Trebuchet MS"/>
                <a:cs typeface="Trebuchet MS"/>
                <a:sym typeface="Trebuchet MS"/>
              </a:rPr>
              <a:t>The system shall show the Student tab with a grid containing student information.</a:t>
            </a:r>
          </a:p>
          <a:p>
            <a:pPr indent="-304800" lvl="0" marL="1371600" rtl="0">
              <a:lnSpc>
                <a:spcPct val="150000"/>
              </a:lnSpc>
              <a:spcBef>
                <a:spcPts val="0"/>
              </a:spcBef>
              <a:buClr>
                <a:schemeClr val="lt1"/>
              </a:buClr>
              <a:buSzPct val="100000"/>
              <a:buFont typeface="Trebuchet MS"/>
              <a:buAutoNum type="arabicPeriod"/>
            </a:pPr>
            <a:r>
              <a:rPr lang="en-US" sz="1200">
                <a:solidFill>
                  <a:schemeClr val="lt1"/>
                </a:solidFill>
                <a:latin typeface="Trebuchet MS"/>
                <a:ea typeface="Trebuchet MS"/>
                <a:cs typeface="Trebuchet MS"/>
                <a:sym typeface="Trebuchet MS"/>
              </a:rPr>
              <a:t>The actor shall click the traffic light icon at the top to change the status of the students grades.</a:t>
            </a:r>
          </a:p>
          <a:p>
            <a:pPr indent="-304800" lvl="0" marL="1371600" rtl="0">
              <a:lnSpc>
                <a:spcPct val="150000"/>
              </a:lnSpc>
              <a:spcBef>
                <a:spcPts val="0"/>
              </a:spcBef>
              <a:buClr>
                <a:schemeClr val="lt1"/>
              </a:buClr>
              <a:buSzPct val="100000"/>
              <a:buFont typeface="Trebuchet MS"/>
              <a:buAutoNum type="arabicPeriod"/>
            </a:pPr>
            <a:r>
              <a:rPr lang="en-US" sz="1200">
                <a:solidFill>
                  <a:schemeClr val="lt1"/>
                </a:solidFill>
                <a:latin typeface="Trebuchet MS"/>
                <a:ea typeface="Trebuchet MS"/>
                <a:cs typeface="Trebuchet MS"/>
                <a:sym typeface="Trebuchet MS"/>
              </a:rPr>
              <a:t>The system shall modify the grades for the students currently being displayed and set them to the next state.</a:t>
            </a:r>
          </a:p>
          <a:p>
            <a:pPr indent="-304800" lvl="0" marL="1371600" rtl="0">
              <a:lnSpc>
                <a:spcPct val="150000"/>
              </a:lnSpc>
              <a:spcBef>
                <a:spcPts val="0"/>
              </a:spcBef>
              <a:buClr>
                <a:schemeClr val="lt1"/>
              </a:buClr>
              <a:buSzPct val="100000"/>
              <a:buFont typeface="Trebuchet MS"/>
              <a:buAutoNum type="arabicPeriod"/>
            </a:pPr>
            <a:r>
              <a:rPr lang="en-US" sz="1200">
                <a:solidFill>
                  <a:schemeClr val="lt1"/>
                </a:solidFill>
                <a:latin typeface="Trebuchet MS"/>
                <a:ea typeface="Trebuchet MS"/>
                <a:cs typeface="Trebuchet MS"/>
                <a:sym typeface="Trebuchet MS"/>
              </a:rPr>
              <a:t>The system shall then refresh the information and the image of the Icon reflecting the value of the set of students in that page.</a:t>
            </a:r>
          </a:p>
          <a:p>
            <a:pPr indent="158750" lvl="0" marL="685800" rtl="0">
              <a:lnSpc>
                <a:spcPct val="150000"/>
              </a:lnSpc>
              <a:spcBef>
                <a:spcPts val="0"/>
              </a:spcBef>
              <a:buClr>
                <a:schemeClr val="dk2"/>
              </a:buClr>
              <a:buSzPct val="91666"/>
              <a:buFont typeface="Arial"/>
              <a:buNone/>
            </a:pPr>
            <a:r>
              <a:rPr lang="en-US" sz="1200">
                <a:solidFill>
                  <a:schemeClr val="lt1"/>
                </a:solidFill>
                <a:latin typeface="Trebuchet MS"/>
                <a:ea typeface="Trebuchet MS"/>
                <a:cs typeface="Trebuchet MS"/>
                <a:sym typeface="Trebuchet MS"/>
              </a:rPr>
              <a:t>Post-conditions:</a:t>
            </a:r>
          </a:p>
          <a:p>
            <a:pPr indent="-69850" lvl="0" marL="457200" rtl="0">
              <a:lnSpc>
                <a:spcPct val="150000"/>
              </a:lnSpc>
              <a:spcBef>
                <a:spcPts val="0"/>
              </a:spcBef>
              <a:buClr>
                <a:schemeClr val="dk2"/>
              </a:buClr>
              <a:buSzPct val="91666"/>
              <a:buFont typeface="Arial"/>
              <a:buNone/>
            </a:pPr>
            <a:r>
              <a:rPr lang="en-US" sz="1200">
                <a:solidFill>
                  <a:schemeClr val="lt1"/>
                </a:solidFill>
                <a:latin typeface="Trebuchet MS"/>
                <a:ea typeface="Trebuchet MS"/>
                <a:cs typeface="Trebuchet MS"/>
                <a:sym typeface="Trebuchet MS"/>
              </a:rPr>
              <a:t>	Alternate:</a:t>
            </a:r>
          </a:p>
          <a:p>
            <a:pPr indent="-304800" lvl="0" marL="1371600" rtl="0">
              <a:lnSpc>
                <a:spcPct val="150000"/>
              </a:lnSpc>
              <a:spcBef>
                <a:spcPts val="0"/>
              </a:spcBef>
              <a:buClr>
                <a:schemeClr val="lt1"/>
              </a:buClr>
              <a:buSzPct val="100000"/>
              <a:buFont typeface="Trebuchet MS"/>
              <a:buAutoNum type="arabicPeriod"/>
            </a:pPr>
            <a:r>
              <a:rPr lang="en-US" sz="1200">
                <a:solidFill>
                  <a:schemeClr val="lt1"/>
                </a:solidFill>
                <a:latin typeface="Trebuchet MS"/>
                <a:ea typeface="Trebuchet MS"/>
                <a:cs typeface="Trebuchet MS"/>
                <a:sym typeface="Trebuchet MS"/>
              </a:rPr>
              <a:t>The user clicks the traffic light icon in one row to change the status of the grade for that one student . </a:t>
            </a:r>
          </a:p>
          <a:p>
            <a:pPr indent="-304800" lvl="0" marL="1371600" rtl="0">
              <a:lnSpc>
                <a:spcPct val="150000"/>
              </a:lnSpc>
              <a:spcBef>
                <a:spcPts val="0"/>
              </a:spcBef>
              <a:buClr>
                <a:schemeClr val="lt1"/>
              </a:buClr>
              <a:buSzPct val="100000"/>
              <a:buFont typeface="Trebuchet MS"/>
              <a:buAutoNum type="arabicPeriod"/>
            </a:pPr>
            <a:r>
              <a:rPr lang="en-US" sz="1200">
                <a:solidFill>
                  <a:schemeClr val="lt1"/>
                </a:solidFill>
                <a:latin typeface="Trebuchet MS"/>
                <a:ea typeface="Trebuchet MS"/>
                <a:cs typeface="Trebuchet MS"/>
                <a:sym typeface="Trebuchet MS"/>
              </a:rPr>
              <a:t>The system should complete step 4 and 5 for the one student.</a:t>
            </a:r>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8" name="Shape 158"/>
        <p:cNvGrpSpPr/>
        <p:nvPr/>
      </p:nvGrpSpPr>
      <p:grpSpPr>
        <a:xfrm>
          <a:off x="0" y="0"/>
          <a:ext cx="0" cy="0"/>
          <a:chOff x="0" y="0"/>
          <a:chExt cx="0" cy="0"/>
        </a:xfrm>
      </p:grpSpPr>
      <p:pic>
        <p:nvPicPr>
          <p:cNvPr id="159" name="Shape 159"/>
          <p:cNvPicPr preferRelativeResize="0"/>
          <p:nvPr/>
        </p:nvPicPr>
        <p:blipFill>
          <a:blip r:embed="rId3">
            <a:alphaModFix/>
          </a:blip>
          <a:stretch>
            <a:fillRect/>
          </a:stretch>
        </p:blipFill>
        <p:spPr>
          <a:xfrm>
            <a:off x="0" y="701927"/>
            <a:ext cx="9143997" cy="5454143"/>
          </a:xfrm>
          <a:prstGeom prst="rect">
            <a:avLst/>
          </a:prstGeom>
          <a:noFill/>
          <a:ln>
            <a:noFill/>
          </a:ln>
        </p:spPr>
      </p:pic>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swiss-2">
  <a:themeElements>
    <a:clrScheme name="Swiss">
      <a:dk1>
        <a:srgbClr val="F46524"/>
      </a:dk1>
      <a:lt1>
        <a:srgbClr val="FFFFFF"/>
      </a:lt1>
      <a:dk2>
        <a:srgbClr val="000000"/>
      </a:dk2>
      <a:lt2>
        <a:srgbClr val="757575"/>
      </a:lt2>
      <a:accent1>
        <a:srgbClr val="01579B"/>
      </a:accent1>
      <a:accent2>
        <a:srgbClr val="27C7BD"/>
      </a:accent2>
      <a:accent3>
        <a:srgbClr val="0099E8"/>
      </a:accent3>
      <a:accent4>
        <a:srgbClr val="51B9A3"/>
      </a:accent4>
      <a:accent5>
        <a:srgbClr val="FB8C00"/>
      </a:accent5>
      <a:accent6>
        <a:srgbClr val="FFAE88"/>
      </a:accent6>
      <a:hlink>
        <a:srgbClr val="0277BD"/>
      </a:hlink>
      <a:folHlink>
        <a:srgbClr val="0277B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