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9144000"/>
  <p:notesSz cx="6858000" cy="9144000"/>
  <p:embeddedFontLst>
    <p:embeddedFont>
      <p:font typeface="Ubuntu"/>
      <p:regular r:id="rId21"/>
      <p:bold r:id="rId22"/>
      <p:italic r:id="rId23"/>
      <p:boldItalic r:id="rId24"/>
    </p:embeddedFont>
    <p:embeddedFont>
      <p:font typeface="Raleway"/>
      <p:regular r:id="rId25"/>
      <p:bold r:id="rId26"/>
      <p:italic r:id="rId27"/>
      <p:boldItalic r:id="rId28"/>
    </p:embeddedFont>
    <p:embeddedFont>
      <p:font typeface="Lato"/>
      <p:regular r:id="rId29"/>
      <p:bold r:id="rId30"/>
      <p:italic r:id="rId31"/>
      <p:boldItalic r:id="rId32"/>
    </p:embeddedFont>
    <p:embeddedFont>
      <p:font typeface="Questrial"/>
      <p:regular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Ubuntu-bold.fntdata"/><Relationship Id="rId21" Type="http://schemas.openxmlformats.org/officeDocument/2006/relationships/font" Target="fonts/Ubuntu-regular.fntdata"/><Relationship Id="rId24" Type="http://schemas.openxmlformats.org/officeDocument/2006/relationships/font" Target="fonts/Ubuntu-boldItalic.fntdata"/><Relationship Id="rId23" Type="http://schemas.openxmlformats.org/officeDocument/2006/relationships/font" Target="fonts/Ubuntu-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aleway-bold.fntdata"/><Relationship Id="rId25" Type="http://schemas.openxmlformats.org/officeDocument/2006/relationships/font" Target="fonts/Raleway-regular.fntdata"/><Relationship Id="rId28" Type="http://schemas.openxmlformats.org/officeDocument/2006/relationships/font" Target="fonts/Raleway-boldItalic.fntdata"/><Relationship Id="rId27" Type="http://schemas.openxmlformats.org/officeDocument/2006/relationships/font" Target="fonts/Raleway-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italic.fntdata"/><Relationship Id="rId30" Type="http://schemas.openxmlformats.org/officeDocument/2006/relationships/font" Target="fonts/Lato-bold.fntdata"/><Relationship Id="rId11" Type="http://schemas.openxmlformats.org/officeDocument/2006/relationships/slide" Target="slides/slide7.xml"/><Relationship Id="rId33" Type="http://schemas.openxmlformats.org/officeDocument/2006/relationships/font" Target="fonts/Questrial-regular.fntdata"/><Relationship Id="rId10" Type="http://schemas.openxmlformats.org/officeDocument/2006/relationships/slide" Target="slides/slide6.xml"/><Relationship Id="rId32" Type="http://schemas.openxmlformats.org/officeDocument/2006/relationships/font" Target="fonts/Lato-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82" name="Shape 8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7" name="Shape 15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8" name="Shape 15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3" name="Shape 17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6. Detailed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6.1. Minimal class diagram. Identify the design patterns used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6.2. State machine for the main control object or the most important object of the implemented uses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6.3. Main algorithm used related to an implemented use case described above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1" name="Shape 18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9" name="Shape 19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5" name="Shape 20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6" name="Shape 20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2" name="Shape 21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3" name="Shape 21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9" name="Shape 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90" name="Shape 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3" name="Shape 10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Project Management (schedule for entire semester) (one slide; Gantt Chart).</a:t>
            </a:r>
          </a:p>
        </p:txBody>
      </p:sp>
      <p:sp>
        <p:nvSpPr>
          <p:cNvPr id="104" name="Shape 10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1" name="Shape 11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7" name="Shape 11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18" name="Shape 11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5" name="Shape 12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26" name="Shape 12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3" name="Shape 13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34" name="Shape 13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1" name="Shape 14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2" name="Shape 14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9" name="Shape 14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0" name="Shape 15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2477724" y="554200"/>
            <a:ext cx="6244200" cy="0"/>
          </a:xfrm>
          <a:prstGeom prst="straightConnector1">
            <a:avLst/>
          </a:prstGeom>
          <a:noFill/>
          <a:ln cap="flat" cmpd="sng" w="38100">
            <a:solidFill>
              <a:schemeClr val="lt1"/>
            </a:solidFill>
            <a:prstDash val="solid"/>
            <a:round/>
            <a:headEnd len="med" w="med" type="none"/>
            <a:tailEnd len="med" w="med" type="none"/>
          </a:ln>
        </p:spPr>
      </p:cxnSp>
      <p:cxnSp>
        <p:nvCxnSpPr>
          <p:cNvPr id="15" name="Shape 15"/>
          <p:cNvCxnSpPr/>
          <p:nvPr/>
        </p:nvCxnSpPr>
        <p:spPr>
          <a:xfrm>
            <a:off x="2477724" y="6320000"/>
            <a:ext cx="6244200" cy="0"/>
          </a:xfrm>
          <a:prstGeom prst="straightConnector1">
            <a:avLst/>
          </a:prstGeom>
          <a:noFill/>
          <a:ln cap="flat" cmpd="sng" w="19050">
            <a:solidFill>
              <a:schemeClr val="lt1"/>
            </a:solidFill>
            <a:prstDash val="solid"/>
            <a:round/>
            <a:headEnd len="med" w="med" type="none"/>
            <a:tailEnd len="med" w="med" type="none"/>
          </a:ln>
        </p:spPr>
      </p:cxnSp>
      <p:cxnSp>
        <p:nvCxnSpPr>
          <p:cNvPr id="16" name="Shape 16"/>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17" name="Shape 17"/>
          <p:cNvSpPr txBox="1"/>
          <p:nvPr>
            <p:ph type="ctrTitle"/>
          </p:nvPr>
        </p:nvSpPr>
        <p:spPr>
          <a:xfrm>
            <a:off x="2371725" y="840300"/>
            <a:ext cx="6331500" cy="2055900"/>
          </a:xfrm>
          <a:prstGeom prst="rect">
            <a:avLst/>
          </a:prstGeom>
        </p:spPr>
        <p:txBody>
          <a:bodyPr anchorCtr="0" anchor="t"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8" name="Shape 18"/>
          <p:cNvSpPr txBox="1"/>
          <p:nvPr>
            <p:ph idx="1" type="subTitle"/>
          </p:nvPr>
        </p:nvSpPr>
        <p:spPr>
          <a:xfrm>
            <a:off x="2390266" y="4317933"/>
            <a:ext cx="6331500" cy="1655700"/>
          </a:xfrm>
          <a:prstGeom prst="rect">
            <a:avLst/>
          </a:prstGeom>
        </p:spPr>
        <p:txBody>
          <a:bodyPr anchorCtr="0" anchor="b" bIns="91425" lIns="91425" rIns="91425" tIns="91425"/>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p:txBody>
      </p:sp>
      <p:sp>
        <p:nvSpPr>
          <p:cNvPr id="19" name="Shape 1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64" name="Shape 64"/>
        <p:cNvGrpSpPr/>
        <p:nvPr/>
      </p:nvGrpSpPr>
      <p:grpSpPr>
        <a:xfrm>
          <a:off x="0" y="0"/>
          <a:ext cx="0" cy="0"/>
          <a:chOff x="0" y="0"/>
          <a:chExt cx="0" cy="0"/>
        </a:xfrm>
      </p:grpSpPr>
      <p:cxnSp>
        <p:nvCxnSpPr>
          <p:cNvPr id="65" name="Shape 65"/>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6" name="Shape 66"/>
          <p:cNvCxnSpPr/>
          <p:nvPr/>
        </p:nvCxnSpPr>
        <p:spPr>
          <a:xfrm>
            <a:off x="425200" y="554200"/>
            <a:ext cx="8296800" cy="0"/>
          </a:xfrm>
          <a:prstGeom prst="straightConnector1">
            <a:avLst/>
          </a:prstGeom>
          <a:noFill/>
          <a:ln cap="flat" cmpd="sng" w="38100">
            <a:solidFill>
              <a:schemeClr val="dk2"/>
            </a:solidFill>
            <a:prstDash val="solid"/>
            <a:round/>
            <a:headEnd len="med" w="med" type="none"/>
            <a:tailEnd len="med" w="med" type="none"/>
          </a:ln>
        </p:spPr>
      </p:cxnSp>
      <p:sp>
        <p:nvSpPr>
          <p:cNvPr id="67" name="Shape 67"/>
          <p:cNvSpPr txBox="1"/>
          <p:nvPr>
            <p:ph type="title"/>
          </p:nvPr>
        </p:nvSpPr>
        <p:spPr>
          <a:xfrm>
            <a:off x="853950" y="1739800"/>
            <a:ext cx="7436100" cy="2051100"/>
          </a:xfrm>
          <a:prstGeom prst="rect">
            <a:avLst/>
          </a:prstGeom>
        </p:spPr>
        <p:txBody>
          <a:bodyPr anchorCtr="0" anchor="ctr" bIns="91425" lIns="91425" rIns="91425" tIns="91425"/>
          <a:lstStyle>
            <a:lvl1pPr lvl="0" algn="ctr">
              <a:spcBef>
                <a:spcPts val="0"/>
              </a:spcBef>
              <a:buClr>
                <a:schemeClr val="dk1"/>
              </a:buClr>
              <a:buSzPct val="100000"/>
              <a:buFont typeface="Lato"/>
              <a:defRPr sz="9600">
                <a:solidFill>
                  <a:schemeClr val="dk1"/>
                </a:solidFill>
                <a:latin typeface="Lato"/>
                <a:ea typeface="Lato"/>
                <a:cs typeface="Lato"/>
                <a:sym typeface="Lato"/>
              </a:defRPr>
            </a:lvl1pPr>
            <a:lvl2pPr lvl="1" algn="ctr">
              <a:spcBef>
                <a:spcPts val="0"/>
              </a:spcBef>
              <a:buClr>
                <a:schemeClr val="dk1"/>
              </a:buClr>
              <a:buSzPct val="100000"/>
              <a:buFont typeface="Lato"/>
              <a:defRPr sz="9600">
                <a:solidFill>
                  <a:schemeClr val="dk1"/>
                </a:solidFill>
                <a:latin typeface="Lato"/>
                <a:ea typeface="Lato"/>
                <a:cs typeface="Lato"/>
                <a:sym typeface="Lato"/>
              </a:defRPr>
            </a:lvl2pPr>
            <a:lvl3pPr lvl="2" algn="ctr">
              <a:spcBef>
                <a:spcPts val="0"/>
              </a:spcBef>
              <a:buClr>
                <a:schemeClr val="dk1"/>
              </a:buClr>
              <a:buSzPct val="100000"/>
              <a:buFont typeface="Lato"/>
              <a:defRPr sz="9600">
                <a:solidFill>
                  <a:schemeClr val="dk1"/>
                </a:solidFill>
                <a:latin typeface="Lato"/>
                <a:ea typeface="Lato"/>
                <a:cs typeface="Lato"/>
                <a:sym typeface="Lato"/>
              </a:defRPr>
            </a:lvl3pPr>
            <a:lvl4pPr lvl="3" algn="ctr">
              <a:spcBef>
                <a:spcPts val="0"/>
              </a:spcBef>
              <a:buClr>
                <a:schemeClr val="dk1"/>
              </a:buClr>
              <a:buSzPct val="100000"/>
              <a:buFont typeface="Lato"/>
              <a:defRPr sz="9600">
                <a:solidFill>
                  <a:schemeClr val="dk1"/>
                </a:solidFill>
                <a:latin typeface="Lato"/>
                <a:ea typeface="Lato"/>
                <a:cs typeface="Lato"/>
                <a:sym typeface="Lato"/>
              </a:defRPr>
            </a:lvl4pPr>
            <a:lvl5pPr lvl="4" algn="ctr">
              <a:spcBef>
                <a:spcPts val="0"/>
              </a:spcBef>
              <a:buClr>
                <a:schemeClr val="dk1"/>
              </a:buClr>
              <a:buSzPct val="100000"/>
              <a:buFont typeface="Lato"/>
              <a:defRPr sz="9600">
                <a:solidFill>
                  <a:schemeClr val="dk1"/>
                </a:solidFill>
                <a:latin typeface="Lato"/>
                <a:ea typeface="Lato"/>
                <a:cs typeface="Lato"/>
                <a:sym typeface="Lato"/>
              </a:defRPr>
            </a:lvl5pPr>
            <a:lvl6pPr lvl="5" algn="ctr">
              <a:spcBef>
                <a:spcPts val="0"/>
              </a:spcBef>
              <a:buClr>
                <a:schemeClr val="dk1"/>
              </a:buClr>
              <a:buSzPct val="100000"/>
              <a:buFont typeface="Lato"/>
              <a:defRPr sz="9600">
                <a:solidFill>
                  <a:schemeClr val="dk1"/>
                </a:solidFill>
                <a:latin typeface="Lato"/>
                <a:ea typeface="Lato"/>
                <a:cs typeface="Lato"/>
                <a:sym typeface="Lato"/>
              </a:defRPr>
            </a:lvl6pPr>
            <a:lvl7pPr lvl="6" algn="ctr">
              <a:spcBef>
                <a:spcPts val="0"/>
              </a:spcBef>
              <a:buClr>
                <a:schemeClr val="dk1"/>
              </a:buClr>
              <a:buSzPct val="100000"/>
              <a:buFont typeface="Lato"/>
              <a:defRPr sz="9600">
                <a:solidFill>
                  <a:schemeClr val="dk1"/>
                </a:solidFill>
                <a:latin typeface="Lato"/>
                <a:ea typeface="Lato"/>
                <a:cs typeface="Lato"/>
                <a:sym typeface="Lato"/>
              </a:defRPr>
            </a:lvl7pPr>
            <a:lvl8pPr lvl="7" algn="ctr">
              <a:spcBef>
                <a:spcPts val="0"/>
              </a:spcBef>
              <a:buClr>
                <a:schemeClr val="dk1"/>
              </a:buClr>
              <a:buSzPct val="100000"/>
              <a:buFont typeface="Lato"/>
              <a:defRPr sz="9600">
                <a:solidFill>
                  <a:schemeClr val="dk1"/>
                </a:solidFill>
                <a:latin typeface="Lato"/>
                <a:ea typeface="Lato"/>
                <a:cs typeface="Lato"/>
                <a:sym typeface="Lato"/>
              </a:defRPr>
            </a:lvl8pPr>
            <a:lvl9pPr lvl="8" algn="ctr">
              <a:spcBef>
                <a:spcPts val="0"/>
              </a:spcBef>
              <a:buClr>
                <a:schemeClr val="dk1"/>
              </a:buClr>
              <a:buSzPct val="100000"/>
              <a:buFont typeface="Lato"/>
              <a:defRPr sz="9600">
                <a:solidFill>
                  <a:schemeClr val="dk1"/>
                </a:solidFill>
                <a:latin typeface="Lato"/>
                <a:ea typeface="Lato"/>
                <a:cs typeface="Lato"/>
                <a:sym typeface="Lato"/>
              </a:defRPr>
            </a:lvl9pPr>
          </a:lstStyle>
          <a:p/>
        </p:txBody>
      </p:sp>
      <p:sp>
        <p:nvSpPr>
          <p:cNvPr id="68" name="Shape 68"/>
          <p:cNvSpPr txBox="1"/>
          <p:nvPr>
            <p:ph idx="1" type="body"/>
          </p:nvPr>
        </p:nvSpPr>
        <p:spPr>
          <a:xfrm>
            <a:off x="853950" y="3892600"/>
            <a:ext cx="7436100" cy="14289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69" name="Shape 6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70" name="Shape 70"/>
        <p:cNvGrpSpPr/>
        <p:nvPr/>
      </p:nvGrpSpPr>
      <p:grpSpPr>
        <a:xfrm>
          <a:off x="0" y="0"/>
          <a:ext cx="0" cy="0"/>
          <a:chOff x="0" y="0"/>
          <a:chExt cx="0" cy="0"/>
        </a:xfrm>
      </p:grpSpPr>
      <p:sp>
        <p:nvSpPr>
          <p:cNvPr id="71" name="Shape 7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pic>
        <p:nvPicPr>
          <p:cNvPr id="73" name="Shape 73"/>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74" name="Shape 74"/>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5" name="Shape 75"/>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76" name="Shape 76"/>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7" name="Shape 77"/>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8" name="Shape 78"/>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0" name="Shape 20"/>
        <p:cNvGrpSpPr/>
        <p:nvPr/>
      </p:nvGrpSpPr>
      <p:grpSpPr>
        <a:xfrm>
          <a:off x="0" y="0"/>
          <a:ext cx="0" cy="0"/>
          <a:chOff x="0" y="0"/>
          <a:chExt cx="0" cy="0"/>
        </a:xfrm>
      </p:grpSpPr>
      <p:cxnSp>
        <p:nvCxnSpPr>
          <p:cNvPr id="21" name="Shape 21"/>
          <p:cNvCxnSpPr/>
          <p:nvPr/>
        </p:nvCxnSpPr>
        <p:spPr>
          <a:xfrm>
            <a:off x="425200" y="554200"/>
            <a:ext cx="8296800" cy="0"/>
          </a:xfrm>
          <a:prstGeom prst="straightConnector1">
            <a:avLst/>
          </a:prstGeom>
          <a:noFill/>
          <a:ln cap="flat" cmpd="sng" w="38100">
            <a:solidFill>
              <a:schemeClr val="lt1"/>
            </a:solidFill>
            <a:prstDash val="solid"/>
            <a:round/>
            <a:headEnd len="med" w="med" type="none"/>
            <a:tailEnd len="med" w="med" type="none"/>
          </a:ln>
        </p:spPr>
      </p:cxnSp>
      <p:cxnSp>
        <p:nvCxnSpPr>
          <p:cNvPr id="22" name="Shape 22"/>
          <p:cNvCxnSpPr/>
          <p:nvPr/>
        </p:nvCxnSpPr>
        <p:spPr>
          <a:xfrm>
            <a:off x="425200" y="6320000"/>
            <a:ext cx="8296800" cy="0"/>
          </a:xfrm>
          <a:prstGeom prst="straightConnector1">
            <a:avLst/>
          </a:prstGeom>
          <a:noFill/>
          <a:ln cap="flat" cmpd="sng" w="19050">
            <a:solidFill>
              <a:schemeClr val="lt1"/>
            </a:solidFill>
            <a:prstDash val="solid"/>
            <a:round/>
            <a:headEnd len="med" w="med" type="none"/>
            <a:tailEnd len="med" w="med" type="none"/>
          </a:ln>
        </p:spPr>
      </p:cxnSp>
      <p:sp>
        <p:nvSpPr>
          <p:cNvPr id="23" name="Shape 23"/>
          <p:cNvSpPr txBox="1"/>
          <p:nvPr>
            <p:ph type="title"/>
          </p:nvPr>
        </p:nvSpPr>
        <p:spPr>
          <a:xfrm>
            <a:off x="406425" y="2409100"/>
            <a:ext cx="8296800" cy="2055900"/>
          </a:xfrm>
          <a:prstGeom prst="rect">
            <a:avLst/>
          </a:prstGeom>
        </p:spPr>
        <p:txBody>
          <a:bodyPr anchorCtr="0" anchor="ctr" bIns="91425" lIns="91425" rIns="91425" tIns="91425"/>
          <a:lstStyle>
            <a:lvl1pPr lvl="0" algn="ctr">
              <a:spcBef>
                <a:spcPts val="0"/>
              </a:spcBef>
              <a:buClr>
                <a:schemeClr val="lt1"/>
              </a:buClr>
              <a:buSzPct val="100000"/>
              <a:defRPr sz="4800">
                <a:solidFill>
                  <a:schemeClr val="lt1"/>
                </a:solidFill>
              </a:defRPr>
            </a:lvl1pPr>
            <a:lvl2pPr lvl="1" algn="ctr">
              <a:spcBef>
                <a:spcPts val="0"/>
              </a:spcBef>
              <a:buClr>
                <a:schemeClr val="lt1"/>
              </a:buClr>
              <a:buSzPct val="100000"/>
              <a:defRPr sz="4800">
                <a:solidFill>
                  <a:schemeClr val="lt1"/>
                </a:solidFill>
              </a:defRPr>
            </a:lvl2pPr>
            <a:lvl3pPr lvl="2" algn="ctr">
              <a:spcBef>
                <a:spcPts val="0"/>
              </a:spcBef>
              <a:buClr>
                <a:schemeClr val="lt1"/>
              </a:buClr>
              <a:buSzPct val="100000"/>
              <a:defRPr sz="4800">
                <a:solidFill>
                  <a:schemeClr val="lt1"/>
                </a:solidFill>
              </a:defRPr>
            </a:lvl3pPr>
            <a:lvl4pPr lvl="3" algn="ctr">
              <a:spcBef>
                <a:spcPts val="0"/>
              </a:spcBef>
              <a:buClr>
                <a:schemeClr val="lt1"/>
              </a:buClr>
              <a:buSzPct val="100000"/>
              <a:defRPr sz="4800">
                <a:solidFill>
                  <a:schemeClr val="lt1"/>
                </a:solidFill>
              </a:defRPr>
            </a:lvl4pPr>
            <a:lvl5pPr lvl="4" algn="ctr">
              <a:spcBef>
                <a:spcPts val="0"/>
              </a:spcBef>
              <a:buClr>
                <a:schemeClr val="lt1"/>
              </a:buClr>
              <a:buSzPct val="100000"/>
              <a:defRPr sz="4800">
                <a:solidFill>
                  <a:schemeClr val="lt1"/>
                </a:solidFill>
              </a:defRPr>
            </a:lvl5pPr>
            <a:lvl6pPr lvl="5" algn="ctr">
              <a:spcBef>
                <a:spcPts val="0"/>
              </a:spcBef>
              <a:buClr>
                <a:schemeClr val="lt1"/>
              </a:buClr>
              <a:buSzPct val="100000"/>
              <a:defRPr sz="4800">
                <a:solidFill>
                  <a:schemeClr val="lt1"/>
                </a:solidFill>
              </a:defRPr>
            </a:lvl6pPr>
            <a:lvl7pPr lvl="6" algn="ctr">
              <a:spcBef>
                <a:spcPts val="0"/>
              </a:spcBef>
              <a:buClr>
                <a:schemeClr val="lt1"/>
              </a:buClr>
              <a:buSzPct val="100000"/>
              <a:defRPr sz="4800">
                <a:solidFill>
                  <a:schemeClr val="lt1"/>
                </a:solidFill>
              </a:defRPr>
            </a:lvl7pPr>
            <a:lvl8pPr lvl="7" algn="ctr">
              <a:spcBef>
                <a:spcPts val="0"/>
              </a:spcBef>
              <a:buClr>
                <a:schemeClr val="lt1"/>
              </a:buClr>
              <a:buSzPct val="100000"/>
              <a:defRPr sz="4800">
                <a:solidFill>
                  <a:schemeClr val="lt1"/>
                </a:solidFill>
              </a:defRPr>
            </a:lvl8pPr>
            <a:lvl9pPr lvl="8" algn="ctr">
              <a:spcBef>
                <a:spcPts val="0"/>
              </a:spcBef>
              <a:buClr>
                <a:schemeClr val="lt1"/>
              </a:buClr>
              <a:buSzPct val="100000"/>
              <a:defRPr sz="4800">
                <a:solidFill>
                  <a:schemeClr val="lt1"/>
                </a:solidFill>
              </a:defRPr>
            </a:lvl9pPr>
          </a:lstStyle>
          <a:p/>
        </p:txBody>
      </p:sp>
      <p:sp>
        <p:nvSpPr>
          <p:cNvPr id="24" name="Shape 24"/>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5" name="Shape 25"/>
        <p:cNvGrpSpPr/>
        <p:nvPr/>
      </p:nvGrpSpPr>
      <p:grpSpPr>
        <a:xfrm>
          <a:off x="0" y="0"/>
          <a:ext cx="0" cy="0"/>
          <a:chOff x="0" y="0"/>
          <a:chExt cx="0" cy="0"/>
        </a:xfrm>
      </p:grpSpPr>
      <p:cxnSp>
        <p:nvCxnSpPr>
          <p:cNvPr id="26" name="Shape 26"/>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27" name="Shape 27"/>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28" name="Shape 28"/>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29" name="Shape 29"/>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 type="body"/>
          </p:nvPr>
        </p:nvSpPr>
        <p:spPr>
          <a:xfrm>
            <a:off x="2410112" y="2127701"/>
            <a:ext cx="6321600" cy="400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2" name="Shape 32"/>
        <p:cNvGrpSpPr/>
        <p:nvPr/>
      </p:nvGrpSpPr>
      <p:grpSpPr>
        <a:xfrm>
          <a:off x="0" y="0"/>
          <a:ext cx="0" cy="0"/>
          <a:chOff x="0" y="0"/>
          <a:chExt cx="0" cy="0"/>
        </a:xfrm>
      </p:grpSpPr>
      <p:cxnSp>
        <p:nvCxnSpPr>
          <p:cNvPr id="33" name="Shape 33"/>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34" name="Shape 34"/>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35" name="Shape 35"/>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36" name="Shape 36"/>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7" name="Shape 37"/>
          <p:cNvSpPr txBox="1"/>
          <p:nvPr>
            <p:ph idx="1" type="body"/>
          </p:nvPr>
        </p:nvSpPr>
        <p:spPr>
          <a:xfrm>
            <a:off x="2400302"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8" name="Shape 38"/>
          <p:cNvSpPr txBox="1"/>
          <p:nvPr>
            <p:ph idx="2" type="body"/>
          </p:nvPr>
        </p:nvSpPr>
        <p:spPr>
          <a:xfrm>
            <a:off x="5650571"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9" name="Shape 3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0" name="Shape 40"/>
        <p:cNvGrpSpPr/>
        <p:nvPr/>
      </p:nvGrpSpPr>
      <p:grpSpPr>
        <a:xfrm>
          <a:off x="0" y="0"/>
          <a:ext cx="0" cy="0"/>
          <a:chOff x="0" y="0"/>
          <a:chExt cx="0" cy="0"/>
        </a:xfrm>
      </p:grpSpPr>
      <p:sp>
        <p:nvSpPr>
          <p:cNvPr id="41" name="Shape 41"/>
          <p:cNvSpPr txBox="1"/>
          <p:nvPr>
            <p:ph type="title"/>
          </p:nvPr>
        </p:nvSpPr>
        <p:spPr>
          <a:xfrm>
            <a:off x="303300" y="548766"/>
            <a:ext cx="8520600" cy="8529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2" name="Shape 42"/>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43" name="Shape 43"/>
        <p:cNvGrpSpPr/>
        <p:nvPr/>
      </p:nvGrpSpPr>
      <p:grpSpPr>
        <a:xfrm>
          <a:off x="0" y="0"/>
          <a:ext cx="0" cy="0"/>
          <a:chOff x="0" y="0"/>
          <a:chExt cx="0" cy="0"/>
        </a:xfrm>
      </p:grpSpPr>
      <p:cxnSp>
        <p:nvCxnSpPr>
          <p:cNvPr id="44" name="Shape 44"/>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45" name="Shape 45"/>
          <p:cNvSpPr txBox="1"/>
          <p:nvPr>
            <p:ph type="title"/>
          </p:nvPr>
        </p:nvSpPr>
        <p:spPr>
          <a:xfrm>
            <a:off x="319500" y="1248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46" name="Shape 46"/>
          <p:cNvSpPr txBox="1"/>
          <p:nvPr>
            <p:ph idx="1" type="body"/>
          </p:nvPr>
        </p:nvSpPr>
        <p:spPr>
          <a:xfrm>
            <a:off x="319500" y="2462405"/>
            <a:ext cx="2808000" cy="37416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7" name="Shape 47"/>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48" name="Shape 48"/>
        <p:cNvGrpSpPr/>
        <p:nvPr/>
      </p:nvGrpSpPr>
      <p:grpSpPr>
        <a:xfrm>
          <a:off x="0" y="0"/>
          <a:ext cx="0" cy="0"/>
          <a:chOff x="0" y="0"/>
          <a:chExt cx="0" cy="0"/>
        </a:xfrm>
      </p:grpSpPr>
      <p:cxnSp>
        <p:nvCxnSpPr>
          <p:cNvPr id="49" name="Shape 49"/>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50" name="Shape 50"/>
          <p:cNvSpPr txBox="1"/>
          <p:nvPr>
            <p:ph type="title"/>
          </p:nvPr>
        </p:nvSpPr>
        <p:spPr>
          <a:xfrm>
            <a:off x="283103" y="949520"/>
            <a:ext cx="6244200" cy="51141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51" name="Shape 5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52" name="Shape 52"/>
        <p:cNvGrpSpPr/>
        <p:nvPr/>
      </p:nvGrpSpPr>
      <p:grpSpPr>
        <a:xfrm>
          <a:off x="0" y="0"/>
          <a:ext cx="0" cy="0"/>
          <a:chOff x="0" y="0"/>
          <a:chExt cx="0" cy="0"/>
        </a:xfrm>
      </p:grpSpPr>
      <p:sp>
        <p:nvSpPr>
          <p:cNvPr id="53" name="Shape 53"/>
          <p:cNvSpPr/>
          <p:nvPr/>
        </p:nvSpPr>
        <p:spPr>
          <a:xfrm>
            <a:off x="4572000" y="166"/>
            <a:ext cx="4572000" cy="68580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54" name="Shape 54"/>
          <p:cNvCxnSpPr/>
          <p:nvPr/>
        </p:nvCxnSpPr>
        <p:spPr>
          <a:xfrm>
            <a:off x="5029675" y="5994000"/>
            <a:ext cx="468300" cy="0"/>
          </a:xfrm>
          <a:prstGeom prst="straightConnector1">
            <a:avLst/>
          </a:prstGeom>
          <a:noFill/>
          <a:ln cap="flat" cmpd="sng" w="19050">
            <a:solidFill>
              <a:schemeClr val="lt1"/>
            </a:solidFill>
            <a:prstDash val="solid"/>
            <a:round/>
            <a:headEnd len="med" w="med" type="none"/>
            <a:tailEnd len="med" w="med" type="none"/>
          </a:ln>
        </p:spPr>
      </p:cxnSp>
      <p:sp>
        <p:nvSpPr>
          <p:cNvPr id="55" name="Shape 55"/>
          <p:cNvSpPr txBox="1"/>
          <p:nvPr>
            <p:ph type="title"/>
          </p:nvPr>
        </p:nvSpPr>
        <p:spPr>
          <a:xfrm>
            <a:off x="265500" y="1863133"/>
            <a:ext cx="4045200" cy="1757700"/>
          </a:xfrm>
          <a:prstGeom prst="rect">
            <a:avLst/>
          </a:prstGeom>
        </p:spPr>
        <p:txBody>
          <a:bodyPr anchorCtr="0" anchor="b" bIns="91425" lIns="91425" rIns="91425" tIns="91425"/>
          <a:lstStyle>
            <a:lvl1pPr lvl="0" algn="ctr">
              <a:spcBef>
                <a:spcPts val="0"/>
              </a:spcBef>
              <a:buClr>
                <a:schemeClr val="dk1"/>
              </a:buClr>
              <a:buSzPct val="100000"/>
              <a:defRPr sz="3600">
                <a:solidFill>
                  <a:schemeClr val="dk1"/>
                </a:solidFill>
              </a:defRPr>
            </a:lvl1pPr>
            <a:lvl2pPr lvl="1" algn="ctr">
              <a:spcBef>
                <a:spcPts val="0"/>
              </a:spcBef>
              <a:buClr>
                <a:schemeClr val="dk1"/>
              </a:buClr>
              <a:buSzPct val="100000"/>
              <a:defRPr sz="3600">
                <a:solidFill>
                  <a:schemeClr val="dk1"/>
                </a:solidFill>
              </a:defRPr>
            </a:lvl2pPr>
            <a:lvl3pPr lvl="2" algn="ctr">
              <a:spcBef>
                <a:spcPts val="0"/>
              </a:spcBef>
              <a:buClr>
                <a:schemeClr val="dk1"/>
              </a:buClr>
              <a:buSzPct val="100000"/>
              <a:defRPr sz="3600">
                <a:solidFill>
                  <a:schemeClr val="dk1"/>
                </a:solidFill>
              </a:defRPr>
            </a:lvl3pPr>
            <a:lvl4pPr lvl="3" algn="ctr">
              <a:spcBef>
                <a:spcPts val="0"/>
              </a:spcBef>
              <a:buClr>
                <a:schemeClr val="dk1"/>
              </a:buClr>
              <a:buSzPct val="100000"/>
              <a:defRPr sz="3600">
                <a:solidFill>
                  <a:schemeClr val="dk1"/>
                </a:solidFill>
              </a:defRPr>
            </a:lvl4pPr>
            <a:lvl5pPr lvl="4" algn="ctr">
              <a:spcBef>
                <a:spcPts val="0"/>
              </a:spcBef>
              <a:buClr>
                <a:schemeClr val="dk1"/>
              </a:buClr>
              <a:buSzPct val="100000"/>
              <a:defRPr sz="3600">
                <a:solidFill>
                  <a:schemeClr val="dk1"/>
                </a:solidFill>
              </a:defRPr>
            </a:lvl5pPr>
            <a:lvl6pPr lvl="5" algn="ctr">
              <a:spcBef>
                <a:spcPts val="0"/>
              </a:spcBef>
              <a:buClr>
                <a:schemeClr val="dk1"/>
              </a:buClr>
              <a:buSzPct val="100000"/>
              <a:defRPr sz="3600">
                <a:solidFill>
                  <a:schemeClr val="dk1"/>
                </a:solidFill>
              </a:defRPr>
            </a:lvl6pPr>
            <a:lvl7pPr lvl="6" algn="ctr">
              <a:spcBef>
                <a:spcPts val="0"/>
              </a:spcBef>
              <a:buClr>
                <a:schemeClr val="dk1"/>
              </a:buClr>
              <a:buSzPct val="100000"/>
              <a:defRPr sz="3600">
                <a:solidFill>
                  <a:schemeClr val="dk1"/>
                </a:solidFill>
              </a:defRPr>
            </a:lvl7pPr>
            <a:lvl8pPr lvl="7" algn="ctr">
              <a:spcBef>
                <a:spcPts val="0"/>
              </a:spcBef>
              <a:buClr>
                <a:schemeClr val="dk1"/>
              </a:buClr>
              <a:buSzPct val="100000"/>
              <a:defRPr sz="3600">
                <a:solidFill>
                  <a:schemeClr val="dk1"/>
                </a:solidFill>
              </a:defRPr>
            </a:lvl8pPr>
            <a:lvl9pPr lvl="8" algn="ctr">
              <a:spcBef>
                <a:spcPts val="0"/>
              </a:spcBef>
              <a:buClr>
                <a:schemeClr val="dk1"/>
              </a:buClr>
              <a:buSzPct val="100000"/>
              <a:defRPr sz="3600">
                <a:solidFill>
                  <a:schemeClr val="dk1"/>
                </a:solidFill>
              </a:defRPr>
            </a:lvl9pPr>
          </a:lstStyle>
          <a:p/>
        </p:txBody>
      </p:sp>
      <p:sp>
        <p:nvSpPr>
          <p:cNvPr id="56" name="Shape 56"/>
          <p:cNvSpPr txBox="1"/>
          <p:nvPr>
            <p:ph idx="1" type="subTitle"/>
          </p:nvPr>
        </p:nvSpPr>
        <p:spPr>
          <a:xfrm>
            <a:off x="265500" y="3647160"/>
            <a:ext cx="4045200" cy="17940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57" name="Shape 57"/>
          <p:cNvSpPr txBox="1"/>
          <p:nvPr>
            <p:ph idx="2" type="body"/>
          </p:nvPr>
        </p:nvSpPr>
        <p:spPr>
          <a:xfrm>
            <a:off x="4939500" y="965600"/>
            <a:ext cx="3837000" cy="49269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58" name="Shape 58"/>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9" name="Shape 59"/>
        <p:cNvGrpSpPr/>
        <p:nvPr/>
      </p:nvGrpSpPr>
      <p:grpSpPr>
        <a:xfrm>
          <a:off x="0" y="0"/>
          <a:ext cx="0" cy="0"/>
          <a:chOff x="0" y="0"/>
          <a:chExt cx="0" cy="0"/>
        </a:xfrm>
      </p:grpSpPr>
      <p:cxnSp>
        <p:nvCxnSpPr>
          <p:cNvPr id="60" name="Shape 60"/>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1" name="Shape 61"/>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62" name="Shape 62"/>
          <p:cNvSpPr txBox="1"/>
          <p:nvPr>
            <p:ph idx="1" type="body"/>
          </p:nvPr>
        </p:nvSpPr>
        <p:spPr>
          <a:xfrm>
            <a:off x="328017" y="5634700"/>
            <a:ext cx="8388600" cy="5247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63" name="Shape 63"/>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434343"/>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2400250" y="767933"/>
            <a:ext cx="6321600" cy="847200"/>
          </a:xfrm>
          <a:prstGeom prst="rect">
            <a:avLst/>
          </a:prstGeom>
          <a:noFill/>
          <a:ln>
            <a:noFill/>
          </a:ln>
        </p:spPr>
        <p:txBody>
          <a:bodyPr anchorCtr="0" anchor="t" bIns="91425" lIns="91425" rIns="91425" tIns="91425"/>
          <a:lstStyle>
            <a:lvl1pPr lvl="0">
              <a:spcBef>
                <a:spcPts val="0"/>
              </a:spcBef>
              <a:buClr>
                <a:schemeClr val="dk2"/>
              </a:buClr>
              <a:buSzPct val="100000"/>
              <a:buFont typeface="Raleway"/>
              <a:buNone/>
              <a:defRPr b="1" sz="3000">
                <a:solidFill>
                  <a:schemeClr val="dk2"/>
                </a:solidFill>
                <a:latin typeface="Raleway"/>
                <a:ea typeface="Raleway"/>
                <a:cs typeface="Raleway"/>
                <a:sym typeface="Raleway"/>
              </a:defRPr>
            </a:lvl1pPr>
            <a:lvl2pPr lvl="1">
              <a:spcBef>
                <a:spcPts val="0"/>
              </a:spcBef>
              <a:buClr>
                <a:schemeClr val="dk2"/>
              </a:buClr>
              <a:buSzPct val="100000"/>
              <a:buFont typeface="Raleway"/>
              <a:buNone/>
              <a:defRPr b="1" sz="3000">
                <a:solidFill>
                  <a:schemeClr val="dk2"/>
                </a:solidFill>
                <a:latin typeface="Raleway"/>
                <a:ea typeface="Raleway"/>
                <a:cs typeface="Raleway"/>
                <a:sym typeface="Raleway"/>
              </a:defRPr>
            </a:lvl2pPr>
            <a:lvl3pPr lvl="2">
              <a:spcBef>
                <a:spcPts val="0"/>
              </a:spcBef>
              <a:buClr>
                <a:schemeClr val="dk2"/>
              </a:buClr>
              <a:buSzPct val="100000"/>
              <a:buFont typeface="Raleway"/>
              <a:buNone/>
              <a:defRPr b="1" sz="3000">
                <a:solidFill>
                  <a:schemeClr val="dk2"/>
                </a:solidFill>
                <a:latin typeface="Raleway"/>
                <a:ea typeface="Raleway"/>
                <a:cs typeface="Raleway"/>
                <a:sym typeface="Raleway"/>
              </a:defRPr>
            </a:lvl3pPr>
            <a:lvl4pPr lvl="3">
              <a:spcBef>
                <a:spcPts val="0"/>
              </a:spcBef>
              <a:buClr>
                <a:schemeClr val="dk2"/>
              </a:buClr>
              <a:buSzPct val="100000"/>
              <a:buFont typeface="Raleway"/>
              <a:buNone/>
              <a:defRPr b="1" sz="3000">
                <a:solidFill>
                  <a:schemeClr val="dk2"/>
                </a:solidFill>
                <a:latin typeface="Raleway"/>
                <a:ea typeface="Raleway"/>
                <a:cs typeface="Raleway"/>
                <a:sym typeface="Raleway"/>
              </a:defRPr>
            </a:lvl4pPr>
            <a:lvl5pPr lvl="4">
              <a:spcBef>
                <a:spcPts val="0"/>
              </a:spcBef>
              <a:buClr>
                <a:schemeClr val="dk2"/>
              </a:buClr>
              <a:buSzPct val="100000"/>
              <a:buFont typeface="Raleway"/>
              <a:buNone/>
              <a:defRPr b="1" sz="3000">
                <a:solidFill>
                  <a:schemeClr val="dk2"/>
                </a:solidFill>
                <a:latin typeface="Raleway"/>
                <a:ea typeface="Raleway"/>
                <a:cs typeface="Raleway"/>
                <a:sym typeface="Raleway"/>
              </a:defRPr>
            </a:lvl5pPr>
            <a:lvl6pPr lvl="5">
              <a:spcBef>
                <a:spcPts val="0"/>
              </a:spcBef>
              <a:buClr>
                <a:schemeClr val="dk2"/>
              </a:buClr>
              <a:buSzPct val="100000"/>
              <a:buFont typeface="Raleway"/>
              <a:buNone/>
              <a:defRPr b="1" sz="3000">
                <a:solidFill>
                  <a:schemeClr val="dk2"/>
                </a:solidFill>
                <a:latin typeface="Raleway"/>
                <a:ea typeface="Raleway"/>
                <a:cs typeface="Raleway"/>
                <a:sym typeface="Raleway"/>
              </a:defRPr>
            </a:lvl6pPr>
            <a:lvl7pPr lvl="6">
              <a:spcBef>
                <a:spcPts val="0"/>
              </a:spcBef>
              <a:buClr>
                <a:schemeClr val="dk2"/>
              </a:buClr>
              <a:buSzPct val="100000"/>
              <a:buFont typeface="Raleway"/>
              <a:buNone/>
              <a:defRPr b="1" sz="3000">
                <a:solidFill>
                  <a:schemeClr val="dk2"/>
                </a:solidFill>
                <a:latin typeface="Raleway"/>
                <a:ea typeface="Raleway"/>
                <a:cs typeface="Raleway"/>
                <a:sym typeface="Raleway"/>
              </a:defRPr>
            </a:lvl7pPr>
            <a:lvl8pPr lvl="7">
              <a:spcBef>
                <a:spcPts val="0"/>
              </a:spcBef>
              <a:buClr>
                <a:schemeClr val="dk2"/>
              </a:buClr>
              <a:buSzPct val="100000"/>
              <a:buFont typeface="Raleway"/>
              <a:buNone/>
              <a:defRPr b="1" sz="3000">
                <a:solidFill>
                  <a:schemeClr val="dk2"/>
                </a:solidFill>
                <a:latin typeface="Raleway"/>
                <a:ea typeface="Raleway"/>
                <a:cs typeface="Raleway"/>
                <a:sym typeface="Raleway"/>
              </a:defRPr>
            </a:lvl8pPr>
            <a:lvl9pPr lvl="8">
              <a:spcBef>
                <a:spcPts val="0"/>
              </a:spcBef>
              <a:buClr>
                <a:schemeClr val="dk2"/>
              </a:buClr>
              <a:buSzPct val="100000"/>
              <a:buFont typeface="Raleway"/>
              <a:buNone/>
              <a:defRPr b="1" sz="3000">
                <a:solidFill>
                  <a:schemeClr val="dk2"/>
                </a:solidFill>
                <a:latin typeface="Raleway"/>
                <a:ea typeface="Raleway"/>
                <a:cs typeface="Raleway"/>
                <a:sym typeface="Raleway"/>
              </a:defRPr>
            </a:lvl9pPr>
          </a:lstStyle>
          <a:p/>
        </p:txBody>
      </p:sp>
      <p:sp>
        <p:nvSpPr>
          <p:cNvPr id="11" name="Shape 11"/>
          <p:cNvSpPr txBox="1"/>
          <p:nvPr>
            <p:ph idx="1" type="body"/>
          </p:nvPr>
        </p:nvSpPr>
        <p:spPr>
          <a:xfrm>
            <a:off x="2410112" y="2127701"/>
            <a:ext cx="6321600" cy="4003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p:txBody>
      </p:sp>
      <p:sp>
        <p:nvSpPr>
          <p:cNvPr id="12" name="Shape 12"/>
          <p:cNvSpPr txBox="1"/>
          <p:nvPr>
            <p:ph idx="12" type="sldNum"/>
          </p:nvPr>
        </p:nvSpPr>
        <p:spPr>
          <a:xfrm>
            <a:off x="8497999" y="6251678"/>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0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0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0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0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0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0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ctrTitle"/>
          </p:nvPr>
        </p:nvSpPr>
        <p:spPr>
          <a:xfrm>
            <a:off x="228600" y="1706200"/>
            <a:ext cx="8686800" cy="42033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solidFill>
                  <a:srgbClr val="FFFFFF"/>
                </a:solidFill>
                <a:latin typeface="Ubuntu"/>
                <a:ea typeface="Ubuntu"/>
                <a:cs typeface="Ubuntu"/>
                <a:sym typeface="Ubuntu"/>
              </a:rPr>
              <a:t>VIP 2.0</a:t>
            </a:r>
          </a:p>
          <a:p>
            <a:pPr indent="0" lvl="0" marL="0" marR="0" rtl="0" algn="ctr">
              <a:spcBef>
                <a:spcPts val="0"/>
              </a:spcBef>
              <a:spcAft>
                <a:spcPts val="0"/>
              </a:spcAft>
              <a:buSzPct val="25000"/>
              <a:buNone/>
            </a:pPr>
            <a:r>
              <a:t/>
            </a:r>
            <a:endParaRPr sz="2400">
              <a:solidFill>
                <a:srgbClr val="FFFFFF"/>
              </a:solidFill>
              <a:latin typeface="Ubuntu"/>
              <a:ea typeface="Ubuntu"/>
              <a:cs typeface="Ubuntu"/>
              <a:sym typeface="Ubuntu"/>
            </a:endParaRPr>
          </a:p>
          <a:p>
            <a:pPr indent="0" lvl="0" marL="0" marR="0" rtl="0" algn="ctr">
              <a:spcBef>
                <a:spcPts val="0"/>
              </a:spcBef>
              <a:spcAft>
                <a:spcPts val="0"/>
              </a:spcAft>
              <a:buSzPct val="25000"/>
              <a:buNone/>
            </a:pPr>
            <a:r>
              <a:rPr b="1" i="0" lang="en-US" sz="2400" u="none" cap="none" strike="noStrike">
                <a:solidFill>
                  <a:srgbClr val="6FA8DC"/>
                </a:solidFill>
                <a:latin typeface="Ubuntu"/>
                <a:ea typeface="Ubuntu"/>
                <a:cs typeface="Ubuntu"/>
                <a:sym typeface="Ubuntu"/>
              </a:rPr>
              <a:t>Team Membe</a:t>
            </a:r>
            <a:r>
              <a:rPr b="1" lang="en-US" sz="2400">
                <a:solidFill>
                  <a:srgbClr val="6FA8DC"/>
                </a:solidFill>
                <a:latin typeface="Ubuntu"/>
                <a:ea typeface="Ubuntu"/>
                <a:cs typeface="Ubuntu"/>
                <a:sym typeface="Ubuntu"/>
              </a:rPr>
              <a:t>r</a:t>
            </a:r>
            <a:r>
              <a:rPr b="1" i="0" lang="en-US" sz="2400" u="none" cap="none" strike="noStrike">
                <a:solidFill>
                  <a:srgbClr val="6FA8DC"/>
                </a:solidFill>
                <a:latin typeface="Ubuntu"/>
                <a:ea typeface="Ubuntu"/>
                <a:cs typeface="Ubuntu"/>
                <a:sym typeface="Ubuntu"/>
              </a:rPr>
              <a:t>s:</a:t>
            </a:r>
          </a:p>
          <a:p>
            <a:pPr indent="0" lvl="0" marL="0" marR="0" rtl="0" algn="ctr">
              <a:spcBef>
                <a:spcPts val="0"/>
              </a:spcBef>
              <a:spcAft>
                <a:spcPts val="0"/>
              </a:spcAft>
              <a:buSzPct val="25000"/>
              <a:buNone/>
            </a:pPr>
            <a:r>
              <a:rPr lang="en-US" sz="1800">
                <a:solidFill>
                  <a:srgbClr val="FFFFFF"/>
                </a:solidFill>
                <a:latin typeface="Ubuntu"/>
                <a:ea typeface="Ubuntu"/>
                <a:cs typeface="Ubuntu"/>
                <a:sym typeface="Ubuntu"/>
              </a:rPr>
              <a:t>Tiago Moore, Victoriano Vega, Steven Rowe,</a:t>
            </a:r>
          </a:p>
          <a:p>
            <a:pPr indent="0" lvl="0" marL="0" marR="0" rtl="0" algn="ctr">
              <a:spcBef>
                <a:spcPts val="0"/>
              </a:spcBef>
              <a:spcAft>
                <a:spcPts val="0"/>
              </a:spcAft>
              <a:buSzPct val="25000"/>
              <a:buNone/>
            </a:pPr>
            <a:r>
              <a:rPr lang="en-US" sz="1800">
                <a:solidFill>
                  <a:srgbClr val="FFFFFF"/>
                </a:solidFill>
                <a:latin typeface="Ubuntu"/>
                <a:ea typeface="Ubuntu"/>
                <a:cs typeface="Ubuntu"/>
                <a:sym typeface="Ubuntu"/>
              </a:rPr>
              <a:t>Jorge Perez, Andres Villa, Miguel Conde, Rodolfo Viant</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Product Owner:</a:t>
            </a:r>
          </a:p>
          <a:p>
            <a:pPr indent="0" lvl="0" marL="0" marR="0" rtl="0" algn="ctr">
              <a:spcBef>
                <a:spcPts val="0"/>
              </a:spcBef>
              <a:spcAft>
                <a:spcPts val="0"/>
              </a:spcAft>
              <a:buSzPct val="25000"/>
              <a:buNone/>
            </a:pPr>
            <a:r>
              <a:rPr lang="en-US" sz="1800">
                <a:solidFill>
                  <a:srgbClr val="FFFFFF"/>
                </a:solidFill>
                <a:latin typeface="Ubuntu"/>
                <a:ea typeface="Ubuntu"/>
                <a:cs typeface="Ubuntu"/>
                <a:sym typeface="Ubuntu"/>
              </a:rPr>
              <a:t>Masoud Sadjadi</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Instructor:</a:t>
            </a:r>
          </a:p>
          <a:p>
            <a:pPr indent="0" lvl="0" marL="0" marR="0" rtl="0" algn="ctr">
              <a:spcBef>
                <a:spcPts val="0"/>
              </a:spcBef>
              <a:spcAft>
                <a:spcPts val="0"/>
              </a:spcAft>
              <a:buSzPct val="25000"/>
              <a:buNone/>
            </a:pPr>
            <a:r>
              <a:rPr b="0" i="0" lang="en-US" sz="1800" u="none" cap="none" strike="noStrike">
                <a:solidFill>
                  <a:srgbClr val="FFFFFF"/>
                </a:solidFill>
                <a:latin typeface="Ubuntu"/>
                <a:ea typeface="Ubuntu"/>
                <a:cs typeface="Ubuntu"/>
                <a:sym typeface="Ubuntu"/>
              </a:rPr>
              <a:t>Masoud Sadjadi</a:t>
            </a:r>
          </a:p>
          <a:p>
            <a:pPr indent="0" lvl="0" marL="0" marR="0" rtl="0" algn="ctr">
              <a:spcBef>
                <a:spcPts val="0"/>
              </a:spcBef>
              <a:spcAft>
                <a:spcPts val="0"/>
              </a:spcAft>
              <a:buSzPct val="25000"/>
              <a:buNone/>
            </a:pP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School of Computing and Information Sciences</a:t>
            </a: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Florida International University</a:t>
            </a:r>
          </a:p>
        </p:txBody>
      </p:sp>
      <p:sp>
        <p:nvSpPr>
          <p:cNvPr id="85" name="Shape 85"/>
          <p:cNvSpPr txBox="1"/>
          <p:nvPr>
            <p:ph idx="1" type="subTitle"/>
          </p:nvPr>
        </p:nvSpPr>
        <p:spPr>
          <a:xfrm>
            <a:off x="0" y="6129650"/>
            <a:ext cx="9144000" cy="495600"/>
          </a:xfrm>
          <a:prstGeom prst="rect">
            <a:avLst/>
          </a:prstGeom>
          <a:solidFill>
            <a:srgbClr val="1C4587"/>
          </a:solidFill>
          <a:ln cap="flat" cmpd="sng" w="9525">
            <a:solidFill>
              <a:srgbClr val="00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FFFFFF"/>
                </a:solidFill>
              </a:rPr>
              <a:t>3/7/2016</a:t>
            </a:r>
          </a:p>
        </p:txBody>
      </p:sp>
      <p:sp>
        <p:nvSpPr>
          <p:cNvPr id="86" name="Shape 86"/>
          <p:cNvSpPr txBox="1"/>
          <p:nvPr/>
        </p:nvSpPr>
        <p:spPr>
          <a:xfrm>
            <a:off x="0" y="387775"/>
            <a:ext cx="9144000" cy="1196400"/>
          </a:xfrm>
          <a:prstGeom prst="rect">
            <a:avLst/>
          </a:prstGeom>
          <a:solidFill>
            <a:srgbClr val="1C4587"/>
          </a:solidFill>
          <a:ln cap="flat" cmpd="sng" w="38100">
            <a:solidFill>
              <a:srgbClr val="FF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FFFF"/>
                </a:solidFill>
                <a:latin typeface="Ubuntu"/>
                <a:ea typeface="Ubuntu"/>
                <a:cs typeface="Ubuntu"/>
                <a:sym typeface="Ubuntu"/>
              </a:rPr>
              <a:t>Senior Project Final Presentation</a:t>
            </a:r>
            <a:br>
              <a:rPr b="1" i="0" lang="en-US" sz="4400" u="none" cap="none" strike="noStrike">
                <a:solidFill>
                  <a:srgbClr val="FFFFFF"/>
                </a:solidFill>
                <a:latin typeface="Ubuntu"/>
                <a:ea typeface="Ubuntu"/>
                <a:cs typeface="Ubuntu"/>
                <a:sym typeface="Ubuntu"/>
              </a:rPr>
            </a:br>
            <a:r>
              <a:rPr b="1" lang="en-US" sz="2800">
                <a:solidFill>
                  <a:srgbClr val="FFFFFF"/>
                </a:solidFill>
                <a:latin typeface="Ubuntu"/>
                <a:ea typeface="Ubuntu"/>
                <a:cs typeface="Ubuntu"/>
                <a:sym typeface="Ubuntu"/>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Architecture</a:t>
            </a:r>
          </a:p>
        </p:txBody>
      </p:sp>
      <p:sp>
        <p:nvSpPr>
          <p:cNvPr id="161" name="Shape 161"/>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3-tier architecture and Client-Server</a:t>
            </a:r>
          </a:p>
          <a:p>
            <a:pPr indent="-282575" lvl="0" marL="282575" marR="0" rtl="0" algn="l">
              <a:spcBef>
                <a:spcPts val="2000"/>
              </a:spcBef>
              <a:spcAft>
                <a:spcPts val="0"/>
              </a:spcAft>
              <a:buClr>
                <a:srgbClr val="FFFFFF"/>
              </a:buClr>
              <a:buSzPct val="100000"/>
              <a:buFont typeface="Noto Sans Symbols"/>
              <a:buChar char="●"/>
            </a:pPr>
            <a:r>
              <a:rPr lang="en-US">
                <a:solidFill>
                  <a:srgbClr val="FFFFFF"/>
                </a:solidFill>
              </a:rPr>
              <a:t>Defined and implemented the architecture for VIP 2.0</a:t>
            </a:r>
          </a:p>
          <a:p>
            <a:pPr lvl="0" rtl="0">
              <a:lnSpc>
                <a:spcPct val="100000"/>
              </a:lnSpc>
              <a:spcBef>
                <a:spcPts val="0"/>
              </a:spcBef>
              <a:buClr>
                <a:schemeClr val="lt1"/>
              </a:buClr>
              <a:buSzPct val="100000"/>
              <a:buFont typeface="Noto Sans Symbols"/>
              <a:buChar char="●"/>
            </a:pPr>
            <a:r>
              <a:rPr lang="en-US">
                <a:solidFill>
                  <a:schemeClr val="lt1"/>
                </a:solidFill>
              </a:rPr>
              <a:t>Security/Privacy</a:t>
            </a:r>
          </a:p>
          <a:p>
            <a:pPr indent="-228600" lvl="0" marL="914400" rtl="0">
              <a:lnSpc>
                <a:spcPct val="100000"/>
              </a:lnSpc>
              <a:spcBef>
                <a:spcPts val="0"/>
              </a:spcBef>
              <a:buClr>
                <a:schemeClr val="lt1"/>
              </a:buClr>
              <a:buAutoNum type="arabicPeriod"/>
            </a:pPr>
            <a:r>
              <a:rPr lang="en-US">
                <a:solidFill>
                  <a:schemeClr val="lt1"/>
                </a:solidFill>
              </a:rPr>
              <a:t>Oauthd authentication</a:t>
            </a:r>
          </a:p>
          <a:p>
            <a:pPr indent="-228600" lvl="0" marL="914400" rtl="0">
              <a:lnSpc>
                <a:spcPct val="100000"/>
              </a:lnSpc>
              <a:spcBef>
                <a:spcPts val="0"/>
              </a:spcBef>
              <a:buClr>
                <a:schemeClr val="lt1"/>
              </a:buClr>
              <a:buAutoNum type="arabicPeriod"/>
            </a:pPr>
            <a:r>
              <a:rPr lang="en-US">
                <a:solidFill>
                  <a:schemeClr val="lt1"/>
                </a:solidFill>
              </a:rPr>
              <a:t>Hashing and salting of passwords</a:t>
            </a:r>
          </a:p>
          <a:p>
            <a:pPr indent="-228600" lvl="0" marL="914400" rtl="0">
              <a:lnSpc>
                <a:spcPct val="100000"/>
              </a:lnSpc>
              <a:spcBef>
                <a:spcPts val="0"/>
              </a:spcBef>
              <a:buClr>
                <a:schemeClr val="lt1"/>
              </a:buClr>
              <a:buAutoNum type="arabicPeriod"/>
            </a:pPr>
            <a:r>
              <a:rPr lang="en-US">
                <a:solidFill>
                  <a:schemeClr val="lt1"/>
                </a:solidFill>
              </a:rPr>
              <a:t>Sanitizing user input</a:t>
            </a:r>
          </a:p>
          <a:p>
            <a:pPr indent="-228600" lvl="0" marL="914400" rtl="0">
              <a:lnSpc>
                <a:spcPct val="100000"/>
              </a:lnSpc>
              <a:spcBef>
                <a:spcPts val="0"/>
              </a:spcBef>
              <a:buClr>
                <a:schemeClr val="lt1"/>
              </a:buClr>
              <a:buAutoNum type="arabicPeriod"/>
            </a:pPr>
            <a:r>
              <a:rPr lang="en-US">
                <a:solidFill>
                  <a:schemeClr val="lt1"/>
                </a:solidFill>
              </a:rPr>
              <a:t>Token based authentication (bcrypt)</a:t>
            </a:r>
          </a:p>
          <a:p>
            <a:pPr indent="0" lvl="0" marL="0" marR="0" rtl="0" algn="l">
              <a:spcBef>
                <a:spcPts val="2000"/>
              </a:spcBef>
              <a:spcAft>
                <a:spcPts val="0"/>
              </a:spcAft>
              <a:buNone/>
            </a:pPr>
            <a:r>
              <a:t/>
            </a:r>
            <a:endParaRPr>
              <a:solidFill>
                <a:srgbClr val="FFFFFF"/>
              </a:solidFill>
            </a:endParaRP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p:nvPr/>
        </p:nvSpPr>
        <p:spPr>
          <a:xfrm>
            <a:off x="0" y="1293125"/>
            <a:ext cx="9144000" cy="50922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68" name="Shape 168"/>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Deployment</a:t>
            </a:r>
          </a:p>
        </p:txBody>
      </p:sp>
      <p:pic>
        <p:nvPicPr>
          <p:cNvPr id="169" name="Shape 169"/>
          <p:cNvPicPr preferRelativeResize="0"/>
          <p:nvPr/>
        </p:nvPicPr>
        <p:blipFill>
          <a:blip r:embed="rId3">
            <a:alphaModFix/>
          </a:blip>
          <a:stretch>
            <a:fillRect/>
          </a:stretch>
        </p:blipFill>
        <p:spPr>
          <a:xfrm>
            <a:off x="219475" y="1425575"/>
            <a:ext cx="8703475" cy="4870025"/>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p:nvPr/>
        </p:nvSpPr>
        <p:spPr>
          <a:xfrm>
            <a:off x="0" y="1078475"/>
            <a:ext cx="9144000" cy="558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76" name="Shape 17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t>
            </a:r>
            <a:r>
              <a:rPr lang="en-US" sz="3000">
                <a:solidFill>
                  <a:srgbClr val="FFFFFF"/>
                </a:solidFill>
              </a:rPr>
              <a:t>Persistent data design</a:t>
            </a:r>
          </a:p>
        </p:txBody>
      </p:sp>
      <p:pic>
        <p:nvPicPr>
          <p:cNvPr id="177" name="Shape 177"/>
          <p:cNvPicPr preferRelativeResize="0"/>
          <p:nvPr/>
        </p:nvPicPr>
        <p:blipFill>
          <a:blip r:embed="rId3">
            <a:alphaModFix/>
          </a:blip>
          <a:stretch>
            <a:fillRect/>
          </a:stretch>
        </p:blipFill>
        <p:spPr>
          <a:xfrm>
            <a:off x="967762" y="1074425"/>
            <a:ext cx="7206875" cy="559224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Minimal Class Diagram</a:t>
            </a:r>
          </a:p>
        </p:txBody>
      </p:sp>
      <p:sp>
        <p:nvSpPr>
          <p:cNvPr id="184" name="Shape 184"/>
          <p:cNvSpPr/>
          <p:nvPr/>
        </p:nvSpPr>
        <p:spPr>
          <a:xfrm>
            <a:off x="0" y="1149975"/>
            <a:ext cx="9144000" cy="4760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pic>
        <p:nvPicPr>
          <p:cNvPr id="185" name="Shape 185"/>
          <p:cNvPicPr preferRelativeResize="0"/>
          <p:nvPr/>
        </p:nvPicPr>
        <p:blipFill>
          <a:blip r:embed="rId3">
            <a:alphaModFix/>
          </a:blip>
          <a:stretch>
            <a:fillRect/>
          </a:stretch>
        </p:blipFill>
        <p:spPr>
          <a:xfrm>
            <a:off x="313325" y="1210499"/>
            <a:ext cx="8515775" cy="4621924"/>
          </a:xfrm>
          <a:prstGeom prst="rect">
            <a:avLst/>
          </a:prstGeom>
          <a:noFill/>
          <a:ln>
            <a:noFill/>
          </a:ln>
        </p:spPr>
      </p:pic>
      <p:sp>
        <p:nvSpPr>
          <p:cNvPr id="186" name="Shape 186"/>
          <p:cNvSpPr/>
          <p:nvPr/>
        </p:nvSpPr>
        <p:spPr>
          <a:xfrm>
            <a:off x="1212850" y="1187075"/>
            <a:ext cx="1310700" cy="4092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7" name="Shape 187"/>
          <p:cNvSpPr/>
          <p:nvPr/>
        </p:nvSpPr>
        <p:spPr>
          <a:xfrm>
            <a:off x="2711000" y="1187075"/>
            <a:ext cx="1413900" cy="4716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8" name="Shape 188"/>
          <p:cNvSpPr/>
          <p:nvPr/>
        </p:nvSpPr>
        <p:spPr>
          <a:xfrm>
            <a:off x="2256275" y="1997650"/>
            <a:ext cx="1263000" cy="5901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9" name="Shape 189"/>
          <p:cNvSpPr/>
          <p:nvPr/>
        </p:nvSpPr>
        <p:spPr>
          <a:xfrm>
            <a:off x="402775" y="2116150"/>
            <a:ext cx="1413900" cy="4716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0" name="Shape 190"/>
          <p:cNvSpPr/>
          <p:nvPr/>
        </p:nvSpPr>
        <p:spPr>
          <a:xfrm>
            <a:off x="1518325" y="2787200"/>
            <a:ext cx="1413900" cy="4092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1" name="Shape 191"/>
          <p:cNvSpPr/>
          <p:nvPr/>
        </p:nvSpPr>
        <p:spPr>
          <a:xfrm>
            <a:off x="1465625" y="3278325"/>
            <a:ext cx="1413900" cy="3702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2" name="Shape 192"/>
          <p:cNvSpPr/>
          <p:nvPr/>
        </p:nvSpPr>
        <p:spPr>
          <a:xfrm>
            <a:off x="104425" y="2806700"/>
            <a:ext cx="1413900" cy="3702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3" name="Shape 193"/>
          <p:cNvSpPr/>
          <p:nvPr/>
        </p:nvSpPr>
        <p:spPr>
          <a:xfrm>
            <a:off x="104425" y="3648525"/>
            <a:ext cx="1413900" cy="4716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4" name="Shape 194"/>
          <p:cNvSpPr/>
          <p:nvPr/>
        </p:nvSpPr>
        <p:spPr>
          <a:xfrm>
            <a:off x="5606000" y="4791350"/>
            <a:ext cx="1368000" cy="3702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5" name="Shape 195"/>
          <p:cNvSpPr/>
          <p:nvPr/>
        </p:nvSpPr>
        <p:spPr>
          <a:xfrm>
            <a:off x="5464100" y="3648525"/>
            <a:ext cx="1368000" cy="3702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0" name="Shape 200"/>
        <p:cNvGrpSpPr/>
        <p:nvPr/>
      </p:nvGrpSpPr>
      <p:grpSpPr>
        <a:xfrm>
          <a:off x="0" y="0"/>
          <a:ext cx="0" cy="0"/>
          <a:chOff x="0" y="0"/>
          <a:chExt cx="0" cy="0"/>
        </a:xfrm>
      </p:grpSpPr>
      <p:sp>
        <p:nvSpPr>
          <p:cNvPr id="201" name="Shape 20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Suites and Test Cases</a:t>
            </a:r>
          </a:p>
        </p:txBody>
      </p:sp>
      <p:sp>
        <p:nvSpPr>
          <p:cNvPr id="202" name="Shape 202"/>
          <p:cNvSpPr txBox="1"/>
          <p:nvPr>
            <p:ph idx="1" type="body"/>
          </p:nvPr>
        </p:nvSpPr>
        <p:spPr>
          <a:xfrm>
            <a:off x="779475" y="1828800"/>
            <a:ext cx="7583400" cy="4797300"/>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Sunny Day</a:t>
            </a:r>
          </a:p>
          <a:p>
            <a:pPr indent="0" lvl="0" marL="0" marR="0" rtl="0" algn="l">
              <a:spcBef>
                <a:spcPts val="2000"/>
              </a:spcBef>
              <a:spcAft>
                <a:spcPts val="0"/>
              </a:spcAft>
              <a:buNone/>
            </a:pPr>
            <a:r>
              <a:rPr lang="en-US" sz="1200">
                <a:solidFill>
                  <a:schemeClr val="lt1"/>
                </a:solidFill>
              </a:rPr>
              <a:t>ID: MJ-SD-523-01</a:t>
            </a:r>
            <a:br>
              <a:rPr lang="en-US" sz="1200">
                <a:solidFill>
                  <a:schemeClr val="lt1"/>
                </a:solidFill>
              </a:rPr>
            </a:br>
            <a:r>
              <a:rPr b="1" lang="en-US" sz="1200">
                <a:solidFill>
                  <a:schemeClr val="lt1"/>
                </a:solidFill>
              </a:rPr>
              <a:t>Purpose</a:t>
            </a:r>
            <a:br>
              <a:rPr lang="en-US" sz="1200">
                <a:solidFill>
                  <a:schemeClr val="lt1"/>
                </a:solidFill>
              </a:rPr>
            </a:br>
            <a:r>
              <a:rPr lang="en-US" sz="1200">
                <a:solidFill>
                  <a:schemeClr val="lt1"/>
                </a:solidFill>
              </a:rPr>
              <a:t>	Test if Student name is found on valid  search</a:t>
            </a:r>
            <a:br>
              <a:rPr lang="en-US" sz="1200">
                <a:solidFill>
                  <a:schemeClr val="lt1"/>
                </a:solidFill>
              </a:rPr>
            </a:br>
            <a:r>
              <a:rPr b="1" lang="en-US" sz="1400">
                <a:solidFill>
                  <a:schemeClr val="lt1"/>
                </a:solidFill>
              </a:rPr>
              <a:t>Precondition</a:t>
            </a:r>
            <a:br>
              <a:rPr lang="en-US" sz="1200">
                <a:solidFill>
                  <a:schemeClr val="lt1"/>
                </a:solidFill>
              </a:rPr>
            </a:br>
            <a:r>
              <a:rPr lang="en-US" sz="1200">
                <a:solidFill>
                  <a:schemeClr val="lt1"/>
                </a:solidFill>
              </a:rPr>
              <a:t>	User has logged on mobile judge</a:t>
            </a:r>
            <a:br>
              <a:rPr lang="en-US" sz="1200">
                <a:solidFill>
                  <a:schemeClr val="lt1"/>
                </a:solidFill>
              </a:rPr>
            </a:br>
            <a:r>
              <a:rPr lang="en-US" sz="1200">
                <a:solidFill>
                  <a:schemeClr val="lt1"/>
                </a:solidFill>
              </a:rPr>
              <a:t>	User is on the second tab of the email Wizard</a:t>
            </a:r>
            <a:br>
              <a:rPr lang="en-US" sz="1200">
                <a:solidFill>
                  <a:schemeClr val="lt1"/>
                </a:solidFill>
              </a:rPr>
            </a:br>
            <a:r>
              <a:rPr b="1" lang="en-US" sz="1400">
                <a:solidFill>
                  <a:schemeClr val="lt1"/>
                </a:solidFill>
              </a:rPr>
              <a:t>Input</a:t>
            </a:r>
            <a:br>
              <a:rPr lang="en-US" sz="1200">
                <a:solidFill>
                  <a:schemeClr val="lt1"/>
                </a:solidFill>
              </a:rPr>
            </a:br>
            <a:r>
              <a:rPr lang="en-US" sz="1200">
                <a:solidFill>
                  <a:schemeClr val="lt1"/>
                </a:solidFill>
              </a:rPr>
              <a:t>	User types in name in the search bar and clicks enter with students grid open</a:t>
            </a:r>
            <a:br>
              <a:rPr lang="en-US" sz="1200">
                <a:solidFill>
                  <a:schemeClr val="lt1"/>
                </a:solidFill>
              </a:rPr>
            </a:br>
            <a:r>
              <a:rPr b="1" lang="en-US" sz="1400">
                <a:solidFill>
                  <a:schemeClr val="lt1"/>
                </a:solidFill>
              </a:rPr>
              <a:t>Expected Result</a:t>
            </a:r>
            <a:br>
              <a:rPr lang="en-US" sz="1200">
                <a:solidFill>
                  <a:schemeClr val="lt1"/>
                </a:solidFill>
              </a:rPr>
            </a:br>
            <a:r>
              <a:rPr lang="en-US" sz="1200">
                <a:solidFill>
                  <a:schemeClr val="lt1"/>
                </a:solidFill>
              </a:rPr>
              <a:t>	Grid returns Student record that name matches search criteria</a:t>
            </a:r>
            <a:br>
              <a:rPr lang="en-US" sz="1200">
                <a:solidFill>
                  <a:schemeClr val="lt1"/>
                </a:solidFill>
              </a:rPr>
            </a:br>
            <a:r>
              <a:rPr lang="en-US" sz="1200">
                <a:solidFill>
                  <a:schemeClr val="lt1"/>
                </a:solidFill>
              </a:rPr>
              <a:t>	The student record must be selectable</a:t>
            </a:r>
            <a:br>
              <a:rPr lang="en-US" sz="1200">
                <a:solidFill>
                  <a:schemeClr val="lt1"/>
                </a:solidFill>
              </a:rPr>
            </a:br>
            <a:r>
              <a:rPr lang="en-US" sz="1200">
                <a:solidFill>
                  <a:schemeClr val="lt1"/>
                </a:solidFill>
              </a:rPr>
              <a:t>	Text “(must be cleared to proceed to next) should appear in red, bold color/font</a:t>
            </a:r>
            <a:br>
              <a:rPr lang="en-US" sz="1200">
                <a:solidFill>
                  <a:schemeClr val="lt1"/>
                </a:solidFill>
              </a:rPr>
            </a:br>
            <a:r>
              <a:rPr lang="en-US" sz="1200">
                <a:solidFill>
                  <a:schemeClr val="lt1"/>
                </a:solidFill>
              </a:rPr>
              <a:t>	Next button is disabled</a:t>
            </a:r>
            <a:br>
              <a:rPr lang="en-US" sz="1200">
                <a:solidFill>
                  <a:schemeClr val="lt1"/>
                </a:solidFill>
              </a:rPr>
            </a:br>
            <a:r>
              <a:rPr b="1" lang="en-US" sz="1400">
                <a:solidFill>
                  <a:schemeClr val="lt1"/>
                </a:solidFill>
              </a:rPr>
              <a:t>Actual Result</a:t>
            </a:r>
            <a:br>
              <a:rPr lang="en-US" sz="1200">
                <a:solidFill>
                  <a:schemeClr val="lt1"/>
                </a:solidFill>
              </a:rPr>
            </a:br>
            <a:r>
              <a:rPr lang="en-US" sz="1200">
                <a:solidFill>
                  <a:schemeClr val="lt1"/>
                </a:solidFill>
              </a:rPr>
              <a:t>	Grid returns Student record that name matches search criteria</a:t>
            </a:r>
            <a:br>
              <a:rPr lang="en-US" sz="1200">
                <a:solidFill>
                  <a:schemeClr val="lt1"/>
                </a:solidFill>
              </a:rPr>
            </a:br>
            <a:r>
              <a:rPr lang="en-US" sz="1200">
                <a:solidFill>
                  <a:schemeClr val="lt1"/>
                </a:solidFill>
              </a:rPr>
              <a:t>	The student record is selectable</a:t>
            </a:r>
            <a:br>
              <a:rPr lang="en-US" sz="1200">
                <a:solidFill>
                  <a:schemeClr val="lt1"/>
                </a:solidFill>
              </a:rPr>
            </a:br>
            <a:r>
              <a:rPr lang="en-US" sz="1200">
                <a:solidFill>
                  <a:schemeClr val="lt1"/>
                </a:solidFill>
              </a:rPr>
              <a:t>	Text “(must be cleared to proceed to next) appears in red, bold color/font</a:t>
            </a:r>
            <a:br>
              <a:rPr lang="en-US" sz="1200">
                <a:solidFill>
                  <a:schemeClr val="lt1"/>
                </a:solidFill>
              </a:rPr>
            </a:br>
            <a:r>
              <a:rPr lang="en-US" sz="1200">
                <a:solidFill>
                  <a:schemeClr val="lt1"/>
                </a:solidFill>
              </a:rPr>
              <a:t>	Next button is disabled</a:t>
            </a:r>
            <a:br>
              <a:rPr lang="en-US" sz="1400">
                <a:solidFill>
                  <a:schemeClr val="lt1"/>
                </a:solidFill>
              </a:rPr>
            </a:b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7" name="Shape 207"/>
        <p:cNvGrpSpPr/>
        <p:nvPr/>
      </p:nvGrpSpPr>
      <p:grpSpPr>
        <a:xfrm>
          <a:off x="0" y="0"/>
          <a:ext cx="0" cy="0"/>
          <a:chOff x="0" y="0"/>
          <a:chExt cx="0" cy="0"/>
        </a:xfrm>
      </p:grpSpPr>
      <p:sp>
        <p:nvSpPr>
          <p:cNvPr id="208" name="Shape 20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Suites and Test Cases</a:t>
            </a:r>
          </a:p>
        </p:txBody>
      </p:sp>
      <p:sp>
        <p:nvSpPr>
          <p:cNvPr id="209" name="Shape 209"/>
          <p:cNvSpPr txBox="1"/>
          <p:nvPr>
            <p:ph idx="1" type="body"/>
          </p:nvPr>
        </p:nvSpPr>
        <p:spPr>
          <a:xfrm>
            <a:off x="779475" y="1881725"/>
            <a:ext cx="7583400" cy="4744200"/>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chemeClr val="lt1"/>
              </a:buClr>
              <a:buSzPct val="157142"/>
              <a:buFont typeface="Noto Sans Symbols"/>
              <a:buChar char="●"/>
            </a:pPr>
            <a:r>
              <a:rPr lang="en-US">
                <a:solidFill>
                  <a:schemeClr val="lt1"/>
                </a:solidFill>
              </a:rPr>
              <a:t>Rainy </a:t>
            </a:r>
            <a:r>
              <a:rPr b="0" i="0" lang="en-US" sz="2200" u="none" cap="none" strike="noStrike">
                <a:solidFill>
                  <a:schemeClr val="lt1"/>
                </a:solidFill>
                <a:latin typeface="Trebuchet MS"/>
                <a:ea typeface="Trebuchet MS"/>
                <a:cs typeface="Trebuchet MS"/>
                <a:sym typeface="Trebuchet MS"/>
              </a:rPr>
              <a:t>Day</a:t>
            </a:r>
          </a:p>
          <a:p>
            <a:pPr indent="0" lvl="0" marL="0" marR="0" rtl="0" algn="l">
              <a:spcBef>
                <a:spcPts val="0"/>
              </a:spcBef>
              <a:spcAft>
                <a:spcPts val="0"/>
              </a:spcAft>
              <a:buNone/>
            </a:pPr>
            <a:r>
              <a:t/>
            </a:r>
            <a:endParaRPr sz="1400">
              <a:solidFill>
                <a:schemeClr val="lt1"/>
              </a:solidFill>
            </a:endParaRPr>
          </a:p>
          <a:p>
            <a:pPr indent="0" lvl="0" marL="0" marR="0" rtl="0" algn="l">
              <a:spcBef>
                <a:spcPts val="0"/>
              </a:spcBef>
              <a:spcAft>
                <a:spcPts val="0"/>
              </a:spcAft>
              <a:buNone/>
            </a:pPr>
            <a:r>
              <a:rPr lang="en-US" sz="1400">
                <a:solidFill>
                  <a:schemeClr val="lt1"/>
                </a:solidFill>
              </a:rPr>
              <a:t>ID: MJ-SD-523-06</a:t>
            </a:r>
          </a:p>
          <a:p>
            <a:pPr indent="0" lvl="0" marL="0" marR="0" rtl="0" algn="l">
              <a:spcBef>
                <a:spcPts val="0"/>
              </a:spcBef>
              <a:spcAft>
                <a:spcPts val="0"/>
              </a:spcAft>
              <a:buNone/>
            </a:pPr>
            <a:r>
              <a:rPr lang="en-US" sz="1400">
                <a:solidFill>
                  <a:schemeClr val="lt1"/>
                </a:solidFill>
              </a:rPr>
              <a:t>Purpose</a:t>
            </a:r>
            <a:br>
              <a:rPr lang="en-US" sz="1200">
                <a:solidFill>
                  <a:schemeClr val="lt1"/>
                </a:solidFill>
              </a:rPr>
            </a:br>
            <a:r>
              <a:rPr lang="en-US" sz="1200">
                <a:solidFill>
                  <a:schemeClr val="lt1"/>
                </a:solidFill>
              </a:rPr>
              <a:t>	Test if clicking no on warning message removes message box without navigating user</a:t>
            </a:r>
            <a:br>
              <a:rPr lang="en-US" sz="1200">
                <a:solidFill>
                  <a:schemeClr val="lt1"/>
                </a:solidFill>
              </a:rPr>
            </a:br>
            <a:r>
              <a:rPr lang="en-US" sz="1400">
                <a:solidFill>
                  <a:schemeClr val="lt1"/>
                </a:solidFill>
              </a:rPr>
              <a:t>Precondition</a:t>
            </a:r>
            <a:br>
              <a:rPr lang="en-US" sz="1200">
                <a:solidFill>
                  <a:schemeClr val="lt1"/>
                </a:solidFill>
              </a:rPr>
            </a:br>
            <a:r>
              <a:rPr lang="en-US" sz="1200">
                <a:solidFill>
                  <a:schemeClr val="lt1"/>
                </a:solidFill>
              </a:rPr>
              <a:t>	User has logged on mobile judge</a:t>
            </a:r>
            <a:br>
              <a:rPr lang="en-US" sz="1200">
                <a:solidFill>
                  <a:schemeClr val="lt1"/>
                </a:solidFill>
              </a:rPr>
            </a:br>
            <a:r>
              <a:rPr lang="en-US" sz="1200">
                <a:solidFill>
                  <a:schemeClr val="lt1"/>
                </a:solidFill>
              </a:rPr>
              <a:t>	User is on the second tab of the email Wizard</a:t>
            </a:r>
            <a:br>
              <a:rPr lang="en-US" sz="1200">
                <a:solidFill>
                  <a:schemeClr val="lt1"/>
                </a:solidFill>
              </a:rPr>
            </a:br>
            <a:r>
              <a:rPr lang="en-US" sz="1200">
                <a:solidFill>
                  <a:schemeClr val="lt1"/>
                </a:solidFill>
              </a:rPr>
              <a:t>	User has clicked previous button and warning message is displayed</a:t>
            </a:r>
            <a:br>
              <a:rPr lang="en-US" sz="1200">
                <a:solidFill>
                  <a:schemeClr val="lt1"/>
                </a:solidFill>
              </a:rPr>
            </a:br>
            <a:r>
              <a:rPr lang="en-US" sz="1400">
                <a:solidFill>
                  <a:schemeClr val="lt1"/>
                </a:solidFill>
              </a:rPr>
              <a:t>Input</a:t>
            </a:r>
            <a:br>
              <a:rPr lang="en-US" sz="1200">
                <a:solidFill>
                  <a:schemeClr val="lt1"/>
                </a:solidFill>
              </a:rPr>
            </a:br>
            <a:r>
              <a:rPr lang="en-US" sz="1200">
                <a:solidFill>
                  <a:schemeClr val="lt1"/>
                </a:solidFill>
              </a:rPr>
              <a:t>	User clicks on No button</a:t>
            </a:r>
            <a:br>
              <a:rPr lang="en-US" sz="1200">
                <a:solidFill>
                  <a:schemeClr val="lt1"/>
                </a:solidFill>
              </a:rPr>
            </a:br>
            <a:r>
              <a:rPr lang="en-US" sz="1400">
                <a:solidFill>
                  <a:schemeClr val="lt1"/>
                </a:solidFill>
              </a:rPr>
              <a:t>Expected Result</a:t>
            </a:r>
            <a:br>
              <a:rPr lang="en-US" sz="1200">
                <a:solidFill>
                  <a:schemeClr val="lt1"/>
                </a:solidFill>
              </a:rPr>
            </a:br>
            <a:r>
              <a:rPr lang="en-US" sz="1200">
                <a:solidFill>
                  <a:schemeClr val="lt1"/>
                </a:solidFill>
              </a:rPr>
              <a:t>	User is not navigated to previous tab and message box disappears</a:t>
            </a:r>
            <a:br>
              <a:rPr lang="en-US" sz="1200">
                <a:solidFill>
                  <a:schemeClr val="lt1"/>
                </a:solidFill>
              </a:rPr>
            </a:br>
            <a:r>
              <a:rPr lang="en-US" sz="1400">
                <a:solidFill>
                  <a:schemeClr val="lt1"/>
                </a:solidFill>
              </a:rPr>
              <a:t>Actual Result</a:t>
            </a:r>
            <a:br>
              <a:rPr lang="en-US" sz="1200">
                <a:solidFill>
                  <a:schemeClr val="lt1"/>
                </a:solidFill>
              </a:rPr>
            </a:br>
            <a:r>
              <a:rPr lang="en-US" sz="1200">
                <a:solidFill>
                  <a:schemeClr val="lt1"/>
                </a:solidFill>
              </a:rPr>
              <a:t>	User is not navigated to previous tab and message box disappears</a:t>
            </a:r>
            <a:br>
              <a:rPr lang="en-US" sz="1400">
                <a:solidFill>
                  <a:schemeClr val="lt1"/>
                </a:solidFill>
              </a:rPr>
            </a:br>
            <a:br>
              <a:rPr lang="en-US" sz="1400">
                <a:solidFill>
                  <a:schemeClr val="lt1"/>
                </a:solidFill>
              </a:rPr>
            </a:b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4" name="Shape 214"/>
        <p:cNvGrpSpPr/>
        <p:nvPr/>
      </p:nvGrpSpPr>
      <p:grpSpPr>
        <a:xfrm>
          <a:off x="0" y="0"/>
          <a:ext cx="0" cy="0"/>
          <a:chOff x="0" y="0"/>
          <a:chExt cx="0" cy="0"/>
        </a:xfrm>
      </p:grpSpPr>
      <p:sp>
        <p:nvSpPr>
          <p:cNvPr id="215" name="Shape 215"/>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Summary</a:t>
            </a:r>
          </a:p>
        </p:txBody>
      </p:sp>
      <p:sp>
        <p:nvSpPr>
          <p:cNvPr id="216" name="Shape 216"/>
          <p:cNvSpPr/>
          <p:nvPr/>
        </p:nvSpPr>
        <p:spPr>
          <a:xfrm>
            <a:off x="75" y="4222525"/>
            <a:ext cx="9144000" cy="2164200"/>
          </a:xfrm>
          <a:prstGeom prst="rect">
            <a:avLst/>
          </a:prstGeom>
          <a:solidFill>
            <a:srgbClr val="1C458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17" name="Shape 217"/>
          <p:cNvSpPr txBox="1"/>
          <p:nvPr/>
        </p:nvSpPr>
        <p:spPr>
          <a:xfrm>
            <a:off x="317399" y="4314625"/>
            <a:ext cx="8550900" cy="1980000"/>
          </a:xfrm>
          <a:prstGeom prst="rect">
            <a:avLst/>
          </a:prstGeom>
          <a:noFill/>
          <a:ln>
            <a:noFill/>
          </a:ln>
        </p:spPr>
        <p:txBody>
          <a:bodyPr anchorCtr="0" anchor="ctr" bIns="45700" lIns="91425" rIns="91425" tIns="45700">
            <a:noAutofit/>
          </a:bodyPr>
          <a:lstStyle/>
          <a:p>
            <a:pPr lvl="0" rtl="0">
              <a:spcBef>
                <a:spcPts val="0"/>
              </a:spcBef>
              <a:buNone/>
            </a:pPr>
            <a:r>
              <a:rPr lang="en-US" sz="3240">
                <a:solidFill>
                  <a:srgbClr val="FFFFFF"/>
                </a:solidFill>
                <a:latin typeface="Questrial"/>
                <a:ea typeface="Questrial"/>
                <a:cs typeface="Questrial"/>
                <a:sym typeface="Questrial"/>
              </a:rPr>
              <a:t>Contact information:</a:t>
            </a:r>
          </a:p>
          <a:p>
            <a:pPr lvl="0" rtl="0">
              <a:spcBef>
                <a:spcPts val="0"/>
              </a:spcBef>
              <a:buNone/>
            </a:pPr>
            <a:r>
              <a:rPr lang="en-US" sz="3240">
                <a:solidFill>
                  <a:srgbClr val="FFFFFF"/>
                </a:solidFill>
                <a:latin typeface="Questrial"/>
                <a:ea typeface="Questrial"/>
                <a:cs typeface="Questrial"/>
                <a:sym typeface="Questrial"/>
              </a:rPr>
              <a:t>Miguel Conde</a:t>
            </a:r>
            <a:br>
              <a:rPr lang="en-US" sz="3240">
                <a:solidFill>
                  <a:srgbClr val="FFFFFF"/>
                </a:solidFill>
                <a:latin typeface="Questrial"/>
                <a:ea typeface="Questrial"/>
                <a:cs typeface="Questrial"/>
                <a:sym typeface="Questrial"/>
              </a:rPr>
            </a:br>
            <a:r>
              <a:rPr lang="en-US" sz="3240">
                <a:solidFill>
                  <a:srgbClr val="FFFFFF"/>
                </a:solidFill>
                <a:latin typeface="Questrial"/>
                <a:ea typeface="Questrial"/>
                <a:cs typeface="Questrial"/>
                <a:sym typeface="Questrial"/>
              </a:rPr>
              <a:t>email: Mcond005@fiu.edu </a:t>
            </a:r>
          </a:p>
        </p:txBody>
      </p:sp>
      <p:sp>
        <p:nvSpPr>
          <p:cNvPr id="218" name="Shape 218"/>
          <p:cNvSpPr txBox="1"/>
          <p:nvPr/>
        </p:nvSpPr>
        <p:spPr>
          <a:xfrm>
            <a:off x="848600" y="1653875"/>
            <a:ext cx="7455600" cy="24159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FFFFFF"/>
                </a:solidFill>
              </a:rPr>
              <a:t>Improving functionality for all users in Mobile Judge (Admin, Judges, and Students) and setting the groundwork for the VIP website.</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p:nvPr/>
        </p:nvSpPr>
        <p:spPr>
          <a:xfrm>
            <a:off x="0" y="1282250"/>
            <a:ext cx="9144000" cy="3739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93" name="Shape 93"/>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solidFill>
                  <a:srgbClr val="FFFFFF"/>
                </a:solidFill>
              </a:rPr>
              <a:t>Problem Definition</a:t>
            </a:r>
          </a:p>
        </p:txBody>
      </p:sp>
      <p:sp>
        <p:nvSpPr>
          <p:cNvPr id="94" name="Shape 94"/>
          <p:cNvSpPr/>
          <p:nvPr/>
        </p:nvSpPr>
        <p:spPr>
          <a:xfrm>
            <a:off x="-53500" y="1174850"/>
            <a:ext cx="9144000" cy="4751400"/>
          </a:xfrm>
          <a:prstGeom prst="rect">
            <a:avLst/>
          </a:prstGeom>
          <a:solidFill>
            <a:srgbClr val="1C458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95" name="Shape 95"/>
          <p:cNvSpPr txBox="1"/>
          <p:nvPr/>
        </p:nvSpPr>
        <p:spPr>
          <a:xfrm>
            <a:off x="379237" y="1676242"/>
            <a:ext cx="7583400" cy="1290000"/>
          </a:xfrm>
          <a:prstGeom prst="rect">
            <a:avLst/>
          </a:prstGeom>
          <a:noFill/>
          <a:ln>
            <a:noFill/>
          </a:ln>
        </p:spPr>
        <p:txBody>
          <a:bodyPr anchorCtr="0" anchor="ctr" bIns="45700" lIns="91425" rIns="91425" tIns="45700">
            <a:noAutofit/>
          </a:bodyPr>
          <a:lstStyle/>
          <a:p>
            <a:pPr lvl="0" rtl="0">
              <a:lnSpc>
                <a:spcPct val="115000"/>
              </a:lnSpc>
              <a:spcBef>
                <a:spcPts val="0"/>
              </a:spcBef>
              <a:buNone/>
            </a:pPr>
            <a:r>
              <a:rPr lang="en-US" sz="1800">
                <a:solidFill>
                  <a:srgbClr val="FFFFFF"/>
                </a:solidFill>
                <a:latin typeface="Trebuchet MS"/>
                <a:ea typeface="Trebuchet MS"/>
                <a:cs typeface="Trebuchet MS"/>
                <a:sym typeface="Trebuchet MS"/>
              </a:rPr>
              <a:t>Mobile Judge is a web application that is built more for mobile devices to be the primary use. Mobile Judge is the application that judges will be using to score students during the senior project showcase.</a:t>
            </a:r>
          </a:p>
        </p:txBody>
      </p:sp>
      <p:sp>
        <p:nvSpPr>
          <p:cNvPr id="96" name="Shape 96"/>
          <p:cNvSpPr/>
          <p:nvPr/>
        </p:nvSpPr>
        <p:spPr>
          <a:xfrm>
            <a:off x="379237" y="1425600"/>
            <a:ext cx="1942800" cy="394500"/>
          </a:xfrm>
          <a:prstGeom prst="rect">
            <a:avLst/>
          </a:prstGeom>
          <a:solidFill>
            <a:srgbClr val="4A86E8"/>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Our Project</a:t>
            </a:r>
          </a:p>
        </p:txBody>
      </p:sp>
      <p:sp>
        <p:nvSpPr>
          <p:cNvPr id="97" name="Shape 97"/>
          <p:cNvSpPr/>
          <p:nvPr/>
        </p:nvSpPr>
        <p:spPr>
          <a:xfrm>
            <a:off x="379237" y="2971925"/>
            <a:ext cx="2808300" cy="394500"/>
          </a:xfrm>
          <a:prstGeom prst="rect">
            <a:avLst/>
          </a:prstGeom>
          <a:solidFill>
            <a:srgbClr val="4A86E8"/>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Current Problems</a:t>
            </a:r>
          </a:p>
        </p:txBody>
      </p:sp>
      <p:sp>
        <p:nvSpPr>
          <p:cNvPr id="98" name="Shape 98"/>
          <p:cNvSpPr txBox="1"/>
          <p:nvPr/>
        </p:nvSpPr>
        <p:spPr>
          <a:xfrm>
            <a:off x="379245" y="3269548"/>
            <a:ext cx="4603200" cy="2472000"/>
          </a:xfrm>
          <a:prstGeom prst="rect">
            <a:avLst/>
          </a:prstGeom>
          <a:noFill/>
          <a:ln>
            <a:noFill/>
          </a:ln>
        </p:spPr>
        <p:txBody>
          <a:bodyPr anchorCtr="0" anchor="ctr" bIns="91425" lIns="91425" rIns="91425" tIns="91425">
            <a:noAutofit/>
          </a:bodyPr>
          <a:lstStyle/>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Lacked the ability to accept/reject grades</a:t>
            </a:r>
          </a:p>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View/update user profile page</a:t>
            </a:r>
          </a:p>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Ability for admin to filter email selections</a:t>
            </a:r>
          </a:p>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Social media account linking</a:t>
            </a:r>
          </a:p>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Pagination on all grids</a:t>
            </a:r>
          </a:p>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Export grades/judges</a:t>
            </a:r>
          </a:p>
          <a:p>
            <a:pPr indent="-330200" lvl="0" marL="457200" rtl="0">
              <a:lnSpc>
                <a:spcPct val="115000"/>
              </a:lnSpc>
              <a:spcBef>
                <a:spcPts val="0"/>
              </a:spcBef>
              <a:buClr>
                <a:srgbClr val="FFFFFF"/>
              </a:buClr>
              <a:buSzPct val="100000"/>
              <a:buFont typeface="Noto Sans Symbols"/>
              <a:buChar char="●"/>
            </a:pPr>
            <a:r>
              <a:rPr lang="en-US" sz="1600">
                <a:solidFill>
                  <a:srgbClr val="FFFFFF"/>
                </a:solidFill>
                <a:latin typeface="Trebuchet MS"/>
                <a:ea typeface="Trebuchet MS"/>
                <a:cs typeface="Trebuchet MS"/>
                <a:sym typeface="Trebuchet MS"/>
              </a:rPr>
              <a:t>Import Students</a:t>
            </a:r>
          </a:p>
          <a:p>
            <a:pPr indent="-330200" lvl="0" marL="457200" rtl="0">
              <a:lnSpc>
                <a:spcPct val="115000"/>
              </a:lnSpc>
              <a:spcBef>
                <a:spcPts val="0"/>
              </a:spcBef>
              <a:buClr>
                <a:srgbClr val="FFFFFF"/>
              </a:buClr>
              <a:buSzPct val="100000"/>
              <a:buFont typeface="Trebuchet MS"/>
              <a:buChar char="●"/>
            </a:pPr>
            <a:r>
              <a:rPr lang="en-US" sz="1600">
                <a:solidFill>
                  <a:srgbClr val="FFFFFF"/>
                </a:solidFill>
                <a:latin typeface="Trebuchet MS"/>
                <a:ea typeface="Trebuchet MS"/>
                <a:cs typeface="Trebuchet MS"/>
                <a:sym typeface="Trebuchet MS"/>
              </a:rPr>
              <a:t>Manage Student/Judges information</a:t>
            </a:r>
          </a:p>
        </p:txBody>
      </p:sp>
      <p:sp>
        <p:nvSpPr>
          <p:cNvPr id="99" name="Shape 99"/>
          <p:cNvSpPr/>
          <p:nvPr/>
        </p:nvSpPr>
        <p:spPr>
          <a:xfrm>
            <a:off x="5732625" y="3491525"/>
            <a:ext cx="3242100" cy="2019900"/>
          </a:xfrm>
          <a:prstGeom prst="rect">
            <a:avLst/>
          </a:prstGeom>
          <a:solidFill>
            <a:srgbClr val="01579B"/>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indent="-317500" lvl="0" marL="457200" rtl="0">
              <a:lnSpc>
                <a:spcPct val="115000"/>
              </a:lnSpc>
              <a:spcBef>
                <a:spcPts val="0"/>
              </a:spcBef>
              <a:buClr>
                <a:srgbClr val="FFFFFF"/>
              </a:buClr>
              <a:buFont typeface="Trebuchet MS"/>
              <a:buChar char="●"/>
            </a:pPr>
            <a:r>
              <a:rPr lang="en-US">
                <a:solidFill>
                  <a:srgbClr val="FFFFFF"/>
                </a:solidFill>
                <a:latin typeface="Trebuchet MS"/>
                <a:ea typeface="Trebuchet MS"/>
                <a:cs typeface="Trebuchet MS"/>
                <a:sym typeface="Trebuchet MS"/>
              </a:rPr>
              <a:t>Admin being able to filter judges and students when sending emails</a:t>
            </a:r>
            <a:br>
              <a:rPr lang="en-US">
                <a:solidFill>
                  <a:srgbClr val="FFFFFF"/>
                </a:solidFill>
                <a:latin typeface="Trebuchet MS"/>
                <a:ea typeface="Trebuchet MS"/>
                <a:cs typeface="Trebuchet MS"/>
                <a:sym typeface="Trebuchet MS"/>
              </a:rPr>
            </a:br>
          </a:p>
          <a:p>
            <a:pPr indent="-317500" lvl="0" marL="457200" rtl="0">
              <a:lnSpc>
                <a:spcPct val="115000"/>
              </a:lnSpc>
              <a:spcBef>
                <a:spcPts val="2000"/>
              </a:spcBef>
              <a:buClr>
                <a:srgbClr val="FFFFFF"/>
              </a:buClr>
              <a:buFont typeface="Trebuchet MS"/>
              <a:buChar char="●"/>
            </a:pPr>
            <a:r>
              <a:rPr lang="en-US">
                <a:solidFill>
                  <a:srgbClr val="FFFFFF"/>
                </a:solidFill>
                <a:latin typeface="Trebuchet MS"/>
                <a:ea typeface="Trebuchet MS"/>
                <a:cs typeface="Trebuchet MS"/>
                <a:sym typeface="Trebuchet MS"/>
              </a:rPr>
              <a:t>Admin able to Manage student and judges information (Assisted)</a:t>
            </a:r>
          </a:p>
        </p:txBody>
      </p:sp>
      <p:sp>
        <p:nvSpPr>
          <p:cNvPr id="100" name="Shape 100"/>
          <p:cNvSpPr/>
          <p:nvPr/>
        </p:nvSpPr>
        <p:spPr>
          <a:xfrm>
            <a:off x="7486725" y="3216900"/>
            <a:ext cx="1375500" cy="394500"/>
          </a:xfrm>
          <a:prstGeom prst="rect">
            <a:avLst/>
          </a:prstGeom>
          <a:solidFill>
            <a:srgbClr val="4A86E8"/>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My Part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Project Management</a:t>
            </a:r>
          </a:p>
        </p:txBody>
      </p:sp>
      <p:pic>
        <p:nvPicPr>
          <p:cNvPr id="107" name="Shape 107"/>
          <p:cNvPicPr preferRelativeResize="0"/>
          <p:nvPr/>
        </p:nvPicPr>
        <p:blipFill>
          <a:blip r:embed="rId3">
            <a:alphaModFix/>
          </a:blip>
          <a:stretch>
            <a:fillRect/>
          </a:stretch>
        </p:blipFill>
        <p:spPr>
          <a:xfrm>
            <a:off x="280212" y="1108650"/>
            <a:ext cx="8581999" cy="561804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 name="Shape 112"/>
        <p:cNvGrpSpPr/>
        <p:nvPr/>
      </p:nvGrpSpPr>
      <p:grpSpPr>
        <a:xfrm>
          <a:off x="0" y="0"/>
          <a:ext cx="0" cy="0"/>
          <a:chOff x="0" y="0"/>
          <a:chExt cx="0" cy="0"/>
        </a:xfrm>
      </p:grpSpPr>
      <p:sp>
        <p:nvSpPr>
          <p:cNvPr id="113" name="Shape 113"/>
          <p:cNvSpPr txBox="1"/>
          <p:nvPr>
            <p:ph type="title"/>
          </p:nvPr>
        </p:nvSpPr>
        <p:spPr>
          <a:xfrm>
            <a:off x="779462" y="381000"/>
            <a:ext cx="7583400" cy="1044600"/>
          </a:xfrm>
          <a:prstGeom prst="rect">
            <a:avLst/>
          </a:prstGeom>
        </p:spPr>
        <p:txBody>
          <a:bodyPr anchorCtr="0" anchor="t" bIns="91425" lIns="91425" rIns="91425" tIns="91425">
            <a:noAutofit/>
          </a:bodyPr>
          <a:lstStyle/>
          <a:p>
            <a:pPr lvl="0">
              <a:spcBef>
                <a:spcPts val="0"/>
              </a:spcBef>
              <a:buNone/>
            </a:pPr>
            <a:r>
              <a:rPr lang="en-US">
                <a:solidFill>
                  <a:srgbClr val="FFFFFF"/>
                </a:solidFill>
              </a:rPr>
              <a:t>Full Gantt chart</a:t>
            </a:r>
          </a:p>
        </p:txBody>
      </p:sp>
      <p:pic>
        <p:nvPicPr>
          <p:cNvPr id="114" name="Shape 114"/>
          <p:cNvPicPr preferRelativeResize="0"/>
          <p:nvPr/>
        </p:nvPicPr>
        <p:blipFill>
          <a:blip r:embed="rId3">
            <a:alphaModFix/>
          </a:blip>
          <a:stretch>
            <a:fillRect/>
          </a:stretch>
        </p:blipFill>
        <p:spPr>
          <a:xfrm>
            <a:off x="133137" y="1144150"/>
            <a:ext cx="8877726" cy="4845224"/>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p:nvPr/>
        </p:nvSpPr>
        <p:spPr>
          <a:xfrm>
            <a:off x="0" y="1558050"/>
            <a:ext cx="9144000" cy="15555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1" name="Shape 121"/>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User Stories </a:t>
            </a:r>
            <a:r>
              <a:rPr lang="en-US">
                <a:solidFill>
                  <a:srgbClr val="FFFFFF"/>
                </a:solidFill>
              </a:rPr>
              <a:t>Implemented</a:t>
            </a:r>
          </a:p>
        </p:txBody>
      </p:sp>
      <p:sp>
        <p:nvSpPr>
          <p:cNvPr id="122" name="Shape 122"/>
          <p:cNvSpPr txBox="1"/>
          <p:nvPr>
            <p:ph idx="1" type="body"/>
          </p:nvPr>
        </p:nvSpPr>
        <p:spPr>
          <a:xfrm>
            <a:off x="779512" y="1662450"/>
            <a:ext cx="7583400" cy="1346700"/>
          </a:xfrm>
          <a:prstGeom prst="rect">
            <a:avLst/>
          </a:prstGeom>
          <a:noFill/>
          <a:ln>
            <a:noFill/>
          </a:ln>
        </p:spPr>
        <p:txBody>
          <a:bodyPr anchorCtr="0" anchor="ctr" bIns="45700" lIns="91425" rIns="91425" tIns="45700">
            <a:noAutofit/>
          </a:bodyPr>
          <a:lstStyle/>
          <a:p>
            <a:pPr indent="-282575" lvl="0" marL="282575" marR="0" rtl="0" algn="l">
              <a:spcBef>
                <a:spcPts val="0"/>
              </a:spcBef>
              <a:spcAft>
                <a:spcPts val="0"/>
              </a:spcAft>
              <a:buClr>
                <a:srgbClr val="FFFFFF"/>
              </a:buClr>
              <a:buSzPct val="122222"/>
              <a:buFont typeface="Noto Sans Symbols"/>
              <a:buChar char="●"/>
            </a:pPr>
            <a:r>
              <a:rPr lang="en-US">
                <a:solidFill>
                  <a:srgbClr val="FFFFFF"/>
                </a:solidFill>
              </a:rPr>
              <a:t>#523-Add Search Feature to Email Wizard</a:t>
            </a:r>
          </a:p>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#543-Manage Judges (Assisted)</a:t>
            </a:r>
          </a:p>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#544-Manage </a:t>
            </a:r>
            <a:r>
              <a:rPr lang="en-US">
                <a:solidFill>
                  <a:schemeClr val="lt1"/>
                </a:solidFill>
              </a:rPr>
              <a:t>Student (Assisted)</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 name="Shape 127"/>
        <p:cNvGrpSpPr/>
        <p:nvPr/>
      </p:nvGrpSpPr>
      <p:grpSpPr>
        <a:xfrm>
          <a:off x="0" y="0"/>
          <a:ext cx="0" cy="0"/>
          <a:chOff x="0" y="0"/>
          <a:chExt cx="0" cy="0"/>
        </a:xfrm>
      </p:grpSpPr>
      <p:sp>
        <p:nvSpPr>
          <p:cNvPr id="128" name="Shape 128"/>
          <p:cNvSpPr/>
          <p:nvPr/>
        </p:nvSpPr>
        <p:spPr>
          <a:xfrm>
            <a:off x="0" y="1558050"/>
            <a:ext cx="9144000" cy="49440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9" name="Shape 129"/>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a:t>
            </a:r>
            <a:r>
              <a:rPr lang="en-US">
                <a:solidFill>
                  <a:srgbClr val="FFFFFF"/>
                </a:solidFill>
              </a:rPr>
              <a:t>Add Search Feature to Email Wizard</a:t>
            </a:r>
          </a:p>
        </p:txBody>
      </p:sp>
      <p:sp>
        <p:nvSpPr>
          <p:cNvPr id="130" name="Shape 130"/>
          <p:cNvSpPr txBox="1"/>
          <p:nvPr>
            <p:ph idx="1" type="body"/>
          </p:nvPr>
        </p:nvSpPr>
        <p:spPr>
          <a:xfrm>
            <a:off x="101725" y="813800"/>
            <a:ext cx="8926200" cy="5688300"/>
          </a:xfrm>
          <a:prstGeom prst="rect">
            <a:avLst/>
          </a:prstGeom>
          <a:noFill/>
          <a:ln>
            <a:noFill/>
          </a:ln>
        </p:spPr>
        <p:txBody>
          <a:bodyPr anchorCtr="0" anchor="ctr" bIns="45700" lIns="91425" rIns="91425" tIns="45700">
            <a:noAutofit/>
          </a:bodyPr>
          <a:lstStyle/>
          <a:p>
            <a:pPr indent="-69850" lvl="0" marL="0" rtl="0">
              <a:spcBef>
                <a:spcPts val="800"/>
              </a:spcBef>
              <a:spcAft>
                <a:spcPts val="400"/>
              </a:spcAft>
              <a:buClr>
                <a:schemeClr val="dk2"/>
              </a:buClr>
              <a:buSzPct val="61111"/>
              <a:buFont typeface="Arial"/>
              <a:buNone/>
            </a:pPr>
            <a:r>
              <a:rPr b="1" lang="en-US" sz="1800">
                <a:solidFill>
                  <a:srgbClr val="FFFFFF"/>
                </a:solidFill>
                <a:latin typeface="Arial"/>
                <a:ea typeface="Arial"/>
                <a:cs typeface="Arial"/>
                <a:sym typeface="Arial"/>
              </a:rPr>
              <a:t>Description:</a:t>
            </a:r>
          </a:p>
          <a:p>
            <a:pPr indent="-317500" lvl="0" marL="558800" rtl="0">
              <a:lnSpc>
                <a:spcPct val="133636"/>
              </a:lnSpc>
              <a:spcBef>
                <a:spcPts val="400"/>
              </a:spcBef>
              <a:spcAft>
                <a:spcPts val="1200"/>
              </a:spcAft>
              <a:buClr>
                <a:srgbClr val="FFFFFF"/>
              </a:buClr>
              <a:buSzPct val="100000"/>
              <a:buFont typeface="Arial"/>
              <a:buChar char="●"/>
            </a:pPr>
            <a:r>
              <a:rPr lang="en-US" sz="1400">
                <a:solidFill>
                  <a:srgbClr val="FFFFFF"/>
                </a:solidFill>
                <a:latin typeface="Arial"/>
                <a:ea typeface="Arial"/>
                <a:cs typeface="Arial"/>
                <a:sym typeface="Arial"/>
              </a:rPr>
              <a:t>As an admin, I want to search for a name when using the email wizard tool.</a:t>
            </a:r>
          </a:p>
          <a:p>
            <a:pPr indent="-69850" lvl="0" marL="0" rtl="0">
              <a:lnSpc>
                <a:spcPct val="133636"/>
              </a:lnSpc>
              <a:spcBef>
                <a:spcPts val="0"/>
              </a:spcBef>
              <a:spcAft>
                <a:spcPts val="800"/>
              </a:spcAft>
              <a:buClr>
                <a:schemeClr val="dk2"/>
              </a:buClr>
              <a:buSzPct val="78571"/>
              <a:buFont typeface="Arial"/>
              <a:buNone/>
            </a:pPr>
            <a:r>
              <a:rPr lang="en-US" sz="1400">
                <a:solidFill>
                  <a:srgbClr val="FFFFFF"/>
                </a:solidFill>
                <a:latin typeface="Arial"/>
                <a:ea typeface="Arial"/>
                <a:cs typeface="Arial"/>
                <a:sym typeface="Arial"/>
              </a:rPr>
              <a:t> </a:t>
            </a:r>
          </a:p>
          <a:p>
            <a:pPr indent="-69850" lvl="0" marL="0" rtl="0">
              <a:spcBef>
                <a:spcPts val="800"/>
              </a:spcBef>
              <a:spcAft>
                <a:spcPts val="400"/>
              </a:spcAft>
              <a:buClr>
                <a:schemeClr val="dk2"/>
              </a:buClr>
              <a:buSzPct val="61111"/>
              <a:buFont typeface="Arial"/>
              <a:buNone/>
            </a:pPr>
            <a:r>
              <a:rPr b="1" lang="en-US" sz="1800">
                <a:solidFill>
                  <a:srgbClr val="FFFFFF"/>
                </a:solidFill>
                <a:latin typeface="Arial"/>
                <a:ea typeface="Arial"/>
                <a:cs typeface="Arial"/>
                <a:sym typeface="Arial"/>
              </a:rPr>
              <a:t>Acceptance Criteria:</a:t>
            </a:r>
          </a:p>
          <a:p>
            <a:pPr indent="-317500" lvl="0" marL="558800" rtl="0">
              <a:lnSpc>
                <a:spcPct val="133636"/>
              </a:lnSpc>
              <a:spcBef>
                <a:spcPts val="400"/>
              </a:spcBef>
              <a:spcAft>
                <a:spcPts val="1200"/>
              </a:spcAft>
              <a:buClr>
                <a:srgbClr val="FFFFFF"/>
              </a:buClr>
              <a:buSzPct val="100000"/>
              <a:buFont typeface="Arial"/>
              <a:buAutoNum type="arabicPeriod"/>
            </a:pPr>
            <a:r>
              <a:rPr lang="en-US" sz="1400">
                <a:solidFill>
                  <a:srgbClr val="FFFFFF"/>
                </a:solidFill>
                <a:latin typeface="Arial"/>
                <a:ea typeface="Arial"/>
                <a:cs typeface="Arial"/>
                <a:sym typeface="Arial"/>
              </a:rPr>
              <a:t>Search bar will be same style as the one in People tab.</a:t>
            </a:r>
          </a:p>
          <a:p>
            <a:pPr indent="-317500" lvl="0" marL="558800" rtl="0">
              <a:lnSpc>
                <a:spcPct val="133636"/>
              </a:lnSpc>
              <a:spcBef>
                <a:spcPts val="400"/>
              </a:spcBef>
              <a:spcAft>
                <a:spcPts val="1200"/>
              </a:spcAft>
              <a:buClr>
                <a:srgbClr val="FFFFFF"/>
              </a:buClr>
              <a:buSzPct val="100000"/>
              <a:buFont typeface="Arial"/>
              <a:buAutoNum type="arabicPeriod"/>
            </a:pPr>
            <a:r>
              <a:rPr lang="en-US" sz="1400">
                <a:solidFill>
                  <a:srgbClr val="FFFFFF"/>
                </a:solidFill>
                <a:latin typeface="Arial"/>
                <a:ea typeface="Arial"/>
                <a:cs typeface="Arial"/>
                <a:sym typeface="Arial"/>
              </a:rPr>
              <a:t>The search bar is available in Step 2 of the wizard.</a:t>
            </a:r>
          </a:p>
          <a:p>
            <a:pPr indent="-317500" lvl="0" marL="558800" rtl="0">
              <a:lnSpc>
                <a:spcPct val="133636"/>
              </a:lnSpc>
              <a:spcBef>
                <a:spcPts val="400"/>
              </a:spcBef>
              <a:spcAft>
                <a:spcPts val="1200"/>
              </a:spcAft>
              <a:buClr>
                <a:srgbClr val="FFFFFF"/>
              </a:buClr>
              <a:buSzPct val="100000"/>
              <a:buFont typeface="Arial"/>
              <a:buAutoNum type="arabicPeriod"/>
            </a:pPr>
            <a:r>
              <a:rPr lang="en-US" sz="1400">
                <a:solidFill>
                  <a:srgbClr val="FFFFFF"/>
                </a:solidFill>
                <a:latin typeface="Arial"/>
                <a:ea typeface="Arial"/>
                <a:cs typeface="Arial"/>
                <a:sym typeface="Arial"/>
              </a:rPr>
              <a:t>The admin should be able to choose all students in Step 1, for example, and then in Step 2, he/she can filter some names, unselect them, and then go to the next step.</a:t>
            </a:r>
          </a:p>
          <a:p>
            <a:pPr indent="-317500" lvl="0" marL="558800" rtl="0">
              <a:lnSpc>
                <a:spcPct val="133636"/>
              </a:lnSpc>
              <a:spcBef>
                <a:spcPts val="400"/>
              </a:spcBef>
              <a:spcAft>
                <a:spcPts val="1200"/>
              </a:spcAft>
              <a:buClr>
                <a:srgbClr val="FFFFFF"/>
              </a:buClr>
              <a:buSzPct val="100000"/>
              <a:buFont typeface="Arial"/>
              <a:buAutoNum type="arabicPeriod"/>
            </a:pPr>
            <a:r>
              <a:rPr lang="en-US" sz="1400">
                <a:solidFill>
                  <a:srgbClr val="FFFFFF"/>
                </a:solidFill>
                <a:latin typeface="Arial"/>
                <a:ea typeface="Arial"/>
                <a:cs typeface="Arial"/>
                <a:sym typeface="Arial"/>
              </a:rPr>
              <a:t>It should always keep track of the selections in Step 2, no matter what the filter currently shows.</a:t>
            </a:r>
          </a:p>
          <a:p>
            <a:pPr indent="-317500" lvl="0" marL="558800" rtl="0">
              <a:lnSpc>
                <a:spcPct val="133636"/>
              </a:lnSpc>
              <a:spcBef>
                <a:spcPts val="400"/>
              </a:spcBef>
              <a:spcAft>
                <a:spcPts val="1200"/>
              </a:spcAft>
              <a:buClr>
                <a:srgbClr val="FFFFFF"/>
              </a:buClr>
              <a:buSzPct val="100000"/>
              <a:buFont typeface="Arial"/>
              <a:buAutoNum type="arabicPeriod"/>
            </a:pPr>
            <a:r>
              <a:rPr lang="en-US" sz="1400">
                <a:solidFill>
                  <a:srgbClr val="FFFFFF"/>
                </a:solidFill>
                <a:latin typeface="Arial"/>
                <a:ea typeface="Arial"/>
                <a:cs typeface="Arial"/>
                <a:sym typeface="Arial"/>
              </a:rPr>
              <a:t>If the user goes back to Step 1, the user should be warned that the changes made in Step 2, if any, will be lost. If there is no changes in Step 2, no need for such a warning.</a:t>
            </a:r>
          </a:p>
          <a:p>
            <a:pPr indent="0" lvl="0" marL="0" marR="0" rtl="0" algn="l">
              <a:spcBef>
                <a:spcPts val="0"/>
              </a:spcBef>
              <a:spcAft>
                <a:spcPts val="0"/>
              </a:spcAft>
              <a:buNone/>
            </a:pPr>
            <a:r>
              <a:t/>
            </a:r>
            <a:endParaRPr>
              <a:solidFill>
                <a:srgbClr val="FFFFFF"/>
              </a:solidFill>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5" name="Shape 135"/>
        <p:cNvGrpSpPr/>
        <p:nvPr/>
      </p:nvGrpSpPr>
      <p:grpSpPr>
        <a:xfrm>
          <a:off x="0" y="0"/>
          <a:ext cx="0" cy="0"/>
          <a:chOff x="0" y="0"/>
          <a:chExt cx="0" cy="0"/>
        </a:xfrm>
      </p:grpSpPr>
      <p:sp>
        <p:nvSpPr>
          <p:cNvPr id="136" name="Shape 13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 Use Case</a:t>
            </a:r>
            <a:r>
              <a:rPr lang="en-US">
                <a:solidFill>
                  <a:srgbClr val="FFFFFF"/>
                </a:solidFill>
              </a:rPr>
              <a:t> Diagram</a:t>
            </a:r>
          </a:p>
          <a:p>
            <a:pPr indent="457200" lvl="0" rtl="0">
              <a:lnSpc>
                <a:spcPct val="115000"/>
              </a:lnSpc>
              <a:spcBef>
                <a:spcPts val="0"/>
              </a:spcBef>
              <a:buNone/>
            </a:pPr>
            <a:r>
              <a:rPr lang="en-US" sz="2200">
                <a:solidFill>
                  <a:schemeClr val="lt1"/>
                </a:solidFill>
              </a:rPr>
              <a:t>#523-Add Search Feature to Email Wizard</a:t>
            </a:r>
          </a:p>
        </p:txBody>
      </p:sp>
      <p:pic>
        <p:nvPicPr>
          <p:cNvPr id="137" name="Shape 137"/>
          <p:cNvPicPr preferRelativeResize="0"/>
          <p:nvPr/>
        </p:nvPicPr>
        <p:blipFill>
          <a:blip r:embed="rId3">
            <a:alphaModFix/>
          </a:blip>
          <a:stretch>
            <a:fillRect/>
          </a:stretch>
        </p:blipFill>
        <p:spPr>
          <a:xfrm>
            <a:off x="583349" y="1361325"/>
            <a:ext cx="7886525" cy="5079324"/>
          </a:xfrm>
          <a:prstGeom prst="rect">
            <a:avLst/>
          </a:prstGeom>
          <a:noFill/>
          <a:ln>
            <a:noFill/>
          </a:ln>
        </p:spPr>
      </p:pic>
      <p:sp>
        <p:nvSpPr>
          <p:cNvPr id="138" name="Shape 138"/>
          <p:cNvSpPr/>
          <p:nvPr/>
        </p:nvSpPr>
        <p:spPr>
          <a:xfrm>
            <a:off x="2416800" y="1926300"/>
            <a:ext cx="1632000" cy="6687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p:nvPr/>
        </p:nvSpPr>
        <p:spPr>
          <a:xfrm>
            <a:off x="-25" y="1453650"/>
            <a:ext cx="9144000" cy="45750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45" name="Shape 145"/>
          <p:cNvSpPr txBox="1"/>
          <p:nvPr>
            <p:ph type="title"/>
          </p:nvPr>
        </p:nvSpPr>
        <p:spPr>
          <a:xfrm>
            <a:off x="779462" y="381000"/>
            <a:ext cx="805973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Sequence Diagrams</a:t>
            </a:r>
          </a:p>
        </p:txBody>
      </p:sp>
      <p:pic>
        <p:nvPicPr>
          <p:cNvPr id="146" name="Shape 146"/>
          <p:cNvPicPr preferRelativeResize="0"/>
          <p:nvPr/>
        </p:nvPicPr>
        <p:blipFill>
          <a:blip r:embed="rId3">
            <a:alphaModFix/>
          </a:blip>
          <a:stretch>
            <a:fillRect/>
          </a:stretch>
        </p:blipFill>
        <p:spPr>
          <a:xfrm>
            <a:off x="0" y="1425575"/>
            <a:ext cx="9144000" cy="4574999"/>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1" name="Shape 151"/>
        <p:cNvGrpSpPr/>
        <p:nvPr/>
      </p:nvGrpSpPr>
      <p:grpSpPr>
        <a:xfrm>
          <a:off x="0" y="0"/>
          <a:ext cx="0" cy="0"/>
          <a:chOff x="0" y="0"/>
          <a:chExt cx="0" cy="0"/>
        </a:xfrm>
      </p:grpSpPr>
      <p:sp>
        <p:nvSpPr>
          <p:cNvPr id="152" name="Shape 152"/>
          <p:cNvSpPr txBox="1"/>
          <p:nvPr>
            <p:ph type="title"/>
          </p:nvPr>
        </p:nvSpPr>
        <p:spPr>
          <a:xfrm>
            <a:off x="779462" y="381000"/>
            <a:ext cx="80598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solidFill>
                  <a:srgbClr val="FFFFFF"/>
                </a:solidFill>
              </a:rPr>
              <a:t>Algorithm</a:t>
            </a:r>
            <a:r>
              <a:rPr b="0" i="0" lang="en-US" sz="3800" u="none" cap="none" strike="noStrike">
                <a:solidFill>
                  <a:srgbClr val="FFFFFF"/>
                </a:solidFill>
                <a:latin typeface="Trebuchet MS"/>
                <a:ea typeface="Trebuchet MS"/>
                <a:cs typeface="Trebuchet MS"/>
                <a:sym typeface="Trebuchet MS"/>
              </a:rPr>
              <a:t>: </a:t>
            </a:r>
            <a:r>
              <a:rPr lang="en-US">
                <a:solidFill>
                  <a:srgbClr val="FFFFFF"/>
                </a:solidFill>
              </a:rPr>
              <a:t>Admin Searches for Judge/Student</a:t>
            </a:r>
          </a:p>
        </p:txBody>
      </p:sp>
      <p:sp>
        <p:nvSpPr>
          <p:cNvPr id="153" name="Shape 153"/>
          <p:cNvSpPr/>
          <p:nvPr/>
        </p:nvSpPr>
        <p:spPr>
          <a:xfrm>
            <a:off x="0" y="1717350"/>
            <a:ext cx="9144000" cy="2706000"/>
          </a:xfrm>
          <a:prstGeom prst="rect">
            <a:avLst/>
          </a:prstGeom>
          <a:solidFill>
            <a:srgbClr val="1C458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4" name="Shape 154"/>
          <p:cNvSpPr txBox="1"/>
          <p:nvPr/>
        </p:nvSpPr>
        <p:spPr>
          <a:xfrm>
            <a:off x="76300" y="1805625"/>
            <a:ext cx="9067800" cy="1618800"/>
          </a:xfrm>
          <a:prstGeom prst="rect">
            <a:avLst/>
          </a:prstGeom>
          <a:noFill/>
          <a:ln>
            <a:noFill/>
          </a:ln>
        </p:spPr>
        <p:txBody>
          <a:bodyPr anchorCtr="0" anchor="t" bIns="91425" lIns="91425" rIns="91425" tIns="91425">
            <a:noAutofit/>
          </a:bodyPr>
          <a:lstStyle/>
          <a:p>
            <a:pPr lvl="0" rtl="0">
              <a:spcBef>
                <a:spcPts val="0"/>
              </a:spcBef>
              <a:buNone/>
            </a:pPr>
            <a:r>
              <a:rPr lang="en-US">
                <a:solidFill>
                  <a:srgbClr val="FFFFFF"/>
                </a:solidFill>
              </a:rPr>
              <a:t>Apply searchFilter(filter) {</a:t>
            </a:r>
          </a:p>
          <a:p>
            <a:pPr lvl="0" rtl="0">
              <a:spcBef>
                <a:spcPts val="0"/>
              </a:spcBef>
              <a:buNone/>
            </a:pPr>
            <a:r>
              <a:rPr lang="en-US">
                <a:solidFill>
                  <a:srgbClr val="FFFFFF"/>
                </a:solidFill>
              </a:rPr>
              <a:t>Display clear Icon</a:t>
            </a:r>
          </a:p>
          <a:p>
            <a:pPr lvl="0" rtl="0">
              <a:spcBef>
                <a:spcPts val="0"/>
              </a:spcBef>
              <a:buNone/>
            </a:pPr>
            <a:r>
              <a:t/>
            </a:r>
            <a:endParaRPr>
              <a:solidFill>
                <a:srgbClr val="FFFFFF"/>
              </a:solidFill>
            </a:endParaRPr>
          </a:p>
          <a:p>
            <a:pPr lvl="0" rtl="0">
              <a:spcBef>
                <a:spcPts val="0"/>
              </a:spcBef>
              <a:buNone/>
            </a:pPr>
            <a:r>
              <a:rPr lang="en-US">
                <a:solidFill>
                  <a:srgbClr val="FFFFFF"/>
                </a:solidFill>
              </a:rPr>
              <a:t>For Store in stores</a:t>
            </a:r>
          </a:p>
          <a:p>
            <a:pPr lvl="0" rtl="0">
              <a:spcBef>
                <a:spcPts val="0"/>
              </a:spcBef>
              <a:buNone/>
            </a:pPr>
            <a:r>
              <a:rPr lang="en-US">
                <a:solidFill>
                  <a:srgbClr val="FFFFFF"/>
                </a:solidFill>
              </a:rPr>
              <a:t>{</a:t>
            </a:r>
          </a:p>
          <a:p>
            <a:pPr lvl="0" rtl="0">
              <a:spcBef>
                <a:spcPts val="0"/>
              </a:spcBef>
              <a:buNone/>
            </a:pPr>
            <a:r>
              <a:rPr lang="en-US">
                <a:solidFill>
                  <a:srgbClr val="FFFFFF"/>
                </a:solidFill>
              </a:rPr>
              <a:t>	Fetch Store.filters</a:t>
            </a:r>
          </a:p>
          <a:p>
            <a:pPr lvl="0" rtl="0">
              <a:spcBef>
                <a:spcPts val="0"/>
              </a:spcBef>
              <a:buNone/>
            </a:pPr>
            <a:r>
              <a:rPr lang="en-US">
                <a:solidFill>
                  <a:srgbClr val="FFFFFF"/>
                </a:solidFill>
              </a:rPr>
              <a:t>	Append (filter, Store.filters)</a:t>
            </a:r>
          </a:p>
          <a:p>
            <a:pPr lvl="0" rtl="0">
              <a:spcBef>
                <a:spcPts val="0"/>
              </a:spcBef>
              <a:buNone/>
            </a:pPr>
            <a:r>
              <a:rPr lang="en-US">
                <a:solidFill>
                  <a:srgbClr val="FFFFFF"/>
                </a:solidFill>
              </a:rPr>
              <a:t>	Fetch records(store.filters)</a:t>
            </a:r>
          </a:p>
          <a:p>
            <a:pPr lvl="0" rtl="0">
              <a:spcBef>
                <a:spcPts val="0"/>
              </a:spcBef>
              <a:buNone/>
            </a:pPr>
            <a:r>
              <a:rPr lang="en-US">
                <a:solidFill>
                  <a:srgbClr val="FFFFFF"/>
                </a:solidFill>
              </a:rPr>
              <a:t>	updateStore(records)</a:t>
            </a:r>
          </a:p>
          <a:p>
            <a:pPr lvl="0" rtl="0">
              <a:spcBef>
                <a:spcPts val="0"/>
              </a:spcBef>
              <a:buNone/>
            </a:pPr>
            <a:r>
              <a:rPr lang="en-US">
                <a:solidFill>
                  <a:srgbClr val="FFFFFF"/>
                </a:solidFill>
              </a:rPr>
              <a:t>	Update Model</a:t>
            </a:r>
          </a:p>
          <a:p>
            <a:pPr lvl="0" rtl="0">
              <a:spcBef>
                <a:spcPts val="0"/>
              </a:spcBef>
              <a:buNone/>
            </a:pPr>
            <a:r>
              <a:rPr lang="en-US">
                <a:solidFill>
                  <a:srgbClr val="FFFFFF"/>
                </a:solidFill>
              </a:rPr>
              <a:t>}</a:t>
            </a:r>
          </a:p>
          <a:p>
            <a:pPr lvl="0">
              <a:spcBef>
                <a:spcPts val="0"/>
              </a:spcBef>
              <a:buNone/>
            </a:pPr>
            <a:r>
              <a:rPr lang="en-US">
                <a:solidFill>
                  <a:srgbClr val="FFFFFF"/>
                </a:solidFill>
              </a:rPr>
              <a:t>	</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