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ppt/notesSlides/notesSlide2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_rels/notesSlide1.xml.rels" ContentType="application/vnd.openxmlformats-package.relationships+xml"/>
  <Override PartName="/ppt/notesSlides/_rels/notesSlide25.xml.rels" ContentType="application/vnd.openxmlformats-package.relationships+xml"/>
  <Override PartName="/ppt/notesSlides/_rels/notesSlide24.xml.rels" ContentType="application/vnd.openxmlformats-package.relationships+xml"/>
  <Override PartName="/ppt/notesSlides/_rels/notesSlide23.xml.rels" ContentType="application/vnd.openxmlformats-package.relationships+xml"/>
  <Override PartName="/ppt/notesSlides/_rels/notesSlide22.xml.rels" ContentType="application/vnd.openxmlformats-package.relationships+xml"/>
  <Override PartName="/ppt/notesSlides/_rels/notesSlide21.xml.rels" ContentType="application/vnd.openxmlformats-package.relationships+xml"/>
  <Override PartName="/ppt/notesSlides/_rels/notesSlide5.xml.rels" ContentType="application/vnd.openxmlformats-package.relationships+xml"/>
  <Override PartName="/ppt/notesSlides/_rels/notesSlide13.xml.rels" ContentType="application/vnd.openxmlformats-package.relationships+xml"/>
  <Override PartName="/ppt/notesSlides/_rels/notesSlide18.xml.rels" ContentType="application/vnd.openxmlformats-package.relationships+xml"/>
  <Override PartName="/ppt/notesSlides/notesSlide24.xml" ContentType="application/vnd.openxmlformats-officedocument.presentationml.notesSlide+xml"/>
  <Override PartName="/ppt/notesSlides/notesSlide18.xml" ContentType="application/vnd.openxmlformats-officedocument.presentationml.notesSlide+xml"/>
  <Override PartName="/ppt/slides/_rels/slide26.xml.rels" ContentType="application/vnd.openxmlformats-package.relationships+xml"/>
  <Override PartName="/ppt/slides/_rels/slide10.xml.rels" ContentType="application/vnd.openxmlformats-package.relationships+xml"/>
  <Override PartName="/ppt/slides/_rels/slide17.xml.rels" ContentType="application/vnd.openxmlformats-package.relationships+xml"/>
  <Override PartName="/ppt/slides/_rels/slide9.xml.rels" ContentType="application/vnd.openxmlformats-package.relationships+xml"/>
  <Override PartName="/ppt/slides/_rels/slide24.xml.rels" ContentType="application/vnd.openxmlformats-package.relationships+xml"/>
  <Override PartName="/ppt/slides/_rels/slide2.xml.rels" ContentType="application/vnd.openxmlformats-package.relationships+xml"/>
  <Override PartName="/ppt/slides/_rels/slide8.xml.rels" ContentType="application/vnd.openxmlformats-package.relationships+xml"/>
  <Override PartName="/ppt/slides/_rels/slide23.xml.rels" ContentType="application/vnd.openxmlformats-package.relationships+xml"/>
  <Override PartName="/ppt/slides/_rels/slide1.xml.rels" ContentType="application/vnd.openxmlformats-package.relationships+xml"/>
  <Override PartName="/ppt/slides/_rels/slide7.xml.rels" ContentType="application/vnd.openxmlformats-package.relationships+xml"/>
  <Override PartName="/ppt/slides/_rels/slide6.xml.rels" ContentType="application/vnd.openxmlformats-package.relationships+xml"/>
  <Override PartName="/ppt/slides/_rels/slide25.xml.rels" ContentType="application/vnd.openxmlformats-package.relationships+xml"/>
  <Override PartName="/ppt/slides/_rels/slide3.xml.rels" ContentType="application/vnd.openxmlformats-package.relationships+xml"/>
  <Override PartName="/ppt/slides/_rels/slide11.xml.rels" ContentType="application/vnd.openxmlformats-package.relationships+xml"/>
  <Override PartName="/ppt/slides/_rels/slide18.xml.rels" ContentType="application/vnd.openxmlformats-package.relationships+xml"/>
  <Override PartName="/ppt/slides/_rels/slide4.xml.rels" ContentType="application/vnd.openxmlformats-package.relationships+xml"/>
  <Override PartName="/ppt/slides/_rels/slide12.xml.rels" ContentType="application/vnd.openxmlformats-package.relationships+xml"/>
  <Override PartName="/ppt/slides/_rels/slide19.xml.rels" ContentType="application/vnd.openxmlformats-package.relationships+xml"/>
  <Override PartName="/ppt/slides/_rels/slide27.xml.rels" ContentType="application/vnd.openxmlformats-package.relationships+xml"/>
  <Override PartName="/ppt/slides/_rels/slide5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22.xml.rels" ContentType="application/vnd.openxmlformats-package.relationships+xml"/>
  <Override PartName="/ppt/slides/_rels/slide15.xml.rels" ContentType="application/vnd.openxmlformats-package.relationships+xml"/>
  <Override PartName="/ppt/slides/_rels/slide16.xml.rels" ContentType="application/vnd.openxmlformats-package.relationships+xml"/>
  <Override PartName="/ppt/slides/_rels/slide20.xml.rels" ContentType="application/vnd.openxmlformats-package.relationships+xml"/>
  <Override PartName="/ppt/slides/_rels/slide21.xml.rels" ContentType="application/vnd.openxmlformats-package.relationships+xml"/>
  <Override PartName="/ppt/slides/slide22.xml" ContentType="application/vnd.openxmlformats-officedocument.presentationml.slide+xml"/>
  <Override PartName="/ppt/slides/slide7.xml" ContentType="application/vnd.openxmlformats-officedocument.presentationml.slide+xml"/>
  <Override PartName="/ppt/slides/slide21.xml" ContentType="application/vnd.openxmlformats-officedocument.presentationml.slide+xml"/>
  <Override PartName="/ppt/slides/slide6.xml" ContentType="application/vnd.openxmlformats-officedocument.presentationml.slide+xml"/>
  <Override PartName="/ppt/slides/slide20.xml" ContentType="application/vnd.openxmlformats-officedocument.presentationml.slide+xml"/>
  <Override PartName="/ppt/slides/slide27.xml" ContentType="application/vnd.openxmlformats-officedocument.presentationml.slide+xml"/>
  <Override PartName="/ppt/slides/slide5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23.xml" ContentType="application/vnd.openxmlformats-officedocument.presentationml.slide+xml"/>
  <Override PartName="/ppt/slides/slide1.xml" ContentType="application/vnd.openxmlformats-officedocument.presentationml.slide+xml"/>
  <Override PartName="/ppt/slides/slide19.xml" ContentType="application/vnd.openxmlformats-officedocument.presentationml.slide+xml"/>
  <Override PartName="/ppt/slides/slide24.xml" ContentType="application/vnd.openxmlformats-officedocument.presentationml.slide+xml"/>
  <Override PartName="/ppt/slides/slide2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26.xml" ContentType="application/vnd.openxmlformats-officedocument.presentationml.slide+xml"/>
  <Override PartName="/ppt/slides/slide4.xml" ContentType="application/vnd.openxmlformats-officedocument.presentationml.slide+xml"/>
  <Override PartName="/ppt/slides/slide9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_rels/presentation.xml.rels" ContentType="application/vnd.openxmlformats-package.relationships+xml"/>
  <Override PartName="/ppt/media/image24.jpeg" ContentType="image/jpeg"/>
  <Override PartName="/ppt/media/image9.png" ContentType="image/png"/>
  <Override PartName="/ppt/media/image10.png" ContentType="image/png"/>
  <Override PartName="/ppt/media/image23.png" ContentType="image/png"/>
  <Override PartName="/ppt/media/image8.png" ContentType="image/png"/>
  <Override PartName="/ppt/media/image1.png" ContentType="image/png"/>
  <Override PartName="/ppt/media/image6.png" ContentType="image/png"/>
  <Override PartName="/ppt/media/image21.png" ContentType="image/png"/>
  <Override PartName="/ppt/media/image2.png" ContentType="image/png"/>
  <Override PartName="/ppt/media/image7.png" ContentType="image/png"/>
  <Override PartName="/ppt/media/image22.png" ContentType="image/png"/>
  <Override PartName="/ppt/media/image3.png" ContentType="image/png"/>
  <Override PartName="/ppt/media/image4.png" ContentType="image/png"/>
  <Override PartName="/ppt/media/image11.png" ContentType="image/png"/>
  <Override PartName="/ppt/media/image12.png" ContentType="image/png"/>
  <Override PartName="/ppt/media/image13.png" ContentType="image/png"/>
  <Override PartName="/ppt/media/image14.png" ContentType="image/png"/>
  <Override PartName="/ppt/media/image15.png" ContentType="image/png"/>
  <Override PartName="/ppt/media/image16.png" ContentType="image/png"/>
  <Override PartName="/ppt/media/image17.png" ContentType="image/png"/>
  <Override PartName="/ppt/media/image18.png" ContentType="image/png"/>
  <Override PartName="/ppt/media/image19.png" ContentType="image/png"/>
  <Override PartName="/ppt/media/image5.png" ContentType="image/png"/>
  <Override PartName="/ppt/media/image20.png" ContentType="image/png"/>
  <Override PartName="/ppt/notesMasters/_rels/notesMaster1.xml.rels" ContentType="application/vnd.openxmlformats-package.relationship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slideMasters/_rels/slideMaster2.xml.rels" ContentType="application/vnd.openxmlformats-package.relationships+xml"/>
  <Override PartName="/ppt/slideMasters/_rels/slideMaster1.xml.rels" ContentType="application/vnd.openxmlformats-package.relationships+xml"/>
  <Override PartName="/ppt/slideMasters/slideMaster2.xml" ContentType="application/vnd.openxmlformats-officedocument.presentationml.slideMaster+xml"/>
  <Override PartName="/ppt/slideMasters/slideMaster1.xml" ContentType="application/vnd.openxmlformats-officedocument.presentationml.slideMaster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_rels/slideLayout24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slideLayout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docProps/core.xml" ContentType="application/vnd.openxmlformats-package.core-propertie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>
  <p:sldMasterIdLst>
    <p:sldMasterId id="2147483648" r:id="rId2"/>
    <p:sldMasterId id="2147483661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</p:sldIdLst>
  <p:sldSz cx="9144000" cy="5143500"/>
  <p:notesSz cx="6858000" cy="9144000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9" Type="http://schemas.openxmlformats.org/officeDocument/2006/relationships/slide" Target="slides/slide5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<Relationship Id="rId13" Type="http://schemas.openxmlformats.org/officeDocument/2006/relationships/slide" Target="slides/slide9.xml"/><Relationship Id="rId14" Type="http://schemas.openxmlformats.org/officeDocument/2006/relationships/slide" Target="slides/slide10.xml"/><Relationship Id="rId15" Type="http://schemas.openxmlformats.org/officeDocument/2006/relationships/slide" Target="slides/slide11.xml"/><Relationship Id="rId16" Type="http://schemas.openxmlformats.org/officeDocument/2006/relationships/slide" Target="slides/slide12.xml"/><Relationship Id="rId17" Type="http://schemas.openxmlformats.org/officeDocument/2006/relationships/slide" Target="slides/slide13.xml"/><Relationship Id="rId18" Type="http://schemas.openxmlformats.org/officeDocument/2006/relationships/slide" Target="slides/slide14.xml"/><Relationship Id="rId19" Type="http://schemas.openxmlformats.org/officeDocument/2006/relationships/slide" Target="slides/slide15.xml"/><Relationship Id="rId20" Type="http://schemas.openxmlformats.org/officeDocument/2006/relationships/slide" Target="slides/slide16.xml"/><Relationship Id="rId21" Type="http://schemas.openxmlformats.org/officeDocument/2006/relationships/slide" Target="slides/slide17.xml"/><Relationship Id="rId22" Type="http://schemas.openxmlformats.org/officeDocument/2006/relationships/slide" Target="slides/slide18.xml"/><Relationship Id="rId23" Type="http://schemas.openxmlformats.org/officeDocument/2006/relationships/slide" Target="slides/slide19.xml"/><Relationship Id="rId24" Type="http://schemas.openxmlformats.org/officeDocument/2006/relationships/slide" Target="slides/slide20.xml"/><Relationship Id="rId25" Type="http://schemas.openxmlformats.org/officeDocument/2006/relationships/slide" Target="slides/slide21.xml"/><Relationship Id="rId26" Type="http://schemas.openxmlformats.org/officeDocument/2006/relationships/slide" Target="slides/slide22.xml"/><Relationship Id="rId27" Type="http://schemas.openxmlformats.org/officeDocument/2006/relationships/slide" Target="slides/slide23.xml"/><Relationship Id="rId28" Type="http://schemas.openxmlformats.org/officeDocument/2006/relationships/slide" Target="slides/slide24.xml"/><Relationship Id="rId29" Type="http://schemas.openxmlformats.org/officeDocument/2006/relationships/slide" Target="slides/slide25.xml"/><Relationship Id="rId30" Type="http://schemas.openxmlformats.org/officeDocument/2006/relationships/slide" Target="slides/slide26.xml"/><Relationship Id="rId31" Type="http://schemas.openxmlformats.org/officeDocument/2006/relationships/slide" Target="slides/slide27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3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PlaceHolder 1"/>
          <p:cNvSpPr>
            <a:spLocks noGrp="1"/>
          </p:cNvSpPr>
          <p:nvPr>
            <p:ph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</p:spPr>
        <p:txBody>
          <a:bodyPr lIns="0" rIns="0" tIns="0" bIns="0"/>
          <a:p>
            <a:r>
              <a:rPr lang="en-US" sz="2000" spc="-1">
                <a:latin typeface="Arial"/>
              </a:rPr>
              <a:t>Click to edit the notes format</a:t>
            </a:r>
            <a:endParaRPr/>
          </a:p>
        </p:txBody>
      </p:sp>
      <p:sp>
        <p:nvSpPr>
          <p:cNvPr id="79" name="PlaceHolder 2"/>
          <p:cNvSpPr>
            <a:spLocks noGrp="1"/>
          </p:cNvSpPr>
          <p:nvPr>
            <p:ph type="hdr"/>
          </p:nvPr>
        </p:nvSpPr>
        <p:spPr>
          <a:xfrm>
            <a:off x="0" y="0"/>
            <a:ext cx="3372840" cy="502560"/>
          </a:xfrm>
          <a:prstGeom prst="rect">
            <a:avLst/>
          </a:prstGeom>
        </p:spPr>
        <p:txBody>
          <a:bodyPr lIns="0" rIns="0" tIns="0" bIns="0"/>
          <a:p>
            <a:r>
              <a:rPr lang="en-US" sz="1400" spc="-1">
                <a:latin typeface="Times New Roman"/>
              </a:rPr>
              <a:t>&lt;header&gt;</a:t>
            </a:r>
            <a:endParaRPr/>
          </a:p>
        </p:txBody>
      </p:sp>
      <p:sp>
        <p:nvSpPr>
          <p:cNvPr id="80" name="PlaceHolder 3"/>
          <p:cNvSpPr>
            <a:spLocks noGrp="1"/>
          </p:cNvSpPr>
          <p:nvPr>
            <p:ph type="dt"/>
          </p:nvPr>
        </p:nvSpPr>
        <p:spPr>
          <a:xfrm>
            <a:off x="4399200" y="0"/>
            <a:ext cx="3372840" cy="502560"/>
          </a:xfrm>
          <a:prstGeom prst="rect">
            <a:avLst/>
          </a:prstGeom>
        </p:spPr>
        <p:txBody>
          <a:bodyPr lIns="0" rIns="0" tIns="0" bIns="0"/>
          <a:p>
            <a:pPr algn="r"/>
            <a:r>
              <a:rPr lang="en-US" sz="1400" spc="-1">
                <a:latin typeface="Times New Roman"/>
              </a:rPr>
              <a:t>&lt;date/time&gt;</a:t>
            </a:r>
            <a:endParaRPr/>
          </a:p>
        </p:txBody>
      </p:sp>
      <p:sp>
        <p:nvSpPr>
          <p:cNvPr id="81" name="PlaceHolder 4"/>
          <p:cNvSpPr>
            <a:spLocks noGrp="1"/>
          </p:cNvSpPr>
          <p:nvPr>
            <p:ph type="ftr"/>
          </p:nvPr>
        </p:nvSpPr>
        <p:spPr>
          <a:xfrm>
            <a:off x="0" y="9555480"/>
            <a:ext cx="3372840" cy="502560"/>
          </a:xfrm>
          <a:prstGeom prst="rect">
            <a:avLst/>
          </a:prstGeom>
        </p:spPr>
        <p:txBody>
          <a:bodyPr lIns="0" rIns="0" tIns="0" bIns="0" anchor="b"/>
          <a:p>
            <a:r>
              <a:rPr lang="en-US" sz="1400" spc="-1">
                <a:latin typeface="Times New Roman"/>
              </a:rPr>
              <a:t>&lt;footer&gt;</a:t>
            </a:r>
            <a:endParaRPr/>
          </a:p>
        </p:txBody>
      </p:sp>
      <p:sp>
        <p:nvSpPr>
          <p:cNvPr id="82" name="PlaceHolder 5"/>
          <p:cNvSpPr>
            <a:spLocks noGrp="1"/>
          </p:cNvSpPr>
          <p:nvPr>
            <p:ph type="sldNum"/>
          </p:nvPr>
        </p:nvSpPr>
        <p:spPr>
          <a:xfrm>
            <a:off x="4399200" y="9555480"/>
            <a:ext cx="3372840" cy="502560"/>
          </a:xfrm>
          <a:prstGeom prst="rect">
            <a:avLst/>
          </a:prstGeom>
        </p:spPr>
        <p:txBody>
          <a:bodyPr lIns="0" rIns="0" tIns="0" bIns="0" anchor="b"/>
          <a:p>
            <a:pPr algn="r"/>
            <a:fld id="{3772A305-07E3-4C14-824C-AF55BB0635A1}" type="slidenum">
              <a:rPr lang="en-US" sz="1400" spc="-1">
                <a:latin typeface="Times New Roman"/>
              </a:rPr>
              <a:t>&lt;number&gt;</a:t>
            </a:fld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1.xml.rels><?xml version="1.0" encoding="UTF-8"?>
<Relationships xmlns="http://schemas.openxmlformats.org/package/2006/relationships"><Relationship Id="rId1" Type="http://schemas.openxmlformats.org/officeDocument/2006/relationships/slide" Target="../slides/slide1.xml"/><Relationship Id="rId2" Type="http://schemas.openxmlformats.org/officeDocument/2006/relationships/notesMaster" Target="../notesMasters/notesMaster1.xml"/>
</Relationships>
</file>

<file path=ppt/notesSlides/_rels/notesSlide13.xml.rels><?xml version="1.0" encoding="UTF-8"?>
<Relationships xmlns="http://schemas.openxmlformats.org/package/2006/relationships"><Relationship Id="rId1" Type="http://schemas.openxmlformats.org/officeDocument/2006/relationships/slide" Target="../slides/slide13.xml"/><Relationship Id="rId2" Type="http://schemas.openxmlformats.org/officeDocument/2006/relationships/notesMaster" Target="../notesMasters/notesMaster1.xml"/>
</Relationships>
</file>

<file path=ppt/notesSlides/_rels/notesSlide18.xml.rels><?xml version="1.0" encoding="UTF-8"?>
<Relationships xmlns="http://schemas.openxmlformats.org/package/2006/relationships"><Relationship Id="rId1" Type="http://schemas.openxmlformats.org/officeDocument/2006/relationships/slide" Target="../slides/slide18.xml"/><Relationship Id="rId2" Type="http://schemas.openxmlformats.org/officeDocument/2006/relationships/notesMaster" Target="../notesMasters/notesMaster1.xml"/>
</Relationships>
</file>

<file path=ppt/notesSlides/_rels/notesSlide21.xml.rels><?xml version="1.0" encoding="UTF-8"?>
<Relationships xmlns="http://schemas.openxmlformats.org/package/2006/relationships"><Relationship Id="rId1" Type="http://schemas.openxmlformats.org/officeDocument/2006/relationships/slide" Target="../slides/slide21.xml"/><Relationship Id="rId2" Type="http://schemas.openxmlformats.org/officeDocument/2006/relationships/notesMaster" Target="../notesMasters/notesMaster1.xml"/>
</Relationships>
</file>

<file path=ppt/notesSlides/_rels/notesSlide22.xml.rels><?xml version="1.0" encoding="UTF-8"?>
<Relationships xmlns="http://schemas.openxmlformats.org/package/2006/relationships"><Relationship Id="rId1" Type="http://schemas.openxmlformats.org/officeDocument/2006/relationships/slide" Target="../slides/slide22.xml"/><Relationship Id="rId2" Type="http://schemas.openxmlformats.org/officeDocument/2006/relationships/notesMaster" Target="../notesMasters/notesMaster1.xml"/>
</Relationships>
</file>

<file path=ppt/notesSlides/_rels/notesSlide23.xml.rels><?xml version="1.0" encoding="UTF-8"?>
<Relationships xmlns="http://schemas.openxmlformats.org/package/2006/relationships"><Relationship Id="rId1" Type="http://schemas.openxmlformats.org/officeDocument/2006/relationships/slide" Target="../slides/slide23.xml"/><Relationship Id="rId2" Type="http://schemas.openxmlformats.org/officeDocument/2006/relationships/notesMaster" Target="../notesMasters/notesMaster1.xml"/>
</Relationships>
</file>

<file path=ppt/notesSlides/_rels/notesSlide24.xml.rels><?xml version="1.0" encoding="UTF-8"?>
<Relationships xmlns="http://schemas.openxmlformats.org/package/2006/relationships"><Relationship Id="rId1" Type="http://schemas.openxmlformats.org/officeDocument/2006/relationships/slide" Target="../slides/slide24.xml"/><Relationship Id="rId2" Type="http://schemas.openxmlformats.org/officeDocument/2006/relationships/notesMaster" Target="../notesMasters/notesMaster1.xml"/>
</Relationships>
</file>

<file path=ppt/notesSlides/_rels/notesSlide25.xml.rels><?xml version="1.0" encoding="UTF-8"?>
<Relationships xmlns="http://schemas.openxmlformats.org/package/2006/relationships"><Relationship Id="rId1" Type="http://schemas.openxmlformats.org/officeDocument/2006/relationships/slide" Target="../slides/slide25.xml"/><Relationship Id="rId2" Type="http://schemas.openxmlformats.org/officeDocument/2006/relationships/notesMaster" Target="../notesMasters/notesMaster1.xml"/>
</Relationships>
</file>

<file path=ppt/notesSlides/_rels/notesSlide5.xml.rels><?xml version="1.0" encoding="UTF-8"?>
<Relationships xmlns="http://schemas.openxmlformats.org/package/2006/relationships"><Relationship Id="rId1" Type="http://schemas.openxmlformats.org/officeDocument/2006/relationships/slide" Target="../slides/slide5.xml"/><Relationship Id="rId2" Type="http://schemas.openxmlformats.org/officeDocument/2006/relationships/notesMaster" Target="../notesMasters/notesMaster1.xml"/>
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PlaceHolder 1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 tIns="91440" bIns="91440"/>
          <a:p>
            <a:pPr marL="216000" indent="-216000">
              <a:lnSpc>
                <a:spcPct val="110000"/>
              </a:lnSpc>
            </a:pPr>
            <a:r>
              <a:rPr b="1" lang="en-US" sz="1350" spc="-1" strike="noStrike">
                <a:uFill>
                  <a:solidFill>
                    <a:srgbClr val="ffffff"/>
                  </a:solidFill>
                </a:uFill>
                <a:latin typeface="Arial"/>
              </a:rPr>
              <a:t>FIU-SCIS-Senior-Projects</a:t>
            </a:r>
            <a:endParaRPr/>
          </a:p>
          <a:p>
            <a:pPr marL="216000" indent="-216000">
              <a:lnSpc>
                <a:spcPct val="100000"/>
              </a:lnSpc>
            </a:pPr>
            <a:endParaRPr/>
          </a:p>
        </p:txBody>
      </p:sp>
    </p:spTree>
  </p:cSld>
</p:notes>
</file>

<file path=ppt/notesSlides/notesSlide13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PlaceHolder 1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 tIns="91440" bIns="91440"/>
          <a:p>
            <a:pPr marL="216000" indent="-216000">
              <a:lnSpc>
                <a:spcPct val="110000"/>
              </a:lnSpc>
            </a:pPr>
            <a:r>
              <a:rPr b="1" lang="en-US" sz="1350" spc="-1" strike="noStrike">
                <a:uFill>
                  <a:solidFill>
                    <a:srgbClr val="ffffff"/>
                  </a:solidFill>
                </a:uFill>
                <a:latin typeface="Arial"/>
              </a:rPr>
              <a:t>FIU-SCIS-Senior-Projects</a:t>
            </a:r>
            <a:endParaRPr/>
          </a:p>
          <a:p>
            <a:pPr marL="216000" indent="-216000">
              <a:lnSpc>
                <a:spcPct val="100000"/>
              </a:lnSpc>
            </a:pPr>
            <a:endParaRPr/>
          </a:p>
        </p:txBody>
      </p:sp>
    </p:spTree>
  </p:cSld>
</p:notes>
</file>

<file path=ppt/notesSlides/notesSlide18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PlaceHolder 1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 tIns="91440" bIns="91440"/>
          <a:p>
            <a:pPr marL="216000" indent="-216000">
              <a:lnSpc>
                <a:spcPct val="110000"/>
              </a:lnSpc>
            </a:pPr>
            <a:r>
              <a:rPr b="1" lang="en-US" sz="1350" spc="-1" strike="noStrike">
                <a:uFill>
                  <a:solidFill>
                    <a:srgbClr val="ffffff"/>
                  </a:solidFill>
                </a:uFill>
                <a:latin typeface="Arial"/>
              </a:rPr>
              <a:t>FIU-SCIS-Senior-Projects</a:t>
            </a:r>
            <a:endParaRPr/>
          </a:p>
          <a:p>
            <a:pPr marL="216000" indent="-216000">
              <a:lnSpc>
                <a:spcPct val="100000"/>
              </a:lnSpc>
            </a:pPr>
            <a:endParaRPr/>
          </a:p>
        </p:txBody>
      </p:sp>
    </p:spTree>
  </p:cSld>
</p:notes>
</file>

<file path=ppt/notesSlides/notesSlide21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PlaceHolder 1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 tIns="91440" bIns="91440"/>
          <a:p>
            <a:pPr marL="216000" indent="-216000">
              <a:lnSpc>
                <a:spcPct val="110000"/>
              </a:lnSpc>
            </a:pPr>
            <a:r>
              <a:rPr b="1" lang="en-US" sz="1350" spc="-1" strike="noStrike">
                <a:uFill>
                  <a:solidFill>
                    <a:srgbClr val="ffffff"/>
                  </a:solidFill>
                </a:uFill>
                <a:latin typeface="Arial"/>
              </a:rPr>
              <a:t>FIU-SCIS-Senior-Projects</a:t>
            </a:r>
            <a:endParaRPr/>
          </a:p>
          <a:p>
            <a:pPr marL="216000" indent="-216000">
              <a:lnSpc>
                <a:spcPct val="100000"/>
              </a:lnSpc>
            </a:pPr>
            <a:endParaRPr/>
          </a:p>
        </p:txBody>
      </p:sp>
    </p:spTree>
  </p:cSld>
</p:notes>
</file>

<file path=ppt/notesSlides/notesSlide22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PlaceHolder 1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 tIns="91440" bIns="91440"/>
          <a:p>
            <a:pPr marL="216000" indent="-216000">
              <a:lnSpc>
                <a:spcPct val="100000"/>
              </a:lnSpc>
            </a:pPr>
            <a:r>
              <a:rPr lang="en-US" sz="1100" spc="-1" strike="noStrike">
                <a:uFill>
                  <a:solidFill>
                    <a:srgbClr val="ffffff"/>
                  </a:solidFill>
                </a:uFill>
                <a:latin typeface="Arial"/>
              </a:rPr>
              <a:t>Running in a separate thread</a:t>
            </a:r>
            <a:endParaRPr/>
          </a:p>
          <a:p>
            <a:pPr marL="457200" indent="-228240">
              <a:lnSpc>
                <a:spcPct val="100000"/>
              </a:lnSpc>
              <a:buClr>
                <a:srgbClr val="ffffff"/>
              </a:buClr>
              <a:buFont typeface="StarSymbol"/>
              <a:buChar char="-"/>
            </a:pPr>
            <a:r>
              <a:rPr lang="en-US" sz="1100" spc="-1" strike="noStrike">
                <a:uFill>
                  <a:solidFill>
                    <a:srgbClr val="ffffff"/>
                  </a:solidFill>
                </a:uFill>
                <a:latin typeface="Arial"/>
              </a:rPr>
              <a:t>Every time there is an active socket ready to read from ACTIVE_SOCKETS it will be added to a queue which will be taken care by different threads to process the information</a:t>
            </a:r>
            <a:endParaRPr/>
          </a:p>
        </p:txBody>
      </p:sp>
    </p:spTree>
  </p:cSld>
</p:notes>
</file>

<file path=ppt/notesSlides/notesSlide23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PlaceHolder 1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 tIns="91440" bIns="91440"/>
          <a:p>
            <a:pPr marL="216000" indent="-216000">
              <a:lnSpc>
                <a:spcPct val="100000"/>
              </a:lnSpc>
            </a:pPr>
            <a:r>
              <a:rPr lang="en-US" sz="1100" spc="-1" strike="noStrike">
                <a:uFill>
                  <a:solidFill>
                    <a:srgbClr val="ffffff"/>
                  </a:solidFill>
                </a:uFill>
                <a:latin typeface="Arial"/>
              </a:rPr>
              <a:t>Running in a separate thread</a:t>
            </a:r>
            <a:endParaRPr/>
          </a:p>
          <a:p>
            <a:pPr marL="457200" indent="-228240">
              <a:lnSpc>
                <a:spcPct val="100000"/>
              </a:lnSpc>
              <a:buClr>
                <a:srgbClr val="ffffff"/>
              </a:buClr>
              <a:buFont typeface="StarSymbol"/>
              <a:buChar char="-"/>
            </a:pPr>
            <a:r>
              <a:rPr lang="en-US" sz="1100" spc="-1" strike="noStrike">
                <a:uFill>
                  <a:solidFill>
                    <a:srgbClr val="ffffff"/>
                  </a:solidFill>
                </a:uFill>
                <a:latin typeface="Arial"/>
              </a:rPr>
              <a:t>Every time there is an active socket ready to read from ACTIVE_SOCKETS it will be added to a queue which will be taken care by different threads to process the information</a:t>
            </a:r>
            <a:endParaRPr/>
          </a:p>
        </p:txBody>
      </p:sp>
    </p:spTree>
  </p:cSld>
</p:notes>
</file>

<file path=ppt/notesSlides/notesSlide24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PlaceHolder 1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 tIns="91440" bIns="91440"/>
          <a:p>
            <a:pPr marL="216000" indent="-216000">
              <a:lnSpc>
                <a:spcPct val="100000"/>
              </a:lnSpc>
            </a:pPr>
            <a:r>
              <a:rPr lang="en-US" sz="1100" spc="-1" strike="noStrike">
                <a:uFill>
                  <a:solidFill>
                    <a:srgbClr val="ffffff"/>
                  </a:solidFill>
                </a:uFill>
                <a:latin typeface="Arial"/>
              </a:rPr>
              <a:t>Running in a separate thread</a:t>
            </a:r>
            <a:endParaRPr/>
          </a:p>
          <a:p>
            <a:pPr marL="457200" indent="-228240">
              <a:lnSpc>
                <a:spcPct val="100000"/>
              </a:lnSpc>
              <a:buClr>
                <a:srgbClr val="ffffff"/>
              </a:buClr>
              <a:buFont typeface="StarSymbol"/>
              <a:buChar char="-"/>
            </a:pPr>
            <a:r>
              <a:rPr lang="en-US" sz="1100" spc="-1" strike="noStrike">
                <a:uFill>
                  <a:solidFill>
                    <a:srgbClr val="ffffff"/>
                  </a:solidFill>
                </a:uFill>
                <a:latin typeface="Arial"/>
              </a:rPr>
              <a:t>Every time there is an active socket ready to read from ACTIVE_SOCKETS it will be added to a queue which will be taken care by different threads to process the information</a:t>
            </a:r>
            <a:endParaRPr/>
          </a:p>
        </p:txBody>
      </p:sp>
    </p:spTree>
  </p:cSld>
</p:notes>
</file>

<file path=ppt/notesSlides/notesSlide25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PlaceHolder 1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 tIns="91440" bIns="91440"/>
          <a:p>
            <a:pPr marL="216000" indent="-216000">
              <a:lnSpc>
                <a:spcPct val="100000"/>
              </a:lnSpc>
            </a:pPr>
            <a:r>
              <a:rPr lang="en-US" sz="1100" spc="-1" strike="noStrike">
                <a:uFill>
                  <a:solidFill>
                    <a:srgbClr val="ffffff"/>
                  </a:solidFill>
                </a:uFill>
                <a:latin typeface="Arial"/>
              </a:rPr>
              <a:t>Running in a separate thread</a:t>
            </a:r>
            <a:endParaRPr/>
          </a:p>
          <a:p>
            <a:pPr marL="457200" indent="-228240">
              <a:lnSpc>
                <a:spcPct val="100000"/>
              </a:lnSpc>
              <a:buClr>
                <a:srgbClr val="ffffff"/>
              </a:buClr>
              <a:buFont typeface="StarSymbol"/>
              <a:buChar char="-"/>
            </a:pPr>
            <a:r>
              <a:rPr lang="en-US" sz="1100" spc="-1" strike="noStrike">
                <a:uFill>
                  <a:solidFill>
                    <a:srgbClr val="ffffff"/>
                  </a:solidFill>
                </a:uFill>
                <a:latin typeface="Arial"/>
              </a:rPr>
              <a:t>Every time there is an active socket ready to read from ACTIVE_SOCKETS it will be added to a queue which will be taken care by different threads to process the information</a:t>
            </a:r>
            <a:endParaRPr/>
          </a:p>
        </p:txBody>
      </p:sp>
    </p:spTree>
  </p:cSld>
</p:notes>
</file>

<file path=ppt/notesSlides/notesSlide5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PlaceHolder 1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 tIns="91440" bIns="91440"/>
          <a:p>
            <a:pPr marL="216000" indent="-216000">
              <a:lnSpc>
                <a:spcPct val="110000"/>
              </a:lnSpc>
            </a:pPr>
            <a:r>
              <a:rPr b="1" lang="en-US" sz="1350" spc="-1" strike="noStrike">
                <a:uFill>
                  <a:solidFill>
                    <a:srgbClr val="ffffff"/>
                  </a:solidFill>
                </a:uFill>
                <a:latin typeface="Arial"/>
              </a:rPr>
              <a:t>FIU-SCIS-Senior-Projects</a:t>
            </a:r>
            <a:endParaRPr/>
          </a:p>
          <a:p>
            <a:pPr marL="216000" indent="-216000">
              <a:lnSpc>
                <a:spcPct val="100000"/>
              </a:lnSpc>
            </a:pPr>
            <a:endParaRPr/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Relationship Id="rId3" Type="http://schemas.openxmlformats.org/officeDocument/2006/relationships/image" Target="../media/image4.png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311760" y="372600"/>
            <a:ext cx="8520120" cy="73296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28" name="PlaceHolder 2"/>
          <p:cNvSpPr>
            <a:spLocks noGrp="1"/>
          </p:cNvSpPr>
          <p:nvPr>
            <p:ph type="body"/>
          </p:nvPr>
        </p:nvSpPr>
        <p:spPr>
          <a:xfrm>
            <a:off x="311760" y="1468800"/>
            <a:ext cx="8520120" cy="14781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9" name="PlaceHolder 3"/>
          <p:cNvSpPr>
            <a:spLocks noGrp="1"/>
          </p:cNvSpPr>
          <p:nvPr>
            <p:ph type="body"/>
          </p:nvPr>
        </p:nvSpPr>
        <p:spPr>
          <a:xfrm>
            <a:off x="311760" y="3087720"/>
            <a:ext cx="8520120" cy="14781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311760" y="372600"/>
            <a:ext cx="8520120" cy="73296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31" name="PlaceHolder 2"/>
          <p:cNvSpPr>
            <a:spLocks noGrp="1"/>
          </p:cNvSpPr>
          <p:nvPr>
            <p:ph type="body"/>
          </p:nvPr>
        </p:nvSpPr>
        <p:spPr>
          <a:xfrm>
            <a:off x="311760" y="1468800"/>
            <a:ext cx="4157640" cy="14781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2" name="PlaceHolder 3"/>
          <p:cNvSpPr>
            <a:spLocks noGrp="1"/>
          </p:cNvSpPr>
          <p:nvPr>
            <p:ph type="body"/>
          </p:nvPr>
        </p:nvSpPr>
        <p:spPr>
          <a:xfrm>
            <a:off x="4677840" y="1468800"/>
            <a:ext cx="4157640" cy="14781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3" name="PlaceHolder 4"/>
          <p:cNvSpPr>
            <a:spLocks noGrp="1"/>
          </p:cNvSpPr>
          <p:nvPr>
            <p:ph type="body"/>
          </p:nvPr>
        </p:nvSpPr>
        <p:spPr>
          <a:xfrm>
            <a:off x="4677840" y="3087720"/>
            <a:ext cx="4157640" cy="14781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4" name="PlaceHolder 5"/>
          <p:cNvSpPr>
            <a:spLocks noGrp="1"/>
          </p:cNvSpPr>
          <p:nvPr>
            <p:ph type="body"/>
          </p:nvPr>
        </p:nvSpPr>
        <p:spPr>
          <a:xfrm>
            <a:off x="311760" y="3087720"/>
            <a:ext cx="4157640" cy="14781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laceHolder 1"/>
          <p:cNvSpPr>
            <a:spLocks noGrp="1"/>
          </p:cNvSpPr>
          <p:nvPr>
            <p:ph type="title"/>
          </p:nvPr>
        </p:nvSpPr>
        <p:spPr>
          <a:xfrm>
            <a:off x="311760" y="372600"/>
            <a:ext cx="8520120" cy="73296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36" name="PlaceHolder 2"/>
          <p:cNvSpPr>
            <a:spLocks noGrp="1"/>
          </p:cNvSpPr>
          <p:nvPr>
            <p:ph type="body"/>
          </p:nvPr>
        </p:nvSpPr>
        <p:spPr>
          <a:xfrm>
            <a:off x="311760" y="1468800"/>
            <a:ext cx="8520120" cy="309960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7" name="PlaceHolder 3"/>
          <p:cNvSpPr>
            <a:spLocks noGrp="1"/>
          </p:cNvSpPr>
          <p:nvPr>
            <p:ph type="body"/>
          </p:nvPr>
        </p:nvSpPr>
        <p:spPr>
          <a:xfrm>
            <a:off x="311760" y="1468800"/>
            <a:ext cx="8520120" cy="309960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pic>
        <p:nvPicPr>
          <p:cNvPr id="38" name="" descr=""/>
          <p:cNvPicPr/>
          <p:nvPr/>
        </p:nvPicPr>
        <p:blipFill>
          <a:blip r:embed="rId2"/>
          <a:stretch/>
        </p:blipFill>
        <p:spPr>
          <a:xfrm>
            <a:off x="2629080" y="1468800"/>
            <a:ext cx="3884760" cy="3099600"/>
          </a:xfrm>
          <a:prstGeom prst="rect">
            <a:avLst/>
          </a:prstGeom>
          <a:ln>
            <a:noFill/>
          </a:ln>
        </p:spPr>
      </p:pic>
      <p:pic>
        <p:nvPicPr>
          <p:cNvPr id="39" name="" descr=""/>
          <p:cNvPicPr/>
          <p:nvPr/>
        </p:nvPicPr>
        <p:blipFill>
          <a:blip r:embed="rId3"/>
          <a:stretch/>
        </p:blipFill>
        <p:spPr>
          <a:xfrm>
            <a:off x="2629080" y="1468800"/>
            <a:ext cx="3884760" cy="309960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311760" y="372600"/>
            <a:ext cx="8520120" cy="73296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45" name="PlaceHolder 2"/>
          <p:cNvSpPr>
            <a:spLocks noGrp="1"/>
          </p:cNvSpPr>
          <p:nvPr>
            <p:ph type="subTitle"/>
          </p:nvPr>
        </p:nvSpPr>
        <p:spPr>
          <a:xfrm>
            <a:off x="311760" y="1468800"/>
            <a:ext cx="8520120" cy="30996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311760" y="372600"/>
            <a:ext cx="8520120" cy="73296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47" name="PlaceHolder 2"/>
          <p:cNvSpPr>
            <a:spLocks noGrp="1"/>
          </p:cNvSpPr>
          <p:nvPr>
            <p:ph type="body"/>
          </p:nvPr>
        </p:nvSpPr>
        <p:spPr>
          <a:xfrm>
            <a:off x="311760" y="1468800"/>
            <a:ext cx="8520120" cy="309960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311760" y="372600"/>
            <a:ext cx="8520120" cy="73296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311760" y="1468800"/>
            <a:ext cx="4157640" cy="309960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50" name="PlaceHolder 3"/>
          <p:cNvSpPr>
            <a:spLocks noGrp="1"/>
          </p:cNvSpPr>
          <p:nvPr>
            <p:ph type="body"/>
          </p:nvPr>
        </p:nvSpPr>
        <p:spPr>
          <a:xfrm>
            <a:off x="4677840" y="1468800"/>
            <a:ext cx="4157640" cy="309960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311760" y="372600"/>
            <a:ext cx="8520120" cy="73296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subTitle"/>
          </p:nvPr>
        </p:nvSpPr>
        <p:spPr>
          <a:xfrm>
            <a:off x="311760" y="372600"/>
            <a:ext cx="8520120" cy="33987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311760" y="372600"/>
            <a:ext cx="8520120" cy="73296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54" name="PlaceHolder 2"/>
          <p:cNvSpPr>
            <a:spLocks noGrp="1"/>
          </p:cNvSpPr>
          <p:nvPr>
            <p:ph type="body"/>
          </p:nvPr>
        </p:nvSpPr>
        <p:spPr>
          <a:xfrm>
            <a:off x="311760" y="1468800"/>
            <a:ext cx="4157640" cy="14781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55" name="PlaceHolder 3"/>
          <p:cNvSpPr>
            <a:spLocks noGrp="1"/>
          </p:cNvSpPr>
          <p:nvPr>
            <p:ph type="body"/>
          </p:nvPr>
        </p:nvSpPr>
        <p:spPr>
          <a:xfrm>
            <a:off x="311760" y="3087720"/>
            <a:ext cx="4157640" cy="14781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56" name="PlaceHolder 4"/>
          <p:cNvSpPr>
            <a:spLocks noGrp="1"/>
          </p:cNvSpPr>
          <p:nvPr>
            <p:ph type="body"/>
          </p:nvPr>
        </p:nvSpPr>
        <p:spPr>
          <a:xfrm>
            <a:off x="4677840" y="1468800"/>
            <a:ext cx="4157640" cy="309960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311760" y="372600"/>
            <a:ext cx="8520120" cy="73296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7" name="PlaceHolder 2"/>
          <p:cNvSpPr>
            <a:spLocks noGrp="1"/>
          </p:cNvSpPr>
          <p:nvPr>
            <p:ph type="subTitle"/>
          </p:nvPr>
        </p:nvSpPr>
        <p:spPr>
          <a:xfrm>
            <a:off x="311760" y="1468800"/>
            <a:ext cx="8520120" cy="30996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311760" y="372600"/>
            <a:ext cx="8520120" cy="73296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58" name="PlaceHolder 2"/>
          <p:cNvSpPr>
            <a:spLocks noGrp="1"/>
          </p:cNvSpPr>
          <p:nvPr>
            <p:ph type="body"/>
          </p:nvPr>
        </p:nvSpPr>
        <p:spPr>
          <a:xfrm>
            <a:off x="311760" y="1468800"/>
            <a:ext cx="4157640" cy="309960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59" name="PlaceHolder 3"/>
          <p:cNvSpPr>
            <a:spLocks noGrp="1"/>
          </p:cNvSpPr>
          <p:nvPr>
            <p:ph type="body"/>
          </p:nvPr>
        </p:nvSpPr>
        <p:spPr>
          <a:xfrm>
            <a:off x="4677840" y="1468800"/>
            <a:ext cx="4157640" cy="14781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0" name="PlaceHolder 4"/>
          <p:cNvSpPr>
            <a:spLocks noGrp="1"/>
          </p:cNvSpPr>
          <p:nvPr>
            <p:ph type="body"/>
          </p:nvPr>
        </p:nvSpPr>
        <p:spPr>
          <a:xfrm>
            <a:off x="4677840" y="3087720"/>
            <a:ext cx="4157640" cy="14781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311760" y="372600"/>
            <a:ext cx="8520120" cy="73296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311760" y="1468800"/>
            <a:ext cx="4157640" cy="14781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3" name="PlaceHolder 3"/>
          <p:cNvSpPr>
            <a:spLocks noGrp="1"/>
          </p:cNvSpPr>
          <p:nvPr>
            <p:ph type="body"/>
          </p:nvPr>
        </p:nvSpPr>
        <p:spPr>
          <a:xfrm>
            <a:off x="4677840" y="1468800"/>
            <a:ext cx="4157640" cy="14781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4" name="PlaceHolder 4"/>
          <p:cNvSpPr>
            <a:spLocks noGrp="1"/>
          </p:cNvSpPr>
          <p:nvPr>
            <p:ph type="body"/>
          </p:nvPr>
        </p:nvSpPr>
        <p:spPr>
          <a:xfrm>
            <a:off x="311760" y="3087720"/>
            <a:ext cx="8520120" cy="14781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/>
          </p:cNvSpPr>
          <p:nvPr>
            <p:ph type="title"/>
          </p:nvPr>
        </p:nvSpPr>
        <p:spPr>
          <a:xfrm>
            <a:off x="311760" y="372600"/>
            <a:ext cx="8520120" cy="73296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66" name="PlaceHolder 2"/>
          <p:cNvSpPr>
            <a:spLocks noGrp="1"/>
          </p:cNvSpPr>
          <p:nvPr>
            <p:ph type="body"/>
          </p:nvPr>
        </p:nvSpPr>
        <p:spPr>
          <a:xfrm>
            <a:off x="311760" y="1468800"/>
            <a:ext cx="8520120" cy="14781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7" name="PlaceHolder 3"/>
          <p:cNvSpPr>
            <a:spLocks noGrp="1"/>
          </p:cNvSpPr>
          <p:nvPr>
            <p:ph type="body"/>
          </p:nvPr>
        </p:nvSpPr>
        <p:spPr>
          <a:xfrm>
            <a:off x="311760" y="3087720"/>
            <a:ext cx="8520120" cy="14781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laceHolder 1"/>
          <p:cNvSpPr>
            <a:spLocks noGrp="1"/>
          </p:cNvSpPr>
          <p:nvPr>
            <p:ph type="title"/>
          </p:nvPr>
        </p:nvSpPr>
        <p:spPr>
          <a:xfrm>
            <a:off x="311760" y="372600"/>
            <a:ext cx="8520120" cy="73296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69" name="PlaceHolder 2"/>
          <p:cNvSpPr>
            <a:spLocks noGrp="1"/>
          </p:cNvSpPr>
          <p:nvPr>
            <p:ph type="body"/>
          </p:nvPr>
        </p:nvSpPr>
        <p:spPr>
          <a:xfrm>
            <a:off x="311760" y="1468800"/>
            <a:ext cx="4157640" cy="14781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70" name="PlaceHolder 3"/>
          <p:cNvSpPr>
            <a:spLocks noGrp="1"/>
          </p:cNvSpPr>
          <p:nvPr>
            <p:ph type="body"/>
          </p:nvPr>
        </p:nvSpPr>
        <p:spPr>
          <a:xfrm>
            <a:off x="4677840" y="1468800"/>
            <a:ext cx="4157640" cy="14781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71" name="PlaceHolder 4"/>
          <p:cNvSpPr>
            <a:spLocks noGrp="1"/>
          </p:cNvSpPr>
          <p:nvPr>
            <p:ph type="body"/>
          </p:nvPr>
        </p:nvSpPr>
        <p:spPr>
          <a:xfrm>
            <a:off x="4677840" y="3087720"/>
            <a:ext cx="4157640" cy="14781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72" name="PlaceHolder 5"/>
          <p:cNvSpPr>
            <a:spLocks noGrp="1"/>
          </p:cNvSpPr>
          <p:nvPr>
            <p:ph type="body"/>
          </p:nvPr>
        </p:nvSpPr>
        <p:spPr>
          <a:xfrm>
            <a:off x="311760" y="3087720"/>
            <a:ext cx="4157640" cy="14781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PlaceHolder 1"/>
          <p:cNvSpPr>
            <a:spLocks noGrp="1"/>
          </p:cNvSpPr>
          <p:nvPr>
            <p:ph type="title"/>
          </p:nvPr>
        </p:nvSpPr>
        <p:spPr>
          <a:xfrm>
            <a:off x="311760" y="372600"/>
            <a:ext cx="8520120" cy="73296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74" name="PlaceHolder 2"/>
          <p:cNvSpPr>
            <a:spLocks noGrp="1"/>
          </p:cNvSpPr>
          <p:nvPr>
            <p:ph type="body"/>
          </p:nvPr>
        </p:nvSpPr>
        <p:spPr>
          <a:xfrm>
            <a:off x="311760" y="1468800"/>
            <a:ext cx="8520120" cy="309960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75" name="PlaceHolder 3"/>
          <p:cNvSpPr>
            <a:spLocks noGrp="1"/>
          </p:cNvSpPr>
          <p:nvPr>
            <p:ph type="body"/>
          </p:nvPr>
        </p:nvSpPr>
        <p:spPr>
          <a:xfrm>
            <a:off x="311760" y="1468800"/>
            <a:ext cx="8520120" cy="309960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pic>
        <p:nvPicPr>
          <p:cNvPr id="76" name="" descr=""/>
          <p:cNvPicPr/>
          <p:nvPr/>
        </p:nvPicPr>
        <p:blipFill>
          <a:blip r:embed="rId2"/>
          <a:stretch/>
        </p:blipFill>
        <p:spPr>
          <a:xfrm>
            <a:off x="2629080" y="1468800"/>
            <a:ext cx="3884760" cy="3099600"/>
          </a:xfrm>
          <a:prstGeom prst="rect">
            <a:avLst/>
          </a:prstGeom>
          <a:ln>
            <a:noFill/>
          </a:ln>
        </p:spPr>
      </p:pic>
      <p:pic>
        <p:nvPicPr>
          <p:cNvPr id="77" name="" descr=""/>
          <p:cNvPicPr/>
          <p:nvPr/>
        </p:nvPicPr>
        <p:blipFill>
          <a:blip r:embed="rId3"/>
          <a:stretch/>
        </p:blipFill>
        <p:spPr>
          <a:xfrm>
            <a:off x="2629080" y="1468800"/>
            <a:ext cx="3884760" cy="309960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311760" y="372600"/>
            <a:ext cx="8520120" cy="73296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9" name="PlaceHolder 2"/>
          <p:cNvSpPr>
            <a:spLocks noGrp="1"/>
          </p:cNvSpPr>
          <p:nvPr>
            <p:ph type="body"/>
          </p:nvPr>
        </p:nvSpPr>
        <p:spPr>
          <a:xfrm>
            <a:off x="311760" y="1468800"/>
            <a:ext cx="8520120" cy="309960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311760" y="372600"/>
            <a:ext cx="8520120" cy="73296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1" name="PlaceHolder 2"/>
          <p:cNvSpPr>
            <a:spLocks noGrp="1"/>
          </p:cNvSpPr>
          <p:nvPr>
            <p:ph type="body"/>
          </p:nvPr>
        </p:nvSpPr>
        <p:spPr>
          <a:xfrm>
            <a:off x="311760" y="1468800"/>
            <a:ext cx="4157640" cy="309960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2" name="PlaceHolder 3"/>
          <p:cNvSpPr>
            <a:spLocks noGrp="1"/>
          </p:cNvSpPr>
          <p:nvPr>
            <p:ph type="body"/>
          </p:nvPr>
        </p:nvSpPr>
        <p:spPr>
          <a:xfrm>
            <a:off x="4677840" y="1468800"/>
            <a:ext cx="4157640" cy="309960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311760" y="372600"/>
            <a:ext cx="8520120" cy="73296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subTitle"/>
          </p:nvPr>
        </p:nvSpPr>
        <p:spPr>
          <a:xfrm>
            <a:off x="311760" y="372600"/>
            <a:ext cx="8520120" cy="33987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311760" y="372600"/>
            <a:ext cx="8520120" cy="73296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311760" y="1468800"/>
            <a:ext cx="4157640" cy="14781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311760" y="3087720"/>
            <a:ext cx="4157640" cy="14781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4677840" y="1468800"/>
            <a:ext cx="4157640" cy="309960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311760" y="372600"/>
            <a:ext cx="8520120" cy="73296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311760" y="1468800"/>
            <a:ext cx="4157640" cy="309960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4677840" y="1468800"/>
            <a:ext cx="4157640" cy="14781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4677840" y="3087720"/>
            <a:ext cx="4157640" cy="14781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311760" y="372600"/>
            <a:ext cx="8520120" cy="73296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311760" y="1468800"/>
            <a:ext cx="4157640" cy="14781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4677840" y="1468800"/>
            <a:ext cx="4157640" cy="14781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6" name="PlaceHolder 4"/>
          <p:cNvSpPr>
            <a:spLocks noGrp="1"/>
          </p:cNvSpPr>
          <p:nvPr>
            <p:ph type="body"/>
          </p:nvPr>
        </p:nvSpPr>
        <p:spPr>
          <a:xfrm>
            <a:off x="311760" y="3087720"/>
            <a:ext cx="8520120" cy="14781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CustomShape 1"/>
          <p:cNvSpPr/>
          <p:nvPr/>
        </p:nvSpPr>
        <p:spPr>
          <a:xfrm rot="10800000">
            <a:off x="4917960" y="3322080"/>
            <a:ext cx="691560" cy="388080"/>
          </a:xfrm>
          <a:prstGeom prst="triangle">
            <a:avLst>
              <a:gd name="adj" fmla="val 50000"/>
            </a:avLst>
          </a:prstGeom>
          <a:solidFill>
            <a:schemeClr val="dk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" name="CustomShape 2"/>
          <p:cNvSpPr/>
          <p:nvPr/>
        </p:nvSpPr>
        <p:spPr>
          <a:xfrm>
            <a:off x="0" y="0"/>
            <a:ext cx="9143640" cy="312372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" name="PlaceHolder 3"/>
          <p:cNvSpPr>
            <a:spLocks noGrp="1"/>
          </p:cNvSpPr>
          <p:nvPr>
            <p:ph type="title"/>
          </p:nvPr>
        </p:nvSpPr>
        <p:spPr>
          <a:xfrm>
            <a:off x="411120" y="644400"/>
            <a:ext cx="8282160" cy="2108520"/>
          </a:xfrm>
          <a:prstGeom prst="rect">
            <a:avLst/>
          </a:prstGeom>
        </p:spPr>
        <p:txBody>
          <a:bodyPr tIns="91440" bIns="91440" anchor="b"/>
          <a:p>
            <a:endParaRPr/>
          </a:p>
        </p:txBody>
      </p:sp>
      <p:sp>
        <p:nvSpPr>
          <p:cNvPr id="3" name="PlaceHolder 4"/>
          <p:cNvSpPr>
            <a:spLocks noGrp="1"/>
          </p:cNvSpPr>
          <p:nvPr>
            <p:ph type="subTitle"/>
          </p:nvPr>
        </p:nvSpPr>
        <p:spPr>
          <a:xfrm>
            <a:off x="411120" y="3398400"/>
            <a:ext cx="8282160" cy="1260360"/>
          </a:xfrm>
          <a:prstGeom prst="rect">
            <a:avLst/>
          </a:prstGeom>
        </p:spPr>
        <p:txBody>
          <a:bodyPr tIns="91440" bIns="91440" anchor="ctr"/>
          <a:p>
            <a:pPr algn="ctr"/>
            <a:endParaRPr/>
          </a:p>
        </p:txBody>
      </p:sp>
      <p:sp>
        <p:nvSpPr>
          <p:cNvPr id="4" name="PlaceHolder 5"/>
          <p:cNvSpPr>
            <a:spLocks noGrp="1"/>
          </p:cNvSpPr>
          <p:nvPr>
            <p:ph type="sldNum"/>
          </p:nvPr>
        </p:nvSpPr>
        <p:spPr>
          <a:xfrm>
            <a:off x="8472600" y="4663080"/>
            <a:ext cx="548280" cy="393120"/>
          </a:xfrm>
          <a:prstGeom prst="rect">
            <a:avLst/>
          </a:prstGeom>
        </p:spPr>
        <p:txBody>
          <a:bodyPr tIns="91440" bIns="91440" anchor="ctr"/>
          <a:p>
            <a:pPr>
              <a:lnSpc>
                <a:spcPct val="100000"/>
              </a:lnSpc>
            </a:pPr>
            <a:fld id="{FBF5D14F-EA9C-48B3-B470-471EA0672618}" type="slidenum">
              <a:rPr lang="en-US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&lt;number&gt;</a:t>
            </a:fld>
            <a:endParaRPr/>
          </a:p>
        </p:txBody>
      </p:sp>
      <p:sp>
        <p:nvSpPr>
          <p:cNvPr id="5" name="PlaceHolder 6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rIns="0" tIns="0" bIns="0"/>
          <a:p>
            <a:pPr marL="432000" indent="-324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en-US" sz="1400" spc="-1">
                <a:latin typeface="Arial"/>
              </a:rPr>
              <a:t>Click to edit the outline text format</a:t>
            </a:r>
            <a:endParaRPr/>
          </a:p>
          <a:p>
            <a:pPr lvl="1" marL="864000" indent="-324000">
              <a:buClr>
                <a:srgbClr val="ffffff"/>
              </a:buClr>
              <a:buSzPct val="75000"/>
              <a:buFont typeface="StarSymbol"/>
              <a:buChar char=""/>
            </a:pPr>
            <a:r>
              <a:rPr lang="en-US" sz="1400" spc="-1">
                <a:latin typeface="Arial"/>
              </a:rPr>
              <a:t>Second Outline Level</a:t>
            </a:r>
            <a:endParaRPr/>
          </a:p>
          <a:p>
            <a:pPr lvl="2" marL="1296000" indent="-288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en-US" sz="1400" spc="-1">
                <a:latin typeface="Arial"/>
              </a:rPr>
              <a:t>Third Outline Level</a:t>
            </a:r>
            <a:endParaRPr/>
          </a:p>
          <a:p>
            <a:pPr lvl="3" marL="1728000" indent="-216000">
              <a:buClr>
                <a:srgbClr val="ffffff"/>
              </a:buClr>
              <a:buSzPct val="75000"/>
              <a:buFont typeface="StarSymbol"/>
              <a:buChar char=""/>
            </a:pPr>
            <a:r>
              <a:rPr lang="en-US" sz="1400" spc="-1">
                <a:latin typeface="Arial"/>
              </a:rPr>
              <a:t>Fourth Outline Level</a:t>
            </a:r>
            <a:endParaRPr/>
          </a:p>
          <a:p>
            <a:pPr lvl="4" marL="2160000" indent="-216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en-US" sz="2000" spc="-1">
                <a:latin typeface="Arial"/>
              </a:rPr>
              <a:t>Fifth Outline Level</a:t>
            </a:r>
            <a:endParaRPr/>
          </a:p>
          <a:p>
            <a:pPr lvl="5" marL="2592000" indent="-216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en-US" sz="2000" spc="-1">
                <a:latin typeface="Arial"/>
              </a:rPr>
              <a:t>Sixth Outline Level</a:t>
            </a:r>
            <a:endParaRPr/>
          </a:p>
          <a:p>
            <a:pPr lvl="6" marL="3024000" indent="-216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en-US" sz="2000" spc="-1">
                <a:latin typeface="Arial"/>
              </a:rPr>
              <a:t>Seventh Outline Level</a:t>
            </a:r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CustomShape 1"/>
          <p:cNvSpPr/>
          <p:nvPr/>
        </p:nvSpPr>
        <p:spPr>
          <a:xfrm>
            <a:off x="429120" y="1275480"/>
            <a:ext cx="613800" cy="3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19080">
            <a:solidFill>
              <a:schemeClr val="dk2"/>
            </a:solidFill>
            <a:custDash>
              <a:ds d="800000" sp="300000"/>
            </a:custDash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41" name="PlaceHolder 2"/>
          <p:cNvSpPr>
            <a:spLocks noGrp="1"/>
          </p:cNvSpPr>
          <p:nvPr>
            <p:ph type="title"/>
          </p:nvPr>
        </p:nvSpPr>
        <p:spPr>
          <a:xfrm>
            <a:off x="311760" y="372600"/>
            <a:ext cx="8520120" cy="732960"/>
          </a:xfrm>
          <a:prstGeom prst="rect">
            <a:avLst/>
          </a:prstGeom>
        </p:spPr>
        <p:txBody>
          <a:bodyPr tIns="91440" bIns="91440" anchor="b"/>
          <a:p>
            <a:endParaRPr/>
          </a:p>
        </p:txBody>
      </p:sp>
      <p:sp>
        <p:nvSpPr>
          <p:cNvPr id="42" name="PlaceHolder 3"/>
          <p:cNvSpPr>
            <a:spLocks noGrp="1"/>
          </p:cNvSpPr>
          <p:nvPr>
            <p:ph type="body"/>
          </p:nvPr>
        </p:nvSpPr>
        <p:spPr>
          <a:xfrm>
            <a:off x="311760" y="1468800"/>
            <a:ext cx="8520120" cy="3099600"/>
          </a:xfrm>
          <a:prstGeom prst="rect">
            <a:avLst/>
          </a:prstGeom>
        </p:spPr>
        <p:txBody>
          <a:bodyPr tIns="91440" bIns="91440"/>
          <a:p>
            <a:pPr marL="432000" indent="-324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en-US" sz="1800" spc="-1">
                <a:latin typeface="Arial"/>
              </a:rPr>
              <a:t>Click to edit the outline text format</a:t>
            </a:r>
            <a:endParaRPr/>
          </a:p>
          <a:p>
            <a:pPr lvl="1" marL="864000" indent="-324000">
              <a:buClr>
                <a:srgbClr val="ffffff"/>
              </a:buClr>
              <a:buSzPct val="75000"/>
              <a:buFont typeface="StarSymbol"/>
              <a:buChar char=""/>
            </a:pPr>
            <a:r>
              <a:rPr lang="en-US" sz="1800" spc="-1">
                <a:latin typeface="Arial"/>
              </a:rPr>
              <a:t>Second Outline Level</a:t>
            </a:r>
            <a:endParaRPr/>
          </a:p>
          <a:p>
            <a:pPr lvl="2" marL="1296000" indent="-288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en-US" sz="1800" spc="-1">
                <a:latin typeface="Arial"/>
              </a:rPr>
              <a:t>Third Outline Level</a:t>
            </a:r>
            <a:endParaRPr/>
          </a:p>
          <a:p>
            <a:pPr lvl="3" marL="1728000" indent="-216000">
              <a:buClr>
                <a:srgbClr val="ffffff"/>
              </a:buClr>
              <a:buSzPct val="75000"/>
              <a:buFont typeface="StarSymbol"/>
              <a:buChar char=""/>
            </a:pPr>
            <a:r>
              <a:rPr lang="en-US" sz="1800" spc="-1">
                <a:latin typeface="Arial"/>
              </a:rPr>
              <a:t>Fourth Outline Level</a:t>
            </a:r>
            <a:endParaRPr/>
          </a:p>
          <a:p>
            <a:pPr lvl="4" marL="2160000" indent="-216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en-US" sz="1800" spc="-1">
                <a:latin typeface="Arial"/>
              </a:rPr>
              <a:t>Fifth Outline Level</a:t>
            </a:r>
            <a:endParaRPr/>
          </a:p>
          <a:p>
            <a:pPr lvl="5" marL="2592000" indent="-216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en-US" sz="1800" spc="-1">
                <a:latin typeface="Arial"/>
              </a:rPr>
              <a:t>Sixth Outline Level</a:t>
            </a:r>
            <a:endParaRPr/>
          </a:p>
          <a:p>
            <a:pPr lvl="6" marL="3024000" indent="-216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en-US" sz="1800" spc="-1">
                <a:latin typeface="Arial"/>
              </a:rPr>
              <a:t>Seventh Outline Level</a:t>
            </a:r>
            <a:endParaRPr/>
          </a:p>
        </p:txBody>
      </p:sp>
      <p:sp>
        <p:nvSpPr>
          <p:cNvPr id="43" name="PlaceHolder 4"/>
          <p:cNvSpPr>
            <a:spLocks noGrp="1"/>
          </p:cNvSpPr>
          <p:nvPr>
            <p:ph type="sldNum"/>
          </p:nvPr>
        </p:nvSpPr>
        <p:spPr>
          <a:xfrm>
            <a:off x="8472600" y="4663080"/>
            <a:ext cx="548280" cy="393120"/>
          </a:xfrm>
          <a:prstGeom prst="rect">
            <a:avLst/>
          </a:prstGeom>
        </p:spPr>
        <p:txBody>
          <a:bodyPr tIns="91440" bIns="91440" anchor="ctr"/>
          <a:p>
            <a:pPr>
              <a:lnSpc>
                <a:spcPct val="100000"/>
              </a:lnSpc>
            </a:pPr>
            <a:fld id="{DF736573-B7C3-4493-A940-91FD77ED555F}" type="slidenum">
              <a:rPr lang="en-US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&lt;number&gt;</a:t>
            </a:fld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13.png"/><Relationship Id="rId2" Type="http://schemas.openxmlformats.org/officeDocument/2006/relationships/slideLayout" Target="../slideLayouts/slideLayout15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14.png"/><Relationship Id="rId2" Type="http://schemas.openxmlformats.org/officeDocument/2006/relationships/slideLayout" Target="../slideLayouts/slideLayout15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15.png"/><Relationship Id="rId2" Type="http://schemas.openxmlformats.org/officeDocument/2006/relationships/slideLayout" Target="../slideLayouts/slideLayout15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16.png"/><Relationship Id="rId2" Type="http://schemas.openxmlformats.org/officeDocument/2006/relationships/slideLayout" Target="../slideLayouts/slideLayout15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17.png"/><Relationship Id="rId2" Type="http://schemas.openxmlformats.org/officeDocument/2006/relationships/slideLayout" Target="../slideLayouts/slideLayout15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18.png"/><Relationship Id="rId2" Type="http://schemas.openxmlformats.org/officeDocument/2006/relationships/slideLayout" Target="../slideLayouts/slideLayout15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19.png"/><Relationship Id="rId2" Type="http://schemas.openxmlformats.org/officeDocument/2006/relationships/slideLayout" Target="../slideLayouts/slideLayout15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22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image" Target="../media/image20.png"/><Relationship Id="rId2" Type="http://schemas.openxmlformats.org/officeDocument/2006/relationships/slideLayout" Target="../slideLayouts/slideLayout15.xml"/><Relationship Id="rId3" Type="http://schemas.openxmlformats.org/officeDocument/2006/relationships/notesSlide" Target="../notesSlides/notesSlide23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image" Target="../media/image21.png"/><Relationship Id="rId2" Type="http://schemas.openxmlformats.org/officeDocument/2006/relationships/slideLayout" Target="../slideLayouts/slideLayout15.xml"/><Relationship Id="rId3" Type="http://schemas.openxmlformats.org/officeDocument/2006/relationships/notesSlide" Target="../notesSlides/notesSlide24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image" Target="../media/image22.png"/><Relationship Id="rId2" Type="http://schemas.openxmlformats.org/officeDocument/2006/relationships/image" Target="../media/image23.png"/><Relationship Id="rId3" Type="http://schemas.openxmlformats.org/officeDocument/2006/relationships/slideLayout" Target="../slideLayouts/slideLayout15.xml"/><Relationship Id="rId4" Type="http://schemas.openxmlformats.org/officeDocument/2006/relationships/notesSlide" Target="../notesSlides/notesSlide25.xml"/>
</Relationships>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
</Relationships>
</file>

<file path=ppt/slides/_rels/slide27.xml.rels><?xml version="1.0" encoding="UTF-8"?>
<Relationships xmlns="http://schemas.openxmlformats.org/package/2006/relationships"><Relationship Id="rId1" Type="http://schemas.openxmlformats.org/officeDocument/2006/relationships/image" Target="../media/image24.jpeg"/><Relationship Id="rId2" Type="http://schemas.openxmlformats.org/officeDocument/2006/relationships/slideLayout" Target="../slideLayouts/slideLayout15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5.png"/><Relationship Id="rId2" Type="http://schemas.openxmlformats.org/officeDocument/2006/relationships/slideLayout" Target="../slideLayouts/slideLayout15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6.png"/><Relationship Id="rId2" Type="http://schemas.openxmlformats.org/officeDocument/2006/relationships/image" Target="../media/image7.png"/><Relationship Id="rId3" Type="http://schemas.openxmlformats.org/officeDocument/2006/relationships/slideLayout" Target="../slideLayouts/slideLayout15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8.png"/><Relationship Id="rId2" Type="http://schemas.openxmlformats.org/officeDocument/2006/relationships/image" Target="../media/image9.png"/><Relationship Id="rId3" Type="http://schemas.openxmlformats.org/officeDocument/2006/relationships/slideLayout" Target="../slideLayouts/slideLayout15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10.png"/><Relationship Id="rId2" Type="http://schemas.openxmlformats.org/officeDocument/2006/relationships/image" Target="../media/image11.png"/><Relationship Id="rId3" Type="http://schemas.openxmlformats.org/officeDocument/2006/relationships/slideLayout" Target="../slideLayouts/slideLayout15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12.png"/><Relationship Id="rId2" Type="http://schemas.openxmlformats.org/officeDocument/2006/relationships/slideLayout" Target="../slideLayouts/slideLayout15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TextShape 1"/>
          <p:cNvSpPr txBox="1"/>
          <p:nvPr/>
        </p:nvSpPr>
        <p:spPr>
          <a:xfrm>
            <a:off x="411120" y="644400"/>
            <a:ext cx="8282160" cy="2108520"/>
          </a:xfrm>
          <a:prstGeom prst="rect">
            <a:avLst/>
          </a:prstGeom>
          <a:noFill/>
          <a:ln>
            <a:noFill/>
          </a:ln>
        </p:spPr>
        <p:txBody>
          <a:bodyPr tIns="91440" bIns="91440" anchor="b"/>
          <a:p>
            <a:pPr algn="ctr">
              <a:lnSpc>
                <a:spcPct val="100000"/>
              </a:lnSpc>
            </a:pPr>
            <a:r>
              <a:rPr lang="en-US" sz="60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Oswald"/>
                <a:ea typeface="Oswald"/>
              </a:rPr>
              <a:t>FIU-SCIS-Senior-Projects Addigy4</a:t>
            </a:r>
            <a:endParaRPr/>
          </a:p>
        </p:txBody>
      </p:sp>
      <p:sp>
        <p:nvSpPr>
          <p:cNvPr id="84" name="TextShape 2"/>
          <p:cNvSpPr txBox="1"/>
          <p:nvPr/>
        </p:nvSpPr>
        <p:spPr>
          <a:xfrm>
            <a:off x="411120" y="3398400"/>
            <a:ext cx="8282160" cy="1260360"/>
          </a:xfrm>
          <a:prstGeom prst="rect">
            <a:avLst/>
          </a:prstGeom>
          <a:noFill/>
          <a:ln>
            <a:noFill/>
          </a:ln>
        </p:spPr>
        <p:txBody>
          <a:bodyPr tIns="91440" bIns="91440" anchor="ctr"/>
          <a:p>
            <a:pPr algn="ctr">
              <a:lnSpc>
                <a:spcPct val="100000"/>
              </a:lnSpc>
            </a:pPr>
            <a:r>
              <a:rPr lang="en-US" sz="1400" spc="-1" strike="noStrike">
                <a:solidFill>
                  <a:srgbClr val="424242"/>
                </a:solidFill>
                <a:uFill>
                  <a:solidFill>
                    <a:srgbClr val="ffffff"/>
                  </a:solidFill>
                </a:uFill>
                <a:latin typeface="Oswald"/>
                <a:ea typeface="Oswald"/>
              </a:rPr>
              <a:t>Carlos Ruiz - Developer</a:t>
            </a:r>
            <a:endParaRPr/>
          </a:p>
          <a:p>
            <a:pPr algn="ctr">
              <a:lnSpc>
                <a:spcPct val="100000"/>
              </a:lnSpc>
            </a:pPr>
            <a:r>
              <a:rPr lang="en-US" sz="1400" spc="-1" strike="noStrike">
                <a:solidFill>
                  <a:srgbClr val="424242"/>
                </a:solidFill>
                <a:uFill>
                  <a:solidFill>
                    <a:srgbClr val="ffffff"/>
                  </a:solidFill>
                </a:uFill>
                <a:latin typeface="Oswald"/>
                <a:ea typeface="Oswald"/>
              </a:rPr>
              <a:t>David Romero - Developer</a:t>
            </a:r>
            <a:endParaRPr/>
          </a:p>
          <a:p>
            <a:pPr algn="ctr">
              <a:lnSpc>
                <a:spcPct val="100000"/>
              </a:lnSpc>
            </a:pPr>
            <a:r>
              <a:rPr lang="en-US" sz="1400" spc="-1" strike="noStrike">
                <a:solidFill>
                  <a:srgbClr val="424242"/>
                </a:solidFill>
                <a:uFill>
                  <a:solidFill>
                    <a:srgbClr val="ffffff"/>
                  </a:solidFill>
                </a:uFill>
                <a:latin typeface="Oswald"/>
                <a:ea typeface="Oswald"/>
              </a:rPr>
              <a:t>Jason Dettbarn - Mentor</a:t>
            </a:r>
            <a:endParaRPr/>
          </a:p>
          <a:p>
            <a:pPr algn="ctr">
              <a:lnSpc>
                <a:spcPct val="100000"/>
              </a:lnSpc>
            </a:pPr>
            <a:r>
              <a:rPr lang="en-US" sz="1400" spc="-1" strike="noStrike">
                <a:solidFill>
                  <a:srgbClr val="424242"/>
                </a:solidFill>
                <a:uFill>
                  <a:solidFill>
                    <a:srgbClr val="ffffff"/>
                  </a:solidFill>
                </a:uFill>
                <a:latin typeface="Oswald"/>
                <a:ea typeface="Oswald"/>
              </a:rPr>
              <a:t>Javier Carmona - Mentor</a:t>
            </a:r>
            <a:endParaRPr/>
          </a:p>
          <a:p>
            <a:pPr algn="ctr">
              <a:lnSpc>
                <a:spcPct val="100000"/>
              </a:lnSpc>
            </a:pPr>
            <a:r>
              <a:rPr lang="en-US" sz="1400" spc="-1" strike="noStrike">
                <a:solidFill>
                  <a:srgbClr val="424242"/>
                </a:solidFill>
                <a:uFill>
                  <a:solidFill>
                    <a:srgbClr val="ffffff"/>
                  </a:solidFill>
                </a:uFill>
                <a:latin typeface="Oswald"/>
                <a:ea typeface="Oswald"/>
              </a:rPr>
              <a:t>Ayme Morrina - Mentor</a:t>
            </a:r>
            <a:endParaRPr/>
          </a:p>
          <a:p>
            <a:pPr algn="ctr">
              <a:lnSpc>
                <a:spcPct val="100000"/>
              </a:lnSpc>
            </a:pPr>
            <a:r>
              <a:rPr lang="en-US" sz="1400" spc="-1" strike="noStrike">
                <a:solidFill>
                  <a:srgbClr val="424242"/>
                </a:solidFill>
                <a:uFill>
                  <a:solidFill>
                    <a:srgbClr val="ffffff"/>
                  </a:solidFill>
                </a:uFill>
                <a:latin typeface="Oswald"/>
                <a:ea typeface="Oswald"/>
              </a:rPr>
              <a:t>Masoud Sadjadi - Instructor</a:t>
            </a:r>
            <a:endParaRPr/>
          </a:p>
        </p:txBody>
      </p:sp>
    </p:spTree>
  </p:cSld>
  <p:timing>
    <p:tnLst>
      <p:par>
        <p:cTn id="1" dur="indefinite" restart="never" nodeType="tmRoot">
          <p:childTnLst>
            <p:seq>
              <p:cTn id="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TextShape 1"/>
          <p:cNvSpPr txBox="1"/>
          <p:nvPr/>
        </p:nvSpPr>
        <p:spPr>
          <a:xfrm>
            <a:off x="311760" y="372600"/>
            <a:ext cx="8520120" cy="732960"/>
          </a:xfrm>
          <a:prstGeom prst="rect">
            <a:avLst/>
          </a:prstGeom>
          <a:solidFill>
            <a:srgbClr val="e91d63"/>
          </a:solidFill>
          <a:ln>
            <a:noFill/>
          </a:ln>
        </p:spPr>
        <p:txBody>
          <a:bodyPr tIns="91440" bIns="91440" anchor="b"/>
          <a:p>
            <a:pPr>
              <a:lnSpc>
                <a:spcPct val="100000"/>
              </a:lnSpc>
            </a:pPr>
            <a:r>
              <a:rPr lang="en-US" sz="30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Oswald"/>
                <a:ea typeface="Oswald"/>
              </a:rPr>
              <a:t>Requirements Sequence Diagrams</a:t>
            </a:r>
            <a:endParaRPr/>
          </a:p>
        </p:txBody>
      </p:sp>
      <p:sp>
        <p:nvSpPr>
          <p:cNvPr id="107" name="CustomShape 2"/>
          <p:cNvSpPr/>
          <p:nvPr/>
        </p:nvSpPr>
        <p:spPr>
          <a:xfrm>
            <a:off x="311760" y="1274400"/>
            <a:ext cx="8520120" cy="551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tIns="91440" bIns="91440"/>
          <a:p>
            <a:pPr>
              <a:lnSpc>
                <a:spcPct val="100000"/>
              </a:lnSpc>
            </a:pPr>
            <a:r>
              <a:rPr lang="en-US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Use Case 2</a:t>
            </a:r>
            <a:r>
              <a:rPr lang="en-US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	</a:t>
            </a:r>
            <a:r>
              <a:rPr lang="en-US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	</a:t>
            </a:r>
            <a:r>
              <a:rPr lang="en-US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	</a:t>
            </a:r>
            <a:r>
              <a:rPr lang="en-US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   -     Connection already established</a:t>
            </a:r>
            <a:endParaRPr/>
          </a:p>
          <a:p>
            <a:pPr marL="2743200" indent="-228240">
              <a:lnSpc>
                <a:spcPct val="100000"/>
              </a:lnSpc>
              <a:buFont typeface="StarSymbol"/>
              <a:buChar char="-"/>
            </a:pPr>
            <a:r>
              <a:rPr lang="en-US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Communication flow  </a:t>
            </a:r>
            <a:r>
              <a:rPr lang="en-US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	</a:t>
            </a:r>
            <a:r>
              <a:rPr lang="en-US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 </a:t>
            </a:r>
            <a:endParaRPr/>
          </a:p>
        </p:txBody>
      </p:sp>
      <p:pic>
        <p:nvPicPr>
          <p:cNvPr id="108" name="Shape 122" descr=""/>
          <p:cNvPicPr/>
          <p:nvPr/>
        </p:nvPicPr>
        <p:blipFill>
          <a:blip r:embed="rId1"/>
          <a:stretch/>
        </p:blipFill>
        <p:spPr>
          <a:xfrm>
            <a:off x="1454760" y="1274400"/>
            <a:ext cx="7377120" cy="345204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9" dur="indefinite" restart="never" nodeType="tmRoot">
          <p:childTnLst>
            <p:seq>
              <p:cTn id="2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TextShape 1"/>
          <p:cNvSpPr txBox="1"/>
          <p:nvPr/>
        </p:nvSpPr>
        <p:spPr>
          <a:xfrm>
            <a:off x="311760" y="372600"/>
            <a:ext cx="8520120" cy="732960"/>
          </a:xfrm>
          <a:prstGeom prst="rect">
            <a:avLst/>
          </a:prstGeom>
          <a:solidFill>
            <a:srgbClr val="e91d63"/>
          </a:solidFill>
          <a:ln>
            <a:noFill/>
          </a:ln>
        </p:spPr>
        <p:txBody>
          <a:bodyPr tIns="91440" bIns="91440" anchor="b"/>
          <a:p>
            <a:pPr>
              <a:lnSpc>
                <a:spcPct val="100000"/>
              </a:lnSpc>
            </a:pPr>
            <a:r>
              <a:rPr lang="en-US" sz="30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Oswald"/>
                <a:ea typeface="Oswald"/>
              </a:rPr>
              <a:t>Requirements Sequence Diagrams</a:t>
            </a:r>
            <a:endParaRPr/>
          </a:p>
        </p:txBody>
      </p:sp>
      <p:sp>
        <p:nvSpPr>
          <p:cNvPr id="110" name="CustomShape 2"/>
          <p:cNvSpPr/>
          <p:nvPr/>
        </p:nvSpPr>
        <p:spPr>
          <a:xfrm>
            <a:off x="311760" y="1274400"/>
            <a:ext cx="8520120" cy="551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tIns="91440" bIns="91440"/>
          <a:p>
            <a:pPr>
              <a:lnSpc>
                <a:spcPct val="100000"/>
              </a:lnSpc>
            </a:pPr>
            <a:r>
              <a:rPr lang="en-US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Use Case 3</a:t>
            </a:r>
            <a:endParaRPr/>
          </a:p>
        </p:txBody>
      </p:sp>
      <p:pic>
        <p:nvPicPr>
          <p:cNvPr id="111" name="Shape 129" descr=""/>
          <p:cNvPicPr/>
          <p:nvPr/>
        </p:nvPicPr>
        <p:blipFill>
          <a:blip r:embed="rId1"/>
          <a:stretch/>
        </p:blipFill>
        <p:spPr>
          <a:xfrm>
            <a:off x="1662840" y="1597680"/>
            <a:ext cx="5474160" cy="323028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21" dur="indefinite" restart="never" nodeType="tmRoot">
          <p:childTnLst>
            <p:seq>
              <p:cTn id="2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TextShape 1"/>
          <p:cNvSpPr txBox="1"/>
          <p:nvPr/>
        </p:nvSpPr>
        <p:spPr>
          <a:xfrm>
            <a:off x="311760" y="372600"/>
            <a:ext cx="8520120" cy="732960"/>
          </a:xfrm>
          <a:prstGeom prst="rect">
            <a:avLst/>
          </a:prstGeom>
          <a:solidFill>
            <a:srgbClr val="e91d63"/>
          </a:solidFill>
          <a:ln>
            <a:noFill/>
          </a:ln>
        </p:spPr>
        <p:txBody>
          <a:bodyPr tIns="91440" bIns="91440" anchor="b"/>
          <a:p>
            <a:pPr>
              <a:lnSpc>
                <a:spcPct val="100000"/>
              </a:lnSpc>
            </a:pPr>
            <a:r>
              <a:rPr lang="en-US" sz="30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Oswald"/>
                <a:ea typeface="Oswald"/>
              </a:rPr>
              <a:t>Requirements Sequence Diagrams</a:t>
            </a:r>
            <a:endParaRPr/>
          </a:p>
        </p:txBody>
      </p:sp>
      <p:sp>
        <p:nvSpPr>
          <p:cNvPr id="113" name="CustomShape 2"/>
          <p:cNvSpPr/>
          <p:nvPr/>
        </p:nvSpPr>
        <p:spPr>
          <a:xfrm>
            <a:off x="311760" y="1274400"/>
            <a:ext cx="8520120" cy="551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tIns="91440" bIns="91440"/>
          <a:p>
            <a:pPr>
              <a:lnSpc>
                <a:spcPct val="100000"/>
              </a:lnSpc>
            </a:pPr>
            <a:r>
              <a:rPr lang="en-US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Use Case 4</a:t>
            </a:r>
            <a:r>
              <a:rPr lang="en-US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	</a:t>
            </a:r>
            <a:r>
              <a:rPr lang="en-US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 </a:t>
            </a:r>
            <a:endParaRPr/>
          </a:p>
        </p:txBody>
      </p:sp>
      <p:pic>
        <p:nvPicPr>
          <p:cNvPr id="114" name="Shape 136" descr=""/>
          <p:cNvPicPr/>
          <p:nvPr/>
        </p:nvPicPr>
        <p:blipFill>
          <a:blip r:embed="rId1"/>
          <a:stretch/>
        </p:blipFill>
        <p:spPr>
          <a:xfrm>
            <a:off x="2035800" y="1633680"/>
            <a:ext cx="4951800" cy="350928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23" dur="indefinite" restart="never" nodeType="tmRoot">
          <p:childTnLst>
            <p:seq>
              <p:cTn id="2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TextShape 1"/>
          <p:cNvSpPr txBox="1"/>
          <p:nvPr/>
        </p:nvSpPr>
        <p:spPr>
          <a:xfrm>
            <a:off x="411120" y="644400"/>
            <a:ext cx="8282160" cy="2108520"/>
          </a:xfrm>
          <a:prstGeom prst="rect">
            <a:avLst/>
          </a:prstGeom>
          <a:noFill/>
          <a:ln>
            <a:noFill/>
          </a:ln>
        </p:spPr>
        <p:txBody>
          <a:bodyPr tIns="91440" bIns="91440" anchor="b"/>
          <a:p>
            <a:pPr algn="ctr">
              <a:lnSpc>
                <a:spcPct val="100000"/>
              </a:lnSpc>
            </a:pPr>
            <a:r>
              <a:rPr lang="en-US" sz="60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Oswald"/>
                <a:ea typeface="Oswald"/>
              </a:rPr>
              <a:t>System Design</a:t>
            </a:r>
            <a:endParaRPr/>
          </a:p>
        </p:txBody>
      </p:sp>
      <p:sp>
        <p:nvSpPr>
          <p:cNvPr id="116" name="TextShape 2"/>
          <p:cNvSpPr txBox="1"/>
          <p:nvPr/>
        </p:nvSpPr>
        <p:spPr>
          <a:xfrm>
            <a:off x="411120" y="3398400"/>
            <a:ext cx="8282160" cy="1260360"/>
          </a:xfrm>
          <a:prstGeom prst="rect">
            <a:avLst/>
          </a:prstGeom>
          <a:noFill/>
          <a:ln>
            <a:noFill/>
          </a:ln>
        </p:spPr>
        <p:txBody>
          <a:bodyPr tIns="91440" bIns="91440" anchor="ctr"/>
          <a:p>
            <a:pPr algn="ctr">
              <a:lnSpc>
                <a:spcPct val="100000"/>
              </a:lnSpc>
            </a:pPr>
            <a:r>
              <a:rPr lang="en-US" sz="1400" spc="-1" strike="noStrike">
                <a:solidFill>
                  <a:srgbClr val="424242"/>
                </a:solidFill>
                <a:uFill>
                  <a:solidFill>
                    <a:srgbClr val="ffffff"/>
                  </a:solidFill>
                </a:uFill>
                <a:latin typeface="Oswald"/>
                <a:ea typeface="Oswald"/>
              </a:rPr>
              <a:t> </a:t>
            </a:r>
            <a:endParaRPr/>
          </a:p>
        </p:txBody>
      </p:sp>
    </p:spTree>
  </p:cSld>
  <p:timing>
    <p:tnLst>
      <p:par>
        <p:cTn id="25" dur="indefinite" restart="never" nodeType="tmRoot">
          <p:childTnLst>
            <p:seq>
              <p:cTn id="2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extShape 1"/>
          <p:cNvSpPr txBox="1"/>
          <p:nvPr/>
        </p:nvSpPr>
        <p:spPr>
          <a:xfrm>
            <a:off x="311760" y="372600"/>
            <a:ext cx="8520120" cy="732960"/>
          </a:xfrm>
          <a:prstGeom prst="rect">
            <a:avLst/>
          </a:prstGeom>
          <a:solidFill>
            <a:srgbClr val="e91d63"/>
          </a:solidFill>
          <a:ln>
            <a:noFill/>
          </a:ln>
        </p:spPr>
        <p:txBody>
          <a:bodyPr tIns="91440" bIns="91440" anchor="b"/>
          <a:p>
            <a:pPr>
              <a:lnSpc>
                <a:spcPct val="100000"/>
              </a:lnSpc>
            </a:pPr>
            <a:r>
              <a:rPr lang="en-US" sz="30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Oswald"/>
                <a:ea typeface="Oswald"/>
              </a:rPr>
              <a:t>System Decomposition</a:t>
            </a:r>
            <a:endParaRPr/>
          </a:p>
        </p:txBody>
      </p:sp>
      <p:pic>
        <p:nvPicPr>
          <p:cNvPr id="118" name="Shape 148" descr=""/>
          <p:cNvPicPr/>
          <p:nvPr/>
        </p:nvPicPr>
        <p:blipFill>
          <a:blip r:embed="rId1"/>
          <a:stretch/>
        </p:blipFill>
        <p:spPr>
          <a:xfrm>
            <a:off x="1447920" y="1313640"/>
            <a:ext cx="5905080" cy="3829320"/>
          </a:xfrm>
          <a:prstGeom prst="rect">
            <a:avLst/>
          </a:prstGeom>
          <a:ln>
            <a:noFill/>
          </a:ln>
        </p:spPr>
      </p:pic>
      <p:sp>
        <p:nvSpPr>
          <p:cNvPr id="119" name="CustomShape 2"/>
          <p:cNvSpPr/>
          <p:nvPr/>
        </p:nvSpPr>
        <p:spPr>
          <a:xfrm>
            <a:off x="311760" y="1221840"/>
            <a:ext cx="1050480" cy="732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tIns="91440" bIns="91440"/>
          <a:p>
            <a:pPr>
              <a:lnSpc>
                <a:spcPct val="100000"/>
              </a:lnSpc>
            </a:pPr>
            <a:r>
              <a:rPr lang="en-US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Tunneler</a:t>
            </a:r>
            <a:endParaRPr/>
          </a:p>
        </p:txBody>
      </p:sp>
    </p:spTree>
  </p:cSld>
  <p:timing>
    <p:tnLst>
      <p:par>
        <p:cTn id="27" dur="indefinite" restart="never" nodeType="tmRoot">
          <p:childTnLst>
            <p:seq>
              <p:cTn id="2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TextShape 1"/>
          <p:cNvSpPr txBox="1"/>
          <p:nvPr/>
        </p:nvSpPr>
        <p:spPr>
          <a:xfrm>
            <a:off x="311760" y="372600"/>
            <a:ext cx="8520120" cy="732960"/>
          </a:xfrm>
          <a:prstGeom prst="rect">
            <a:avLst/>
          </a:prstGeom>
          <a:solidFill>
            <a:srgbClr val="e91d63"/>
          </a:solidFill>
          <a:ln>
            <a:noFill/>
          </a:ln>
        </p:spPr>
        <p:txBody>
          <a:bodyPr tIns="91440" bIns="91440" anchor="b"/>
          <a:p>
            <a:pPr>
              <a:lnSpc>
                <a:spcPct val="100000"/>
              </a:lnSpc>
            </a:pPr>
            <a:r>
              <a:rPr lang="en-US" sz="30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Oswald"/>
                <a:ea typeface="Oswald"/>
              </a:rPr>
              <a:t>System Decomposition</a:t>
            </a:r>
            <a:endParaRPr/>
          </a:p>
        </p:txBody>
      </p:sp>
      <p:sp>
        <p:nvSpPr>
          <p:cNvPr id="121" name="CustomShape 2"/>
          <p:cNvSpPr/>
          <p:nvPr/>
        </p:nvSpPr>
        <p:spPr>
          <a:xfrm>
            <a:off x="311760" y="1221840"/>
            <a:ext cx="1050480" cy="732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tIns="91440" bIns="91440"/>
          <a:p>
            <a:pPr>
              <a:lnSpc>
                <a:spcPct val="100000"/>
              </a:lnSpc>
            </a:pPr>
            <a:r>
              <a:rPr lang="en-US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PubSub</a:t>
            </a:r>
            <a:endParaRPr/>
          </a:p>
        </p:txBody>
      </p:sp>
      <p:pic>
        <p:nvPicPr>
          <p:cNvPr id="122" name="Shape 156" descr=""/>
          <p:cNvPicPr/>
          <p:nvPr/>
        </p:nvPicPr>
        <p:blipFill>
          <a:blip r:embed="rId1"/>
          <a:stretch/>
        </p:blipFill>
        <p:spPr>
          <a:xfrm>
            <a:off x="1362600" y="1200240"/>
            <a:ext cx="6664320" cy="346356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29" dur="indefinite" restart="never" nodeType="tmRoot">
          <p:childTnLst>
            <p:seq>
              <p:cTn id="3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TextShape 1"/>
          <p:cNvSpPr txBox="1"/>
          <p:nvPr/>
        </p:nvSpPr>
        <p:spPr>
          <a:xfrm>
            <a:off x="311760" y="372600"/>
            <a:ext cx="8520120" cy="732960"/>
          </a:xfrm>
          <a:prstGeom prst="rect">
            <a:avLst/>
          </a:prstGeom>
          <a:solidFill>
            <a:srgbClr val="e91d63"/>
          </a:solidFill>
          <a:ln>
            <a:noFill/>
          </a:ln>
        </p:spPr>
        <p:txBody>
          <a:bodyPr tIns="91440" bIns="91440" anchor="b"/>
          <a:p>
            <a:pPr>
              <a:lnSpc>
                <a:spcPct val="100000"/>
              </a:lnSpc>
            </a:pPr>
            <a:r>
              <a:rPr lang="en-US" sz="30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Oswald"/>
                <a:ea typeface="Oswald"/>
              </a:rPr>
              <a:t>System Deployment</a:t>
            </a:r>
            <a:endParaRPr/>
          </a:p>
        </p:txBody>
      </p:sp>
      <p:sp>
        <p:nvSpPr>
          <p:cNvPr id="124" name="CustomShape 2"/>
          <p:cNvSpPr/>
          <p:nvPr/>
        </p:nvSpPr>
        <p:spPr>
          <a:xfrm>
            <a:off x="311760" y="1221840"/>
            <a:ext cx="1050480" cy="732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tIns="91440" bIns="91440"/>
          <a:p>
            <a:pPr>
              <a:lnSpc>
                <a:spcPct val="100000"/>
              </a:lnSpc>
            </a:pPr>
            <a:r>
              <a:rPr lang="en-US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Tunneler</a:t>
            </a:r>
            <a:endParaRPr/>
          </a:p>
        </p:txBody>
      </p:sp>
      <p:pic>
        <p:nvPicPr>
          <p:cNvPr id="125" name="Shape 163" descr=""/>
          <p:cNvPicPr/>
          <p:nvPr/>
        </p:nvPicPr>
        <p:blipFill>
          <a:blip r:embed="rId1"/>
          <a:stretch/>
        </p:blipFill>
        <p:spPr>
          <a:xfrm>
            <a:off x="2162520" y="1221840"/>
            <a:ext cx="4629600" cy="392004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31" dur="indefinite" restart="never" nodeType="tmRoot">
          <p:childTnLst>
            <p:seq>
              <p:cTn id="3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TextShape 1"/>
          <p:cNvSpPr txBox="1"/>
          <p:nvPr/>
        </p:nvSpPr>
        <p:spPr>
          <a:xfrm>
            <a:off x="311760" y="372600"/>
            <a:ext cx="8520120" cy="732960"/>
          </a:xfrm>
          <a:prstGeom prst="rect">
            <a:avLst/>
          </a:prstGeom>
          <a:solidFill>
            <a:srgbClr val="e91d63"/>
          </a:solidFill>
          <a:ln>
            <a:noFill/>
          </a:ln>
        </p:spPr>
        <p:txBody>
          <a:bodyPr tIns="91440" bIns="91440" anchor="b"/>
          <a:p>
            <a:pPr>
              <a:lnSpc>
                <a:spcPct val="100000"/>
              </a:lnSpc>
            </a:pPr>
            <a:r>
              <a:rPr lang="en-US" sz="30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Oswald"/>
                <a:ea typeface="Oswald"/>
              </a:rPr>
              <a:t>System Deployment</a:t>
            </a:r>
            <a:endParaRPr/>
          </a:p>
        </p:txBody>
      </p:sp>
      <p:sp>
        <p:nvSpPr>
          <p:cNvPr id="127" name="CustomShape 2"/>
          <p:cNvSpPr/>
          <p:nvPr/>
        </p:nvSpPr>
        <p:spPr>
          <a:xfrm>
            <a:off x="311760" y="1221840"/>
            <a:ext cx="1050480" cy="732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tIns="91440" bIns="91440"/>
          <a:p>
            <a:pPr>
              <a:lnSpc>
                <a:spcPct val="100000"/>
              </a:lnSpc>
            </a:pPr>
            <a:r>
              <a:rPr lang="en-US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PubSub</a:t>
            </a:r>
            <a:endParaRPr/>
          </a:p>
        </p:txBody>
      </p:sp>
      <p:pic>
        <p:nvPicPr>
          <p:cNvPr id="128" name="Shape 170" descr=""/>
          <p:cNvPicPr/>
          <p:nvPr/>
        </p:nvPicPr>
        <p:blipFill>
          <a:blip r:embed="rId1"/>
          <a:stretch/>
        </p:blipFill>
        <p:spPr>
          <a:xfrm>
            <a:off x="1525680" y="1330200"/>
            <a:ext cx="6240960" cy="348444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33" dur="indefinite" restart="never" nodeType="tmRoot">
          <p:childTnLst>
            <p:seq>
              <p:cTn id="3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TextShape 1"/>
          <p:cNvSpPr txBox="1"/>
          <p:nvPr/>
        </p:nvSpPr>
        <p:spPr>
          <a:xfrm>
            <a:off x="411120" y="644400"/>
            <a:ext cx="8282160" cy="2108520"/>
          </a:xfrm>
          <a:prstGeom prst="rect">
            <a:avLst/>
          </a:prstGeom>
          <a:noFill/>
          <a:ln>
            <a:noFill/>
          </a:ln>
        </p:spPr>
        <p:txBody>
          <a:bodyPr tIns="91440" bIns="91440" anchor="b"/>
          <a:p>
            <a:pPr algn="ctr">
              <a:lnSpc>
                <a:spcPct val="100000"/>
              </a:lnSpc>
            </a:pPr>
            <a:r>
              <a:rPr lang="en-US" sz="60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Oswald"/>
                <a:ea typeface="Oswald"/>
              </a:rPr>
              <a:t>Security/Privacy</a:t>
            </a:r>
            <a:endParaRPr/>
          </a:p>
        </p:txBody>
      </p:sp>
      <p:sp>
        <p:nvSpPr>
          <p:cNvPr id="130" name="TextShape 2"/>
          <p:cNvSpPr txBox="1"/>
          <p:nvPr/>
        </p:nvSpPr>
        <p:spPr>
          <a:xfrm>
            <a:off x="411120" y="3398400"/>
            <a:ext cx="8282160" cy="1260360"/>
          </a:xfrm>
          <a:prstGeom prst="rect">
            <a:avLst/>
          </a:prstGeom>
          <a:noFill/>
          <a:ln>
            <a:noFill/>
          </a:ln>
        </p:spPr>
        <p:txBody>
          <a:bodyPr tIns="91440" bIns="91440" anchor="ctr"/>
          <a:p>
            <a:pPr algn="ctr">
              <a:lnSpc>
                <a:spcPct val="100000"/>
              </a:lnSpc>
            </a:pPr>
            <a:r>
              <a:rPr lang="en-US" sz="1400" spc="-1" strike="noStrike">
                <a:solidFill>
                  <a:srgbClr val="424242"/>
                </a:solidFill>
                <a:uFill>
                  <a:solidFill>
                    <a:srgbClr val="ffffff"/>
                  </a:solidFill>
                </a:uFill>
                <a:latin typeface="Oswald"/>
                <a:ea typeface="Oswald"/>
              </a:rPr>
              <a:t> </a:t>
            </a:r>
            <a:endParaRPr/>
          </a:p>
        </p:txBody>
      </p:sp>
    </p:spTree>
  </p:cSld>
  <p:timing>
    <p:tnLst>
      <p:par>
        <p:cTn id="35" dur="indefinite" restart="never" nodeType="tmRoot">
          <p:childTnLst>
            <p:seq>
              <p:cTn id="3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TextShape 1"/>
          <p:cNvSpPr txBox="1"/>
          <p:nvPr/>
        </p:nvSpPr>
        <p:spPr>
          <a:xfrm>
            <a:off x="311760" y="372600"/>
            <a:ext cx="8520120" cy="732960"/>
          </a:xfrm>
          <a:prstGeom prst="rect">
            <a:avLst/>
          </a:prstGeom>
          <a:solidFill>
            <a:srgbClr val="e91d63"/>
          </a:solidFill>
          <a:ln>
            <a:noFill/>
          </a:ln>
        </p:spPr>
        <p:txBody>
          <a:bodyPr tIns="91440" bIns="91440" anchor="b"/>
          <a:p>
            <a:pPr>
              <a:lnSpc>
                <a:spcPct val="100000"/>
              </a:lnSpc>
            </a:pPr>
            <a:r>
              <a:rPr lang="en-US" sz="30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Oswald"/>
                <a:ea typeface="Oswald"/>
              </a:rPr>
              <a:t>Security/Privicy</a:t>
            </a:r>
            <a:endParaRPr/>
          </a:p>
        </p:txBody>
      </p:sp>
      <p:sp>
        <p:nvSpPr>
          <p:cNvPr id="132" name="CustomShape 2"/>
          <p:cNvSpPr/>
          <p:nvPr/>
        </p:nvSpPr>
        <p:spPr>
          <a:xfrm>
            <a:off x="311760" y="1221840"/>
            <a:ext cx="8520120" cy="3665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tIns="91440" bIns="91440"/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r>
              <a:rPr lang="en-US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Tunneler:</a:t>
            </a:r>
            <a:endParaRPr/>
          </a:p>
          <a:p>
            <a:pPr marL="457200" indent="-228240">
              <a:lnSpc>
                <a:spcPct val="100000"/>
              </a:lnSpc>
              <a:buFont typeface="StarSymbol"/>
              <a:buChar char=""/>
            </a:pPr>
            <a:r>
              <a:rPr lang="en-US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Client/Server/Tunnel communication uses TCP connection</a:t>
            </a:r>
            <a:endParaRPr/>
          </a:p>
          <a:p>
            <a:pPr marL="457200" indent="-228240">
              <a:lnSpc>
                <a:spcPct val="100000"/>
              </a:lnSpc>
              <a:buFont typeface="StarSymbol"/>
              <a:buChar char=""/>
            </a:pPr>
            <a:r>
              <a:rPr lang="en-US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Communications requires to know tunnelId and credentials for desired software to log in for example ssh or remote control (vnc) credentials</a:t>
            </a:r>
            <a:endParaRPr/>
          </a:p>
        </p:txBody>
      </p:sp>
    </p:spTree>
  </p:cSld>
  <p:timing>
    <p:tnLst>
      <p:par>
        <p:cTn id="37" dur="indefinite" restart="never" nodeType="tmRoot">
          <p:childTnLst>
            <p:seq>
              <p:cTn id="3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TextShape 1"/>
          <p:cNvSpPr txBox="1"/>
          <p:nvPr/>
        </p:nvSpPr>
        <p:spPr>
          <a:xfrm>
            <a:off x="311760" y="372600"/>
            <a:ext cx="8520120" cy="732960"/>
          </a:xfrm>
          <a:prstGeom prst="rect">
            <a:avLst/>
          </a:prstGeom>
          <a:solidFill>
            <a:srgbClr val="e91d63"/>
          </a:solidFill>
          <a:ln>
            <a:noFill/>
          </a:ln>
        </p:spPr>
        <p:txBody>
          <a:bodyPr tIns="91440" bIns="91440" anchor="b"/>
          <a:p>
            <a:pPr>
              <a:lnSpc>
                <a:spcPct val="100000"/>
              </a:lnSpc>
            </a:pPr>
            <a:r>
              <a:rPr lang="en-US" sz="30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Oswald"/>
                <a:ea typeface="Oswald"/>
              </a:rPr>
              <a:t>Problem Definition</a:t>
            </a:r>
            <a:endParaRPr/>
          </a:p>
        </p:txBody>
      </p:sp>
      <p:sp>
        <p:nvSpPr>
          <p:cNvPr id="86" name="TextShape 2"/>
          <p:cNvSpPr txBox="1"/>
          <p:nvPr/>
        </p:nvSpPr>
        <p:spPr>
          <a:xfrm>
            <a:off x="311760" y="1364760"/>
            <a:ext cx="8520120" cy="3099600"/>
          </a:xfrm>
          <a:prstGeom prst="rect">
            <a:avLst/>
          </a:prstGeom>
          <a:noFill/>
          <a:ln>
            <a:noFill/>
          </a:ln>
        </p:spPr>
        <p:txBody>
          <a:bodyPr tIns="91440" bIns="91440"/>
          <a:p>
            <a:pPr>
              <a:lnSpc>
                <a:spcPct val="100000"/>
              </a:lnSpc>
            </a:pPr>
            <a:r>
              <a:rPr lang="en-US" sz="1400" spc="-1" strike="noStrike">
                <a:solidFill>
                  <a:srgbClr val="424242"/>
                </a:solidFill>
                <a:uFill>
                  <a:solidFill>
                    <a:srgbClr val="ffffff"/>
                  </a:solidFill>
                </a:uFill>
                <a:latin typeface="Source Code Pro"/>
                <a:ea typeface="Source Code Pro"/>
              </a:rPr>
              <a:t>Tunneler:</a:t>
            </a:r>
            <a:endParaRPr/>
          </a:p>
          <a:p>
            <a:pPr marL="914400" indent="-228240">
              <a:lnSpc>
                <a:spcPct val="100000"/>
              </a:lnSpc>
            </a:pPr>
            <a:r>
              <a:rPr lang="en-US" sz="1400" spc="-1" strike="noStrike">
                <a:solidFill>
                  <a:srgbClr val="424242"/>
                </a:solidFill>
                <a:uFill>
                  <a:solidFill>
                    <a:srgbClr val="ffffff"/>
                  </a:solidFill>
                </a:uFill>
                <a:latin typeface="Source Code Pro"/>
                <a:ea typeface="Source Code Pro"/>
              </a:rPr>
              <a:t>Creating a remote control session is complicated for users</a:t>
            </a:r>
            <a:endParaRPr/>
          </a:p>
          <a:p>
            <a:pPr marL="914400" indent="-228240">
              <a:lnSpc>
                <a:spcPct val="100000"/>
              </a:lnSpc>
            </a:pPr>
            <a:r>
              <a:rPr lang="en-US" sz="1400" spc="-1" strike="noStrike">
                <a:solidFill>
                  <a:srgbClr val="424242"/>
                </a:solidFill>
                <a:uFill>
                  <a:solidFill>
                    <a:srgbClr val="ffffff"/>
                  </a:solidFill>
                </a:uFill>
                <a:latin typeface="Source Code Pro"/>
                <a:ea typeface="Source Code Pro"/>
              </a:rPr>
              <a:t>It is not practical for users moving around</a:t>
            </a:r>
            <a:endParaRPr/>
          </a:p>
          <a:p>
            <a:pPr marL="914400" indent="-228240">
              <a:lnSpc>
                <a:spcPct val="100000"/>
              </a:lnSpc>
            </a:pPr>
            <a:r>
              <a:rPr lang="en-US" sz="1400" spc="-1" strike="noStrike">
                <a:solidFill>
                  <a:srgbClr val="424242"/>
                </a:solidFill>
                <a:uFill>
                  <a:solidFill>
                    <a:srgbClr val="ffffff"/>
                  </a:solidFill>
                </a:uFill>
                <a:latin typeface="Source Code Pro"/>
                <a:ea typeface="Source Code Pro"/>
              </a:rPr>
              <a:t>Almost impossible for users with no technical experience </a:t>
            </a:r>
            <a:endParaRPr/>
          </a:p>
          <a:p>
            <a:pPr marL="914400" indent="-228240">
              <a:lnSpc>
                <a:spcPct val="100000"/>
              </a:lnSpc>
            </a:pPr>
            <a:r>
              <a:rPr lang="en-US" sz="1400" spc="-1" strike="noStrike">
                <a:solidFill>
                  <a:srgbClr val="424242"/>
                </a:solidFill>
                <a:uFill>
                  <a:solidFill>
                    <a:srgbClr val="ffffff"/>
                  </a:solidFill>
                </a:uFill>
                <a:latin typeface="Source Code Pro"/>
                <a:ea typeface="Source Code Pro"/>
              </a:rPr>
              <a:t>Pubsub:</a:t>
            </a:r>
            <a:endParaRPr/>
          </a:p>
          <a:p>
            <a:pPr marL="914400" indent="-228240">
              <a:lnSpc>
                <a:spcPct val="100000"/>
              </a:lnSpc>
            </a:pPr>
            <a:r>
              <a:rPr lang="en-US" sz="1400" spc="-1" strike="noStrike">
                <a:solidFill>
                  <a:srgbClr val="424242"/>
                </a:solidFill>
                <a:uFill>
                  <a:solidFill>
                    <a:srgbClr val="ffffff"/>
                  </a:solidFill>
                </a:uFill>
                <a:latin typeface="Source Code Pro"/>
                <a:ea typeface="Source Code Pro"/>
              </a:rPr>
              <a:t>Sending messages to multiple devices can prove to be cumbersome</a:t>
            </a:r>
            <a:endParaRPr/>
          </a:p>
          <a:p>
            <a:pPr marL="914400" indent="-228240">
              <a:lnSpc>
                <a:spcPct val="100000"/>
              </a:lnSpc>
            </a:pPr>
            <a:r>
              <a:rPr lang="en-US" sz="1400" spc="-1" strike="noStrike">
                <a:solidFill>
                  <a:srgbClr val="424242"/>
                </a:solidFill>
                <a:uFill>
                  <a:solidFill>
                    <a:srgbClr val="ffffff"/>
                  </a:solidFill>
                </a:uFill>
                <a:latin typeface="Source Code Pro"/>
                <a:ea typeface="Source Code Pro"/>
              </a:rPr>
              <a:t>A lot solutions not entirely scalable or very straight forward</a:t>
            </a:r>
            <a:endParaRPr/>
          </a:p>
          <a:p>
            <a:pPr marL="914400" indent="-228240">
              <a:lnSpc>
                <a:spcPct val="100000"/>
              </a:lnSpc>
            </a:pPr>
            <a:r>
              <a:rPr lang="en-US" sz="1400" spc="-1" strike="noStrike">
                <a:solidFill>
                  <a:srgbClr val="424242"/>
                </a:solidFill>
                <a:uFill>
                  <a:solidFill>
                    <a:srgbClr val="ffffff"/>
                  </a:solidFill>
                </a:uFill>
                <a:latin typeface="Source Code Pro"/>
                <a:ea typeface="Source Code Pro"/>
              </a:rPr>
              <a:t>Other solutions do not keep track who’s accessing a channel</a:t>
            </a:r>
            <a:endParaRPr/>
          </a:p>
          <a:p>
            <a:pPr marL="914400" indent="-228240">
              <a:lnSpc>
                <a:spcPct val="100000"/>
              </a:lnSpc>
            </a:pPr>
            <a:r>
              <a:rPr lang="en-US" sz="1400" spc="-1" strike="noStrike">
                <a:solidFill>
                  <a:srgbClr val="424242"/>
                </a:solidFill>
                <a:uFill>
                  <a:solidFill>
                    <a:srgbClr val="ffffff"/>
                  </a:solidFill>
                </a:uFill>
                <a:latin typeface="Source Code Pro"/>
                <a:ea typeface="Source Code Pro"/>
              </a:rPr>
              <a:t>Cost efficient model that can compete with more expensive ones</a:t>
            </a:r>
            <a:endParaRPr/>
          </a:p>
          <a:p>
            <a:pPr marL="914400" indent="-228240">
              <a:lnSpc>
                <a:spcPct val="100000"/>
              </a:lnSpc>
            </a:pPr>
            <a:endParaRPr/>
          </a:p>
        </p:txBody>
      </p:sp>
    </p:spTree>
  </p:cSld>
  <p:timing>
    <p:tnLst>
      <p:par>
        <p:cTn id="3" dur="indefinite" restart="never" nodeType="tmRoot">
          <p:childTnLst>
            <p:seq>
              <p:cTn id="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TextShape 1"/>
          <p:cNvSpPr txBox="1"/>
          <p:nvPr/>
        </p:nvSpPr>
        <p:spPr>
          <a:xfrm>
            <a:off x="311760" y="372600"/>
            <a:ext cx="8520120" cy="732960"/>
          </a:xfrm>
          <a:prstGeom prst="rect">
            <a:avLst/>
          </a:prstGeom>
          <a:solidFill>
            <a:srgbClr val="e91d63"/>
          </a:solidFill>
          <a:ln>
            <a:noFill/>
          </a:ln>
        </p:spPr>
        <p:txBody>
          <a:bodyPr tIns="91440" bIns="91440" anchor="b"/>
          <a:p>
            <a:pPr>
              <a:lnSpc>
                <a:spcPct val="100000"/>
              </a:lnSpc>
            </a:pPr>
            <a:r>
              <a:rPr lang="en-US" sz="30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Oswald"/>
                <a:ea typeface="Oswald"/>
              </a:rPr>
              <a:t>Security/Privacy</a:t>
            </a:r>
            <a:endParaRPr/>
          </a:p>
        </p:txBody>
      </p:sp>
      <p:sp>
        <p:nvSpPr>
          <p:cNvPr id="134" name="CustomShape 2"/>
          <p:cNvSpPr/>
          <p:nvPr/>
        </p:nvSpPr>
        <p:spPr>
          <a:xfrm>
            <a:off x="311760" y="1221840"/>
            <a:ext cx="8520120" cy="3665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tIns="91440" bIns="91440"/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r>
              <a:rPr lang="en-US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PubSub:</a:t>
            </a:r>
            <a:endParaRPr/>
          </a:p>
          <a:p>
            <a:pPr marL="457200" indent="-228240">
              <a:lnSpc>
                <a:spcPct val="100000"/>
              </a:lnSpc>
              <a:buFont typeface="StarSymbol"/>
              <a:buChar char=""/>
            </a:pPr>
            <a:r>
              <a:rPr lang="en-US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In order to establish a connection to the server, user credentials must be passed</a:t>
            </a:r>
            <a:endParaRPr/>
          </a:p>
          <a:p>
            <a:pPr marL="457200" indent="-228240">
              <a:lnSpc>
                <a:spcPct val="100000"/>
              </a:lnSpc>
              <a:buFont typeface="StarSymbol"/>
              <a:buChar char=""/>
            </a:pPr>
            <a:r>
              <a:rPr lang="en-US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Due to the fact that this service depends on RabbitMQ, SSL authentication is possible</a:t>
            </a:r>
            <a:endParaRPr/>
          </a:p>
          <a:p>
            <a:pPr marL="457200" indent="-228240">
              <a:lnSpc>
                <a:spcPct val="100000"/>
              </a:lnSpc>
              <a:buFont typeface="StarSymbol"/>
              <a:buChar char=""/>
            </a:pPr>
            <a:r>
              <a:rPr lang="en-US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Further, queues can be automatically deleted, exclusive (limiting who can consume messages on a queue)</a:t>
            </a:r>
            <a:endParaRPr/>
          </a:p>
        </p:txBody>
      </p:sp>
    </p:spTree>
  </p:cSld>
  <p:timing>
    <p:tnLst>
      <p:par>
        <p:cTn id="39" dur="indefinite" restart="never" nodeType="tmRoot">
          <p:childTnLst>
            <p:seq>
              <p:cTn id="4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TextShape 1"/>
          <p:cNvSpPr txBox="1"/>
          <p:nvPr/>
        </p:nvSpPr>
        <p:spPr>
          <a:xfrm>
            <a:off x="411120" y="644400"/>
            <a:ext cx="8282160" cy="2108520"/>
          </a:xfrm>
          <a:prstGeom prst="rect">
            <a:avLst/>
          </a:prstGeom>
          <a:noFill/>
          <a:ln>
            <a:noFill/>
          </a:ln>
        </p:spPr>
        <p:txBody>
          <a:bodyPr tIns="91440" bIns="91440" anchor="b"/>
          <a:p>
            <a:pPr algn="ctr">
              <a:lnSpc>
                <a:spcPct val="100000"/>
              </a:lnSpc>
            </a:pPr>
            <a:r>
              <a:rPr lang="en-US" sz="60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Oswald"/>
                <a:ea typeface="Oswald"/>
              </a:rPr>
              <a:t>Detailed Design</a:t>
            </a:r>
            <a:endParaRPr/>
          </a:p>
        </p:txBody>
      </p:sp>
      <p:sp>
        <p:nvSpPr>
          <p:cNvPr id="136" name="TextShape 2"/>
          <p:cNvSpPr txBox="1"/>
          <p:nvPr/>
        </p:nvSpPr>
        <p:spPr>
          <a:xfrm>
            <a:off x="411120" y="3398400"/>
            <a:ext cx="8282160" cy="1260360"/>
          </a:xfrm>
          <a:prstGeom prst="rect">
            <a:avLst/>
          </a:prstGeom>
          <a:noFill/>
          <a:ln>
            <a:noFill/>
          </a:ln>
        </p:spPr>
        <p:txBody>
          <a:bodyPr tIns="91440" bIns="91440" anchor="ctr"/>
          <a:p>
            <a:pPr algn="ctr">
              <a:lnSpc>
                <a:spcPct val="100000"/>
              </a:lnSpc>
            </a:pPr>
            <a:r>
              <a:rPr lang="en-US" sz="1400" spc="-1" strike="noStrike">
                <a:solidFill>
                  <a:srgbClr val="424242"/>
                </a:solidFill>
                <a:uFill>
                  <a:solidFill>
                    <a:srgbClr val="ffffff"/>
                  </a:solidFill>
                </a:uFill>
                <a:latin typeface="Oswald"/>
                <a:ea typeface="Oswald"/>
              </a:rPr>
              <a:t> </a:t>
            </a:r>
            <a:endParaRPr/>
          </a:p>
        </p:txBody>
      </p:sp>
    </p:spTree>
  </p:cSld>
  <p:timing>
    <p:tnLst>
      <p:par>
        <p:cTn id="41" dur="indefinite" restart="never" nodeType="tmRoot">
          <p:childTnLst>
            <p:seq>
              <p:cTn id="4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TextShape 1"/>
          <p:cNvSpPr txBox="1"/>
          <p:nvPr/>
        </p:nvSpPr>
        <p:spPr>
          <a:xfrm>
            <a:off x="311760" y="372600"/>
            <a:ext cx="8520120" cy="732960"/>
          </a:xfrm>
          <a:prstGeom prst="rect">
            <a:avLst/>
          </a:prstGeom>
          <a:solidFill>
            <a:srgbClr val="e91d63"/>
          </a:solidFill>
          <a:ln>
            <a:noFill/>
          </a:ln>
        </p:spPr>
        <p:txBody>
          <a:bodyPr tIns="91440" bIns="91440" anchor="b"/>
          <a:p>
            <a:pPr>
              <a:lnSpc>
                <a:spcPct val="100000"/>
              </a:lnSpc>
            </a:pPr>
            <a:r>
              <a:rPr lang="en-US" sz="30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Oswald"/>
                <a:ea typeface="Oswald"/>
              </a:rPr>
              <a:t>Design pattern</a:t>
            </a:r>
            <a:endParaRPr/>
          </a:p>
        </p:txBody>
      </p:sp>
      <p:sp>
        <p:nvSpPr>
          <p:cNvPr id="138" name="CustomShape 2"/>
          <p:cNvSpPr/>
          <p:nvPr/>
        </p:nvSpPr>
        <p:spPr>
          <a:xfrm>
            <a:off x="311760" y="1287360"/>
            <a:ext cx="8520120" cy="380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39" name="CustomShape 3"/>
          <p:cNvSpPr/>
          <p:nvPr/>
        </p:nvSpPr>
        <p:spPr>
          <a:xfrm>
            <a:off x="311760" y="1440000"/>
            <a:ext cx="8520120" cy="3512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tIns="91440" bIns="91440"/>
          <a:p>
            <a:pPr marL="457200" indent="-228240">
              <a:lnSpc>
                <a:spcPct val="115000"/>
              </a:lnSpc>
              <a:buFont typeface="StarSymbol"/>
              <a:buChar char=""/>
            </a:pPr>
            <a:r>
              <a:rPr b="1" lang="en-US" sz="17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Relaying</a:t>
            </a:r>
            <a:endParaRPr/>
          </a:p>
          <a:p>
            <a:pPr lvl="1" marL="914400" indent="-228240">
              <a:lnSpc>
                <a:spcPct val="100000"/>
              </a:lnSpc>
              <a:buFont typeface="StarSymbol"/>
              <a:buChar char=""/>
            </a:pPr>
            <a:r>
              <a:rPr lang="en-US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peer-2-peer communication through a server using TCP or UDP connections.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 marL="457200" indent="-228240">
              <a:lnSpc>
                <a:spcPct val="100000"/>
              </a:lnSpc>
              <a:buFont typeface="StarSymbol"/>
              <a:buChar char=""/>
            </a:pPr>
            <a:r>
              <a:rPr b="1" lang="en-US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Publish &amp; Subscribe</a:t>
            </a:r>
            <a:endParaRPr/>
          </a:p>
          <a:p>
            <a:pPr lvl="1" marL="914400" indent="-228240">
              <a:lnSpc>
                <a:spcPct val="100000"/>
              </a:lnSpc>
              <a:buFont typeface="StarSymbol"/>
              <a:buChar char=""/>
            </a:pPr>
            <a:r>
              <a:rPr lang="en-US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subscriber subscribes to a queue by expressing interest in messages enqueued to that queue and by using subject-or content-base rule as a filter.</a:t>
            </a:r>
            <a:endParaRPr/>
          </a:p>
        </p:txBody>
      </p:sp>
    </p:spTree>
  </p:cSld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TextShape 1"/>
          <p:cNvSpPr txBox="1"/>
          <p:nvPr/>
        </p:nvSpPr>
        <p:spPr>
          <a:xfrm>
            <a:off x="311760" y="372600"/>
            <a:ext cx="8520120" cy="732960"/>
          </a:xfrm>
          <a:prstGeom prst="rect">
            <a:avLst/>
          </a:prstGeom>
          <a:solidFill>
            <a:srgbClr val="e91d63"/>
          </a:solidFill>
          <a:ln>
            <a:noFill/>
          </a:ln>
        </p:spPr>
        <p:txBody>
          <a:bodyPr tIns="91440" bIns="91440" anchor="b"/>
          <a:p>
            <a:pPr>
              <a:lnSpc>
                <a:spcPct val="100000"/>
              </a:lnSpc>
            </a:pPr>
            <a:r>
              <a:rPr lang="en-US" sz="30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Oswald"/>
                <a:ea typeface="Oswald"/>
              </a:rPr>
              <a:t>State Machine</a:t>
            </a:r>
            <a:endParaRPr/>
          </a:p>
        </p:txBody>
      </p:sp>
      <p:sp>
        <p:nvSpPr>
          <p:cNvPr id="141" name="CustomShape 2"/>
          <p:cNvSpPr/>
          <p:nvPr/>
        </p:nvSpPr>
        <p:spPr>
          <a:xfrm>
            <a:off x="311760" y="1287360"/>
            <a:ext cx="8520120" cy="380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42" name="CustomShape 3"/>
          <p:cNvSpPr/>
          <p:nvPr/>
        </p:nvSpPr>
        <p:spPr>
          <a:xfrm>
            <a:off x="311760" y="1440000"/>
            <a:ext cx="1878120" cy="14634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tIns="91440" bIns="91440"/>
          <a:p>
            <a:pPr marL="457200" indent="-228240">
              <a:lnSpc>
                <a:spcPct val="100000"/>
              </a:lnSpc>
              <a:buFont typeface="StarSymbol"/>
              <a:buChar char=""/>
            </a:pPr>
            <a:r>
              <a:rPr lang="en-US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Tunneler: server state machine when receiving a new Client connection</a:t>
            </a:r>
            <a:endParaRPr/>
          </a:p>
        </p:txBody>
      </p:sp>
      <p:pic>
        <p:nvPicPr>
          <p:cNvPr id="143" name="Shape 209" descr=""/>
          <p:cNvPicPr/>
          <p:nvPr/>
        </p:nvPicPr>
        <p:blipFill>
          <a:blip r:embed="rId1"/>
          <a:stretch/>
        </p:blipFill>
        <p:spPr>
          <a:xfrm>
            <a:off x="2567160" y="1287360"/>
            <a:ext cx="4771800" cy="3533400"/>
          </a:xfrm>
          <a:prstGeom prst="rect">
            <a:avLst/>
          </a:prstGeom>
          <a:ln>
            <a:noFill/>
          </a:ln>
        </p:spPr>
      </p:pic>
    </p:spTree>
  </p:cSld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TextShape 1"/>
          <p:cNvSpPr txBox="1"/>
          <p:nvPr/>
        </p:nvSpPr>
        <p:spPr>
          <a:xfrm>
            <a:off x="311760" y="372600"/>
            <a:ext cx="8520120" cy="732960"/>
          </a:xfrm>
          <a:prstGeom prst="rect">
            <a:avLst/>
          </a:prstGeom>
          <a:solidFill>
            <a:srgbClr val="e91d63"/>
          </a:solidFill>
          <a:ln>
            <a:noFill/>
          </a:ln>
        </p:spPr>
        <p:txBody>
          <a:bodyPr tIns="91440" bIns="91440" anchor="b"/>
          <a:p>
            <a:pPr>
              <a:lnSpc>
                <a:spcPct val="100000"/>
              </a:lnSpc>
            </a:pPr>
            <a:r>
              <a:rPr lang="en-US" sz="30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Oswald"/>
                <a:ea typeface="Oswald"/>
              </a:rPr>
              <a:t>Main Algorithm</a:t>
            </a:r>
            <a:endParaRPr/>
          </a:p>
        </p:txBody>
      </p:sp>
      <p:sp>
        <p:nvSpPr>
          <p:cNvPr id="145" name="CustomShape 2"/>
          <p:cNvSpPr/>
          <p:nvPr/>
        </p:nvSpPr>
        <p:spPr>
          <a:xfrm>
            <a:off x="311760" y="1287360"/>
            <a:ext cx="8520120" cy="380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tIns="91440" bIns="91440"/>
          <a:p>
            <a:pPr>
              <a:lnSpc>
                <a:spcPct val="100000"/>
              </a:lnSpc>
            </a:pPr>
            <a:r>
              <a:rPr lang="en-US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Tunneler:</a:t>
            </a:r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pic>
        <p:nvPicPr>
          <p:cNvPr id="146" name="Shape 216" descr=""/>
          <p:cNvPicPr/>
          <p:nvPr/>
        </p:nvPicPr>
        <p:blipFill>
          <a:blip r:embed="rId1"/>
          <a:stretch/>
        </p:blipFill>
        <p:spPr>
          <a:xfrm>
            <a:off x="1336320" y="1405800"/>
            <a:ext cx="6440760" cy="3481200"/>
          </a:xfrm>
          <a:prstGeom prst="rect">
            <a:avLst/>
          </a:prstGeom>
          <a:ln>
            <a:noFill/>
          </a:ln>
        </p:spPr>
      </p:pic>
    </p:spTree>
  </p:cSld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TextShape 1"/>
          <p:cNvSpPr txBox="1"/>
          <p:nvPr/>
        </p:nvSpPr>
        <p:spPr>
          <a:xfrm>
            <a:off x="311760" y="372600"/>
            <a:ext cx="8520120" cy="732960"/>
          </a:xfrm>
          <a:prstGeom prst="rect">
            <a:avLst/>
          </a:prstGeom>
          <a:solidFill>
            <a:srgbClr val="e91d63"/>
          </a:solidFill>
          <a:ln>
            <a:noFill/>
          </a:ln>
        </p:spPr>
        <p:txBody>
          <a:bodyPr tIns="91440" bIns="91440" anchor="b"/>
          <a:p>
            <a:pPr>
              <a:lnSpc>
                <a:spcPct val="100000"/>
              </a:lnSpc>
            </a:pPr>
            <a:r>
              <a:rPr lang="en-US" sz="30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Oswald"/>
                <a:ea typeface="Oswald"/>
              </a:rPr>
              <a:t>Main Algorithm</a:t>
            </a:r>
            <a:endParaRPr/>
          </a:p>
        </p:txBody>
      </p:sp>
      <p:sp>
        <p:nvSpPr>
          <p:cNvPr id="148" name="CustomShape 2"/>
          <p:cNvSpPr/>
          <p:nvPr/>
        </p:nvSpPr>
        <p:spPr>
          <a:xfrm>
            <a:off x="311760" y="1287360"/>
            <a:ext cx="8520120" cy="380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tIns="91440" bIns="91440"/>
          <a:p>
            <a:pPr>
              <a:lnSpc>
                <a:spcPct val="100000"/>
              </a:lnSpc>
            </a:pPr>
            <a:r>
              <a:rPr lang="en-US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PubSub:</a:t>
            </a:r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pic>
        <p:nvPicPr>
          <p:cNvPr id="149" name="Shape 223" descr=""/>
          <p:cNvPicPr/>
          <p:nvPr/>
        </p:nvPicPr>
        <p:blipFill>
          <a:blip r:embed="rId1"/>
          <a:stretch/>
        </p:blipFill>
        <p:spPr>
          <a:xfrm>
            <a:off x="844560" y="3097440"/>
            <a:ext cx="4190760" cy="1618920"/>
          </a:xfrm>
          <a:prstGeom prst="rect">
            <a:avLst/>
          </a:prstGeom>
          <a:ln>
            <a:noFill/>
          </a:ln>
        </p:spPr>
      </p:pic>
      <p:pic>
        <p:nvPicPr>
          <p:cNvPr id="150" name="Shape 224" descr=""/>
          <p:cNvPicPr/>
          <p:nvPr/>
        </p:nvPicPr>
        <p:blipFill>
          <a:blip r:embed="rId2"/>
          <a:stretch/>
        </p:blipFill>
        <p:spPr>
          <a:xfrm>
            <a:off x="844560" y="1668600"/>
            <a:ext cx="8096040" cy="1428480"/>
          </a:xfrm>
          <a:prstGeom prst="rect">
            <a:avLst/>
          </a:prstGeom>
          <a:ln>
            <a:noFill/>
          </a:ln>
        </p:spPr>
      </p:pic>
    </p:spTree>
  </p:cSld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TextShape 1"/>
          <p:cNvSpPr txBox="1"/>
          <p:nvPr/>
        </p:nvSpPr>
        <p:spPr>
          <a:xfrm>
            <a:off x="311760" y="372600"/>
            <a:ext cx="8520120" cy="732960"/>
          </a:xfrm>
          <a:prstGeom prst="rect">
            <a:avLst/>
          </a:prstGeom>
          <a:solidFill>
            <a:srgbClr val="e91d63"/>
          </a:solidFill>
          <a:ln>
            <a:noFill/>
          </a:ln>
        </p:spPr>
        <p:txBody>
          <a:bodyPr tIns="91440" bIns="91440" anchor="b"/>
          <a:p>
            <a:pPr>
              <a:lnSpc>
                <a:spcPct val="100000"/>
              </a:lnSpc>
            </a:pPr>
            <a:r>
              <a:rPr lang="en-US" sz="30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Oswald"/>
                <a:ea typeface="Oswald"/>
              </a:rPr>
              <a:t>Testing</a:t>
            </a:r>
            <a:endParaRPr/>
          </a:p>
        </p:txBody>
      </p:sp>
      <p:sp>
        <p:nvSpPr>
          <p:cNvPr id="152" name="CustomShape 2"/>
          <p:cNvSpPr/>
          <p:nvPr/>
        </p:nvSpPr>
        <p:spPr>
          <a:xfrm>
            <a:off x="311760" y="1287360"/>
            <a:ext cx="1382760" cy="380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tIns="91440" bIns="91440"/>
          <a:p>
            <a:pPr>
              <a:lnSpc>
                <a:spcPct val="100000"/>
              </a:lnSpc>
            </a:pPr>
            <a:r>
              <a:rPr lang="en-US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Sunny day</a:t>
            </a:r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153" name="CustomShape 3"/>
          <p:cNvSpPr/>
          <p:nvPr/>
        </p:nvSpPr>
        <p:spPr>
          <a:xfrm>
            <a:off x="4550040" y="1287360"/>
            <a:ext cx="1382760" cy="380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tIns="91440" bIns="91440"/>
          <a:p>
            <a:pPr>
              <a:lnSpc>
                <a:spcPct val="100000"/>
              </a:lnSpc>
            </a:pPr>
            <a:r>
              <a:rPr lang="en-US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Rainy day</a:t>
            </a:r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graphicFrame>
        <p:nvGraphicFramePr>
          <p:cNvPr id="154" name="Table 4"/>
          <p:cNvGraphicFramePr/>
          <p:nvPr/>
        </p:nvGraphicFramePr>
        <p:xfrm>
          <a:off x="4273560" y="1850760"/>
          <a:ext cx="4513320" cy="3067920"/>
        </p:xfrm>
        <a:graphic>
          <a:graphicData uri="http://schemas.openxmlformats.org/drawingml/2006/table">
            <a:tbl>
              <a:tblPr/>
              <a:tblGrid>
                <a:gridCol w="1011960"/>
                <a:gridCol w="3501360"/>
              </a:tblGrid>
              <a:tr h="318600">
                <a:tc>
                  <a:txBody>
                    <a:bodyPr lIns="63360" rIns="63360" tIns="63360" bIns="63360"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Times New Roman"/>
                        </a:rPr>
                        <a:t>Identifier</a:t>
                      </a:r>
                      <a:endParaRPr/>
                    </a:p>
                  </a:txBody>
                  <a:tcPr marL="63360" marR="6336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729fcf"/>
                    </a:solidFill>
                  </a:tcPr>
                </a:tc>
                <a:tc>
                  <a:txBody>
                    <a:bodyPr lIns="63360" rIns="63360" tIns="63360" bIns="63360"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Times New Roman"/>
                        </a:rPr>
                        <a:t>ST06_ServerConnectionHandlingAfterFix</a:t>
                      </a:r>
                      <a:endParaRPr/>
                    </a:p>
                  </a:txBody>
                  <a:tcPr marL="63360" marR="6336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729fcf"/>
                    </a:solidFill>
                  </a:tcPr>
                </a:tc>
              </a:tr>
              <a:tr h="505800">
                <a:tc>
                  <a:txBody>
                    <a:bodyPr lIns="63360" rIns="63360" tIns="63360" bIns="63360"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Times New Roman"/>
                        </a:rPr>
                        <a:t>Purpose</a:t>
                      </a:r>
                      <a:endParaRPr/>
                    </a:p>
                  </a:txBody>
                  <a:tcPr marL="63360" marR="6336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729fcf"/>
                    </a:solidFill>
                  </a:tcPr>
                </a:tc>
                <a:tc>
                  <a:txBody>
                    <a:bodyPr lIns="63360" rIns="63360" tIns="63360" bIns="63360"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Times New Roman"/>
                        </a:rPr>
                        <a:t>Disconnecting client or tunnel while communication through server</a:t>
                      </a:r>
                      <a:endParaRPr/>
                    </a:p>
                  </a:txBody>
                  <a:tcPr marL="63360" marR="6336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729fcf"/>
                    </a:solidFill>
                  </a:tcPr>
                </a:tc>
              </a:tr>
              <a:tr h="505800">
                <a:tc>
                  <a:txBody>
                    <a:bodyPr lIns="63360" rIns="63360" tIns="63360" bIns="63360"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Times New Roman"/>
                        </a:rPr>
                        <a:t>Setup</a:t>
                      </a:r>
                      <a:endParaRPr/>
                    </a:p>
                  </a:txBody>
                  <a:tcPr marL="63360" marR="6336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729fcf"/>
                    </a:solidFill>
                  </a:tcPr>
                </a:tc>
                <a:tc>
                  <a:txBody>
                    <a:bodyPr lIns="63360" rIns="63360" tIns="63360" bIns="63360"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Times New Roman"/>
                        </a:rPr>
                        <a:t>established connection and communication in progress (vnc)</a:t>
                      </a:r>
                      <a:endParaRPr/>
                    </a:p>
                  </a:txBody>
                  <a:tcPr marL="63360" marR="6336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729fcf"/>
                    </a:solidFill>
                  </a:tcPr>
                </a:tc>
              </a:tr>
              <a:tr h="505800">
                <a:tc>
                  <a:txBody>
                    <a:bodyPr lIns="63360" rIns="63360" tIns="63360" bIns="63360"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Times New Roman"/>
                        </a:rPr>
                        <a:t>Input</a:t>
                      </a:r>
                      <a:endParaRPr/>
                    </a:p>
                  </a:txBody>
                  <a:tcPr marL="63360" marR="6336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729fcf"/>
                    </a:solidFill>
                  </a:tcPr>
                </a:tc>
                <a:tc>
                  <a:txBody>
                    <a:bodyPr lIns="63360" rIns="63360" tIns="63360" bIns="63360"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Times New Roman"/>
                        </a:rPr>
                        <a:t>vnc connection establish among clients than tunnel disconnects</a:t>
                      </a:r>
                      <a:endParaRPr/>
                    </a:p>
                  </a:txBody>
                  <a:tcPr marL="63360" marR="6336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729fcf"/>
                    </a:solidFill>
                  </a:tcPr>
                </a:tc>
              </a:tr>
              <a:tr h="505800">
                <a:tc>
                  <a:txBody>
                    <a:bodyPr lIns="63360" rIns="63360" tIns="63360" bIns="63360"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Times New Roman"/>
                        </a:rPr>
                        <a:t>Expected result</a:t>
                      </a:r>
                      <a:endParaRPr/>
                    </a:p>
                  </a:txBody>
                  <a:tcPr marL="63360" marR="6336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729fcf"/>
                    </a:solidFill>
                  </a:tcPr>
                </a:tc>
                <a:tc>
                  <a:txBody>
                    <a:bodyPr lIns="63360" rIns="63360" tIns="63360" bIns="63360"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Times New Roman"/>
                        </a:rPr>
                        <a:t>server catches the disconnection and closes all connections related with tunnel</a:t>
                      </a:r>
                      <a:endParaRPr/>
                    </a:p>
                  </a:txBody>
                  <a:tcPr marL="63360" marR="6336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729fcf"/>
                    </a:solidFill>
                  </a:tcPr>
                </a:tc>
              </a:tr>
              <a:tr h="726120">
                <a:tc>
                  <a:txBody>
                    <a:bodyPr lIns="63360" rIns="63360" tIns="63360" bIns="63360"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Times New Roman"/>
                        </a:rPr>
                        <a:t>Result</a:t>
                      </a:r>
                      <a:endParaRPr/>
                    </a:p>
                  </a:txBody>
                  <a:tcPr marL="63360" marR="6336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729fcf"/>
                    </a:solidFill>
                  </a:tcPr>
                </a:tc>
                <a:tc>
                  <a:txBody>
                    <a:bodyPr lIns="63360" rIns="63360" tIns="63360" bIns="63360"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Times New Roman"/>
                        </a:rPr>
                        <a:t>as expected.</a:t>
                      </a:r>
                      <a:endParaRPr/>
                    </a:p>
                  </a:txBody>
                  <a:tcPr marL="63360" marR="6336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729fc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5" name="Table 5"/>
          <p:cNvGraphicFramePr/>
          <p:nvPr/>
        </p:nvGraphicFramePr>
        <p:xfrm>
          <a:off x="257400" y="2280240"/>
          <a:ext cx="3773880" cy="75960"/>
        </p:xfrm>
        <a:graphic>
          <a:graphicData uri="http://schemas.openxmlformats.org/drawingml/2006/table">
            <a:tbl>
              <a:tblPr/>
              <a:tblGrid>
                <a:gridCol w="822240"/>
                <a:gridCol w="2951640"/>
              </a:tblGrid>
              <a:tr h="297720">
                <a:tc>
                  <a:txBody>
                    <a:bodyPr lIns="63360" rIns="63360" tIns="63360" bIns="63360"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Times New Roman"/>
                        </a:rPr>
                        <a:t>Identifier</a:t>
                      </a:r>
                      <a:endParaRPr/>
                    </a:p>
                  </a:txBody>
                  <a:tcPr marL="63360" marR="6336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729fcf"/>
                    </a:solidFill>
                  </a:tcPr>
                </a:tc>
                <a:tc>
                  <a:txBody>
                    <a:bodyPr lIns="63360" rIns="63360" tIns="63360" bIns="63360"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Times New Roman"/>
                        </a:rPr>
                        <a:t>ST20_startigSSHsession</a:t>
                      </a:r>
                      <a:endParaRPr/>
                    </a:p>
                  </a:txBody>
                  <a:tcPr marL="63360" marR="6336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729fcf"/>
                    </a:solidFill>
                  </a:tcPr>
                </a:tc>
              </a:tr>
              <a:tr h="297720">
                <a:tc>
                  <a:txBody>
                    <a:bodyPr lIns="63360" rIns="63360" tIns="63360" bIns="63360"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Times New Roman"/>
                        </a:rPr>
                        <a:t>Purpose</a:t>
                      </a:r>
                      <a:endParaRPr/>
                    </a:p>
                  </a:txBody>
                  <a:tcPr marL="63360" marR="6336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729fcf"/>
                    </a:solidFill>
                  </a:tcPr>
                </a:tc>
                <a:tc>
                  <a:txBody>
                    <a:bodyPr lIns="63360" rIns="63360" tIns="63360" bIns="63360"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Times New Roman"/>
                        </a:rPr>
                        <a:t>Ensure ssh session starts correctly</a:t>
                      </a:r>
                      <a:endParaRPr/>
                    </a:p>
                  </a:txBody>
                  <a:tcPr marL="63360" marR="6336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729fcf"/>
                    </a:solidFill>
                  </a:tcPr>
                </a:tc>
              </a:tr>
              <a:tr h="468360">
                <a:tc>
                  <a:txBody>
                    <a:bodyPr lIns="63360" rIns="63360" tIns="63360" bIns="63360"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Times New Roman"/>
                        </a:rPr>
                        <a:t>Setup</a:t>
                      </a:r>
                      <a:endParaRPr/>
                    </a:p>
                  </a:txBody>
                  <a:tcPr marL="63360" marR="6336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729fcf"/>
                    </a:solidFill>
                  </a:tcPr>
                </a:tc>
                <a:tc>
                  <a:txBody>
                    <a:bodyPr lIns="63360" rIns="63360" tIns="63360" bIns="63360"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Times New Roman"/>
                        </a:rPr>
                        <a:t>start pubsub agent and send command to connect using ssh</a:t>
                      </a:r>
                      <a:endParaRPr/>
                    </a:p>
                  </a:txBody>
                  <a:tcPr marL="63360" marR="6336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729fcf"/>
                    </a:solidFill>
                  </a:tcPr>
                </a:tc>
              </a:tr>
              <a:tr h="297720">
                <a:tc>
                  <a:txBody>
                    <a:bodyPr lIns="63360" rIns="63360" tIns="63360" bIns="63360"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Times New Roman"/>
                        </a:rPr>
                        <a:t>Input</a:t>
                      </a:r>
                      <a:endParaRPr/>
                    </a:p>
                  </a:txBody>
                  <a:tcPr marL="63360" marR="6336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729fcf"/>
                    </a:solidFill>
                  </a:tcPr>
                </a:tc>
                <a:tc>
                  <a:txBody>
                    <a:bodyPr lIns="63360" rIns="63360" tIns="63360" bIns="63360"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Times New Roman"/>
                        </a:rPr>
                        <a:t>from web connect using ssh</a:t>
                      </a:r>
                      <a:endParaRPr/>
                    </a:p>
                  </a:txBody>
                  <a:tcPr marL="63360" marR="6336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729fcf"/>
                    </a:solidFill>
                  </a:tcPr>
                </a:tc>
              </a:tr>
              <a:tr h="468360">
                <a:tc>
                  <a:txBody>
                    <a:bodyPr lIns="63360" rIns="63360" tIns="63360" bIns="63360"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Times New Roman"/>
                        </a:rPr>
                        <a:t>Expected result</a:t>
                      </a:r>
                      <a:endParaRPr/>
                    </a:p>
                  </a:txBody>
                  <a:tcPr marL="63360" marR="6336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729fcf"/>
                    </a:solidFill>
                  </a:tcPr>
                </a:tc>
                <a:tc>
                  <a:txBody>
                    <a:bodyPr lIns="63360" rIns="63360" tIns="63360" bIns="63360"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Times New Roman"/>
                        </a:rPr>
                        <a:t>services started/ terminal with ssh session started</a:t>
                      </a:r>
                      <a:endParaRPr/>
                    </a:p>
                  </a:txBody>
                  <a:tcPr marL="63360" marR="6336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729fcf"/>
                    </a:solidFill>
                  </a:tcPr>
                </a:tc>
              </a:tr>
              <a:tr h="297720">
                <a:tc>
                  <a:txBody>
                    <a:bodyPr lIns="63360" rIns="63360" tIns="63360" bIns="63360"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Times New Roman"/>
                        </a:rPr>
                        <a:t>Result</a:t>
                      </a:r>
                      <a:endParaRPr/>
                    </a:p>
                  </a:txBody>
                  <a:tcPr marL="63360" marR="6336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729fcf"/>
                    </a:solidFill>
                  </a:tcPr>
                </a:tc>
                <a:tc>
                  <a:txBody>
                    <a:bodyPr lIns="63360" rIns="63360" tIns="63360" bIns="63360"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Times New Roman"/>
                        </a:rPr>
                        <a:t>as expected</a:t>
                      </a:r>
                      <a:endParaRPr/>
                    </a:p>
                  </a:txBody>
                  <a:tcPr marL="63360" marR="6336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729fcf"/>
                    </a:solidFill>
                  </a:tcPr>
                </a:tc>
              </a:tr>
            </a:tbl>
          </a:graphicData>
        </a:graphic>
      </p:graphicFrame>
    </p:spTree>
  </p:cSld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TextShape 1"/>
          <p:cNvSpPr txBox="1"/>
          <p:nvPr/>
        </p:nvSpPr>
        <p:spPr>
          <a:xfrm>
            <a:off x="311760" y="372600"/>
            <a:ext cx="8520120" cy="732960"/>
          </a:xfrm>
          <a:prstGeom prst="rect">
            <a:avLst/>
          </a:prstGeom>
          <a:solidFill>
            <a:srgbClr val="e91d63"/>
          </a:solidFill>
          <a:ln>
            <a:noFill/>
          </a:ln>
        </p:spPr>
        <p:txBody>
          <a:bodyPr tIns="91440" bIns="91440" anchor="b"/>
          <a:p>
            <a:pPr>
              <a:lnSpc>
                <a:spcPct val="100000"/>
              </a:lnSpc>
            </a:pPr>
            <a:r>
              <a:rPr lang="en-US" sz="30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Oswald"/>
                <a:ea typeface="Oswald"/>
              </a:rPr>
              <a:t>High-level demo</a:t>
            </a:r>
            <a:endParaRPr/>
          </a:p>
        </p:txBody>
      </p:sp>
      <p:sp>
        <p:nvSpPr>
          <p:cNvPr id="157" name="CustomShape 2"/>
          <p:cNvSpPr/>
          <p:nvPr/>
        </p:nvSpPr>
        <p:spPr>
          <a:xfrm>
            <a:off x="1356120" y="1071720"/>
            <a:ext cx="4461120" cy="21650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tIns="91440" bIns="91440"/>
          <a:p>
            <a:pPr algn="ctr">
              <a:lnSpc>
                <a:spcPct val="100000"/>
              </a:lnSpc>
            </a:pPr>
            <a:r>
              <a:rPr lang="en-US" sz="3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A demo of all use cases together.</a:t>
            </a: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r>
              <a:rPr lang="en-US" sz="3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Enjoy!</a:t>
            </a:r>
            <a:endParaRPr/>
          </a:p>
        </p:txBody>
      </p:sp>
      <p:sp>
        <p:nvSpPr>
          <p:cNvPr id="158" name="CustomShape 3"/>
          <p:cNvSpPr/>
          <p:nvPr/>
        </p:nvSpPr>
        <p:spPr>
          <a:xfrm>
            <a:off x="4553640" y="1698120"/>
            <a:ext cx="4173120" cy="3129840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</p:spTree>
  </p:cSld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Shape 1"/>
          <p:cNvSpPr txBox="1"/>
          <p:nvPr/>
        </p:nvSpPr>
        <p:spPr>
          <a:xfrm>
            <a:off x="311760" y="372600"/>
            <a:ext cx="8520120" cy="732960"/>
          </a:xfrm>
          <a:prstGeom prst="rect">
            <a:avLst/>
          </a:prstGeom>
          <a:solidFill>
            <a:srgbClr val="e91d63"/>
          </a:solidFill>
          <a:ln>
            <a:noFill/>
          </a:ln>
        </p:spPr>
        <p:txBody>
          <a:bodyPr tIns="91440" bIns="91440" anchor="b"/>
          <a:p>
            <a:pPr>
              <a:lnSpc>
                <a:spcPct val="100000"/>
              </a:lnSpc>
            </a:pPr>
            <a:r>
              <a:rPr lang="en-US" sz="30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Oswald"/>
                <a:ea typeface="Oswald"/>
              </a:rPr>
              <a:t>Project Management</a:t>
            </a:r>
            <a:endParaRPr/>
          </a:p>
        </p:txBody>
      </p:sp>
      <p:sp>
        <p:nvSpPr>
          <p:cNvPr id="88" name="TextShape 2"/>
          <p:cNvSpPr txBox="1"/>
          <p:nvPr/>
        </p:nvSpPr>
        <p:spPr>
          <a:xfrm>
            <a:off x="311760" y="1468800"/>
            <a:ext cx="8520120" cy="3099600"/>
          </a:xfrm>
          <a:prstGeom prst="rect">
            <a:avLst/>
          </a:prstGeom>
          <a:noFill/>
          <a:ln>
            <a:noFill/>
          </a:ln>
        </p:spPr>
        <p:txBody>
          <a:bodyPr tIns="91440" bIns="91440"/>
          <a:p>
            <a:endParaRPr/>
          </a:p>
        </p:txBody>
      </p:sp>
      <p:pic>
        <p:nvPicPr>
          <p:cNvPr id="89" name="Shape 75" descr=""/>
          <p:cNvPicPr/>
          <p:nvPr/>
        </p:nvPicPr>
        <p:blipFill>
          <a:blip r:embed="rId1"/>
          <a:stretch/>
        </p:blipFill>
        <p:spPr>
          <a:xfrm>
            <a:off x="210240" y="1339920"/>
            <a:ext cx="8710200" cy="358632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5" dur="indefinite" restart="never" nodeType="tmRoot">
          <p:childTnLst>
            <p:seq>
              <p:cTn id="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TextShape 1"/>
          <p:cNvSpPr txBox="1"/>
          <p:nvPr/>
        </p:nvSpPr>
        <p:spPr>
          <a:xfrm>
            <a:off x="311760" y="372600"/>
            <a:ext cx="8520120" cy="732960"/>
          </a:xfrm>
          <a:prstGeom prst="rect">
            <a:avLst/>
          </a:prstGeom>
          <a:solidFill>
            <a:srgbClr val="e91d63"/>
          </a:solidFill>
          <a:ln>
            <a:noFill/>
          </a:ln>
        </p:spPr>
        <p:txBody>
          <a:bodyPr tIns="91440" bIns="91440" anchor="b"/>
          <a:p>
            <a:pPr>
              <a:lnSpc>
                <a:spcPct val="100000"/>
              </a:lnSpc>
            </a:pPr>
            <a:r>
              <a:rPr lang="en-US" sz="30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Oswald"/>
                <a:ea typeface="Oswald"/>
              </a:rPr>
              <a:t>Project Management</a:t>
            </a:r>
            <a:endParaRPr/>
          </a:p>
        </p:txBody>
      </p:sp>
      <p:pic>
        <p:nvPicPr>
          <p:cNvPr id="91" name="Shape 81" descr=""/>
          <p:cNvPicPr/>
          <p:nvPr/>
        </p:nvPicPr>
        <p:blipFill>
          <a:blip r:embed="rId1"/>
          <a:stretch/>
        </p:blipFill>
        <p:spPr>
          <a:xfrm>
            <a:off x="1970640" y="1287360"/>
            <a:ext cx="6975720" cy="552240"/>
          </a:xfrm>
          <a:prstGeom prst="rect">
            <a:avLst/>
          </a:prstGeom>
          <a:ln>
            <a:noFill/>
          </a:ln>
        </p:spPr>
      </p:pic>
      <p:pic>
        <p:nvPicPr>
          <p:cNvPr id="92" name="Shape 82" descr=""/>
          <p:cNvPicPr/>
          <p:nvPr/>
        </p:nvPicPr>
        <p:blipFill>
          <a:blip r:embed="rId2"/>
          <a:stretch/>
        </p:blipFill>
        <p:spPr>
          <a:xfrm>
            <a:off x="210240" y="1839960"/>
            <a:ext cx="8736480" cy="30996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7" dur="indefinite" restart="never" nodeType="tmRoot">
          <p:childTnLst>
            <p:seq>
              <p:cTn id="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TextShape 1"/>
          <p:cNvSpPr txBox="1"/>
          <p:nvPr/>
        </p:nvSpPr>
        <p:spPr>
          <a:xfrm>
            <a:off x="411120" y="644400"/>
            <a:ext cx="8282160" cy="2108520"/>
          </a:xfrm>
          <a:prstGeom prst="rect">
            <a:avLst/>
          </a:prstGeom>
          <a:noFill/>
          <a:ln>
            <a:noFill/>
          </a:ln>
        </p:spPr>
        <p:txBody>
          <a:bodyPr tIns="91440" bIns="91440" anchor="b"/>
          <a:p>
            <a:pPr algn="ctr">
              <a:lnSpc>
                <a:spcPct val="100000"/>
              </a:lnSpc>
            </a:pPr>
            <a:r>
              <a:rPr lang="en-US" sz="60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Oswald"/>
                <a:ea typeface="Oswald"/>
              </a:rPr>
              <a:t>Requirements</a:t>
            </a:r>
            <a:endParaRPr/>
          </a:p>
        </p:txBody>
      </p:sp>
      <p:sp>
        <p:nvSpPr>
          <p:cNvPr id="94" name="TextShape 2"/>
          <p:cNvSpPr txBox="1"/>
          <p:nvPr/>
        </p:nvSpPr>
        <p:spPr>
          <a:xfrm>
            <a:off x="411120" y="3398400"/>
            <a:ext cx="8282160" cy="1260360"/>
          </a:xfrm>
          <a:prstGeom prst="rect">
            <a:avLst/>
          </a:prstGeom>
          <a:noFill/>
          <a:ln>
            <a:noFill/>
          </a:ln>
        </p:spPr>
        <p:txBody>
          <a:bodyPr tIns="91440" bIns="91440" anchor="ctr"/>
          <a:p>
            <a:pPr algn="ctr">
              <a:lnSpc>
                <a:spcPct val="100000"/>
              </a:lnSpc>
            </a:pPr>
            <a:r>
              <a:rPr lang="en-US" sz="1400" spc="-1" strike="noStrike">
                <a:solidFill>
                  <a:srgbClr val="424242"/>
                </a:solidFill>
                <a:uFill>
                  <a:solidFill>
                    <a:srgbClr val="ffffff"/>
                  </a:solidFill>
                </a:uFill>
                <a:latin typeface="Oswald"/>
                <a:ea typeface="Oswald"/>
              </a:rPr>
              <a:t> </a:t>
            </a:r>
            <a:endParaRPr/>
          </a:p>
        </p:txBody>
      </p:sp>
    </p:spTree>
  </p:cSld>
  <p:timing>
    <p:tnLst>
      <p:par>
        <p:cTn id="9" dur="indefinite" restart="never" nodeType="tmRoot">
          <p:childTnLst>
            <p:seq>
              <p:cTn id="1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TextShape 1"/>
          <p:cNvSpPr txBox="1"/>
          <p:nvPr/>
        </p:nvSpPr>
        <p:spPr>
          <a:xfrm>
            <a:off x="311760" y="372600"/>
            <a:ext cx="8520120" cy="732960"/>
          </a:xfrm>
          <a:prstGeom prst="rect">
            <a:avLst/>
          </a:prstGeom>
          <a:solidFill>
            <a:srgbClr val="e91d63"/>
          </a:solidFill>
          <a:ln>
            <a:noFill/>
          </a:ln>
        </p:spPr>
        <p:txBody>
          <a:bodyPr tIns="91440" bIns="91440" anchor="b"/>
          <a:p>
            <a:pPr>
              <a:lnSpc>
                <a:spcPct val="100000"/>
              </a:lnSpc>
            </a:pPr>
            <a:r>
              <a:rPr lang="en-US" sz="30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Oswald"/>
                <a:ea typeface="Oswald"/>
              </a:rPr>
              <a:t>Requirements User Stories</a:t>
            </a:r>
            <a:endParaRPr/>
          </a:p>
        </p:txBody>
      </p:sp>
      <p:graphicFrame>
        <p:nvGraphicFramePr>
          <p:cNvPr id="96" name="Table 2"/>
          <p:cNvGraphicFramePr/>
          <p:nvPr/>
        </p:nvGraphicFramePr>
        <p:xfrm>
          <a:off x="341640" y="1507680"/>
          <a:ext cx="8512920" cy="3455280"/>
        </p:xfrm>
        <a:graphic>
          <a:graphicData uri="http://schemas.openxmlformats.org/drawingml/2006/table">
            <a:tbl>
              <a:tblPr/>
              <a:tblGrid>
                <a:gridCol w="4256640"/>
                <a:gridCol w="4256640"/>
              </a:tblGrid>
              <a:tr h="474480">
                <a:tc>
                  <a:txBody>
                    <a:bodyPr lIns="91080" rIns="91080" tIns="91080" bIns="9108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  <a:ea typeface="Arial"/>
                        </a:rPr>
                        <a:t>Tunneler</a:t>
                      </a:r>
                      <a:endParaRPr/>
                    </a:p>
                  </a:txBody>
                  <a:tcPr marL="91080" marR="91080">
                    <a:lnL w="9360">
                      <a:solidFill>
                        <a:srgbClr val="9e9e9e"/>
                      </a:solidFill>
                    </a:lnL>
                    <a:lnR w="9360">
                      <a:solidFill>
                        <a:srgbClr val="9e9e9e"/>
                      </a:solidFill>
                    </a:lnR>
                    <a:lnT w="9360">
                      <a:solidFill>
                        <a:srgbClr val="9e9e9e"/>
                      </a:solidFill>
                    </a:lnT>
                    <a:lnB w="9360">
                      <a:solidFill>
                        <a:srgbClr val="9e9e9e"/>
                      </a:solidFill>
                    </a:lnB>
                    <a:solidFill>
                      <a:srgbClr val="729fcf"/>
                    </a:solidFill>
                  </a:tcPr>
                </a:tc>
                <a:tc>
                  <a:txBody>
                    <a:bodyPr lIns="91080" rIns="91080" tIns="91080" bIns="9108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  <a:ea typeface="Arial"/>
                        </a:rPr>
                        <a:t>Pubsub</a:t>
                      </a:r>
                      <a:endParaRPr/>
                    </a:p>
                  </a:txBody>
                  <a:tcPr marL="91080" marR="91080">
                    <a:lnL w="9360">
                      <a:solidFill>
                        <a:srgbClr val="9e9e9e"/>
                      </a:solidFill>
                    </a:lnL>
                    <a:lnR w="9360">
                      <a:solidFill>
                        <a:srgbClr val="9e9e9e"/>
                      </a:solidFill>
                    </a:lnR>
                    <a:lnT w="9360">
                      <a:solidFill>
                        <a:srgbClr val="9e9e9e"/>
                      </a:solidFill>
                    </a:lnT>
                    <a:lnB w="9360">
                      <a:solidFill>
                        <a:srgbClr val="9e9e9e"/>
                      </a:solidFill>
                    </a:lnB>
                    <a:solidFill>
                      <a:srgbClr val="729fcf"/>
                    </a:solidFill>
                  </a:tcPr>
                </a:tc>
              </a:tr>
              <a:tr h="2980800">
                <a:tc>
                  <a:txBody>
                    <a:bodyPr lIns="91080" rIns="91080" tIns="91080" bIns="91080"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  <a:ea typeface="Arial"/>
                        </a:rPr>
                        <a:t>#520 - Creating tunneler proof of concepts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  <a:ea typeface="Arial"/>
                        </a:rPr>
                        <a:t>#540 - Implementing data stream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  <a:ea typeface="Arial"/>
                        </a:rPr>
                        <a:t>#553 - Initializing client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  <a:ea typeface="Arial"/>
                        </a:rPr>
                        <a:t>#545 - allowing remote control over tunneler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  <a:ea typeface="Arial"/>
                        </a:rPr>
                        <a:t>#562 - Fix communication issue among programs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  <a:ea typeface="Arial"/>
                        </a:rPr>
                        <a:t>#564 - Fix communication when receiving data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  <a:ea typeface="Arial"/>
                        </a:rPr>
                        <a:t>#563 - Test system on real environment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  <a:ea typeface="Arial"/>
                        </a:rPr>
                        <a:t>#578 - Fix handling server/tunnel disconnecting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  <a:ea typeface="Arial"/>
                        </a:rPr>
                        <a:t>#611 - Create pubsub agent for computers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  <a:ea typeface="Arial"/>
                        </a:rPr>
                        <a:t>#625 - Fix/modify pubsub agent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  <a:ea typeface="Arial"/>
                        </a:rPr>
                        <a:t>#627 - Modify client/tunneler code</a:t>
                      </a:r>
                      <a:endParaRPr/>
                    </a:p>
                  </a:txBody>
                  <a:tcPr marL="91080" marR="91080">
                    <a:lnL w="9360">
                      <a:solidFill>
                        <a:srgbClr val="9e9e9e"/>
                      </a:solidFill>
                    </a:lnL>
                    <a:lnR w="9360">
                      <a:solidFill>
                        <a:srgbClr val="9e9e9e"/>
                      </a:solidFill>
                    </a:lnR>
                    <a:lnT w="9360">
                      <a:solidFill>
                        <a:srgbClr val="9e9e9e"/>
                      </a:solidFill>
                    </a:lnT>
                    <a:lnB w="9360">
                      <a:solidFill>
                        <a:srgbClr val="9e9e9e"/>
                      </a:solidFill>
                    </a:lnB>
                    <a:solidFill>
                      <a:srgbClr val="729fcf"/>
                    </a:solidFill>
                  </a:tcPr>
                </a:tc>
                <a:tc>
                  <a:txBody>
                    <a:bodyPr lIns="91080" rIns="91080" tIns="91080" bIns="91080"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  <a:ea typeface="Arial"/>
                        </a:rPr>
                        <a:t>#517 - Creating PubSub Proof of Concept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  <a:ea typeface="Arial"/>
                        </a:rPr>
                        <a:t>#539 - Create a browser client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  <a:ea typeface="Arial"/>
                        </a:rPr>
                        <a:t>#547 - Create an SDK for Javascript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  <a:ea typeface="Arial"/>
                        </a:rPr>
                        <a:t>#558 - Begin implementation of presence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  <a:ea typeface="Arial"/>
                        </a:rPr>
                        <a:t>#546 - Create an SDK for Python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  <a:ea typeface="Arial"/>
                        </a:rPr>
                        <a:t>#574 - Have both clients communicate with one another, using the libraries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  <a:ea typeface="Arial"/>
                        </a:rPr>
                        <a:t>#586 - Begin the set-up of a heartbeat in Javascript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  <a:ea typeface="Arial"/>
                        </a:rPr>
                        <a:t>#622 - Create a web interface for the application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  <a:ea typeface="Arial"/>
                        </a:rPr>
                        <a:t>#643 - Modify the Web Application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  <a:ea typeface="Arial"/>
                        </a:rPr>
                        <a:t>#642 - Manual Testing of Web Application</a:t>
                      </a:r>
                      <a:endParaRPr/>
                    </a:p>
                  </a:txBody>
                  <a:tcPr marL="91080" marR="91080">
                    <a:lnL w="9360">
                      <a:solidFill>
                        <a:srgbClr val="9e9e9e"/>
                      </a:solidFill>
                    </a:lnL>
                    <a:lnR w="9360">
                      <a:solidFill>
                        <a:srgbClr val="9e9e9e"/>
                      </a:solidFill>
                    </a:lnR>
                    <a:lnT w="9360">
                      <a:solidFill>
                        <a:srgbClr val="9e9e9e"/>
                      </a:solidFill>
                    </a:lnT>
                    <a:lnB w="9360">
                      <a:solidFill>
                        <a:srgbClr val="9e9e9e"/>
                      </a:solidFill>
                    </a:lnB>
                    <a:solidFill>
                      <a:srgbClr val="729fcf"/>
                    </a:solidFill>
                  </a:tcPr>
                </a:tc>
              </a:tr>
            </a:tbl>
          </a:graphicData>
        </a:graphic>
      </p:graphicFrame>
    </p:spTree>
  </p:cSld>
  <p:timing>
    <p:tnLst>
      <p:par>
        <p:cTn id="11" dur="indefinite" restart="never" nodeType="tmRoot">
          <p:childTnLst>
            <p:seq>
              <p:cTn id="1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TextShape 1"/>
          <p:cNvSpPr txBox="1"/>
          <p:nvPr/>
        </p:nvSpPr>
        <p:spPr>
          <a:xfrm>
            <a:off x="311760" y="372600"/>
            <a:ext cx="8520120" cy="732960"/>
          </a:xfrm>
          <a:prstGeom prst="rect">
            <a:avLst/>
          </a:prstGeom>
          <a:solidFill>
            <a:srgbClr val="e91d63"/>
          </a:solidFill>
          <a:ln>
            <a:noFill/>
          </a:ln>
        </p:spPr>
        <p:txBody>
          <a:bodyPr tIns="91440" bIns="91440" anchor="b"/>
          <a:p>
            <a:pPr>
              <a:lnSpc>
                <a:spcPct val="100000"/>
              </a:lnSpc>
            </a:pPr>
            <a:r>
              <a:rPr lang="en-US" sz="30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Oswald"/>
                <a:ea typeface="Oswald"/>
              </a:rPr>
              <a:t>Requirements Use Case</a:t>
            </a:r>
            <a:endParaRPr/>
          </a:p>
        </p:txBody>
      </p:sp>
      <p:pic>
        <p:nvPicPr>
          <p:cNvPr id="98" name="Shape 100" descr=""/>
          <p:cNvPicPr/>
          <p:nvPr/>
        </p:nvPicPr>
        <p:blipFill>
          <a:blip r:embed="rId1"/>
          <a:stretch/>
        </p:blipFill>
        <p:spPr>
          <a:xfrm>
            <a:off x="311760" y="2013120"/>
            <a:ext cx="4325760" cy="2374560"/>
          </a:xfrm>
          <a:prstGeom prst="rect">
            <a:avLst/>
          </a:prstGeom>
          <a:ln>
            <a:noFill/>
          </a:ln>
        </p:spPr>
      </p:pic>
      <p:pic>
        <p:nvPicPr>
          <p:cNvPr id="99" name="Shape 101" descr=""/>
          <p:cNvPicPr/>
          <p:nvPr/>
        </p:nvPicPr>
        <p:blipFill>
          <a:blip r:embed="rId2"/>
          <a:stretch/>
        </p:blipFill>
        <p:spPr>
          <a:xfrm>
            <a:off x="4821480" y="2013120"/>
            <a:ext cx="4010400" cy="237456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3" dur="indefinite" restart="never" nodeType="tmRoot">
          <p:childTnLst>
            <p:seq>
              <p:cTn id="1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TextShape 1"/>
          <p:cNvSpPr txBox="1"/>
          <p:nvPr/>
        </p:nvSpPr>
        <p:spPr>
          <a:xfrm>
            <a:off x="311760" y="372600"/>
            <a:ext cx="8520120" cy="732960"/>
          </a:xfrm>
          <a:prstGeom prst="rect">
            <a:avLst/>
          </a:prstGeom>
          <a:solidFill>
            <a:srgbClr val="e91d63"/>
          </a:solidFill>
          <a:ln>
            <a:noFill/>
          </a:ln>
        </p:spPr>
        <p:txBody>
          <a:bodyPr tIns="91440" bIns="91440" anchor="b"/>
          <a:p>
            <a:pPr>
              <a:lnSpc>
                <a:spcPct val="100000"/>
              </a:lnSpc>
            </a:pPr>
            <a:r>
              <a:rPr lang="en-US" sz="30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Oswald"/>
                <a:ea typeface="Oswald"/>
              </a:rPr>
              <a:t>Requirements Use Case</a:t>
            </a:r>
            <a:endParaRPr/>
          </a:p>
        </p:txBody>
      </p:sp>
      <p:pic>
        <p:nvPicPr>
          <p:cNvPr id="101" name="Shape 107" descr=""/>
          <p:cNvPicPr/>
          <p:nvPr/>
        </p:nvPicPr>
        <p:blipFill>
          <a:blip r:embed="rId1"/>
          <a:stretch/>
        </p:blipFill>
        <p:spPr>
          <a:xfrm>
            <a:off x="492480" y="1841760"/>
            <a:ext cx="4067280" cy="2420280"/>
          </a:xfrm>
          <a:prstGeom prst="rect">
            <a:avLst/>
          </a:prstGeom>
          <a:ln>
            <a:noFill/>
          </a:ln>
        </p:spPr>
      </p:pic>
      <p:pic>
        <p:nvPicPr>
          <p:cNvPr id="102" name="Shape 108" descr=""/>
          <p:cNvPicPr/>
          <p:nvPr/>
        </p:nvPicPr>
        <p:blipFill>
          <a:blip r:embed="rId2"/>
          <a:stretch/>
        </p:blipFill>
        <p:spPr>
          <a:xfrm>
            <a:off x="4760640" y="1841760"/>
            <a:ext cx="3943800" cy="242028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5" dur="indefinite" restart="never" nodeType="tmRoot">
          <p:childTnLst>
            <p:seq>
              <p:cTn id="1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TextShape 1"/>
          <p:cNvSpPr txBox="1"/>
          <p:nvPr/>
        </p:nvSpPr>
        <p:spPr>
          <a:xfrm>
            <a:off x="311760" y="372600"/>
            <a:ext cx="8520120" cy="732960"/>
          </a:xfrm>
          <a:prstGeom prst="rect">
            <a:avLst/>
          </a:prstGeom>
          <a:solidFill>
            <a:srgbClr val="e91d63"/>
          </a:solidFill>
          <a:ln>
            <a:noFill/>
          </a:ln>
        </p:spPr>
        <p:txBody>
          <a:bodyPr tIns="91440" bIns="91440" anchor="b"/>
          <a:p>
            <a:pPr>
              <a:lnSpc>
                <a:spcPct val="100000"/>
              </a:lnSpc>
            </a:pPr>
            <a:r>
              <a:rPr lang="en-US" sz="30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Oswald"/>
                <a:ea typeface="Oswald"/>
              </a:rPr>
              <a:t>Requirements Sequence Diagrams</a:t>
            </a:r>
            <a:endParaRPr/>
          </a:p>
        </p:txBody>
      </p:sp>
      <p:sp>
        <p:nvSpPr>
          <p:cNvPr id="104" name="CustomShape 2"/>
          <p:cNvSpPr/>
          <p:nvPr/>
        </p:nvSpPr>
        <p:spPr>
          <a:xfrm>
            <a:off x="311760" y="1274400"/>
            <a:ext cx="1142640" cy="551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tIns="91440" bIns="91440"/>
          <a:p>
            <a:pPr>
              <a:lnSpc>
                <a:spcPct val="100000"/>
              </a:lnSpc>
            </a:pPr>
            <a:r>
              <a:rPr lang="en-US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Use Case 2</a:t>
            </a:r>
            <a:endParaRPr/>
          </a:p>
        </p:txBody>
      </p:sp>
      <p:pic>
        <p:nvPicPr>
          <p:cNvPr id="105" name="Shape 115" descr=""/>
          <p:cNvPicPr/>
          <p:nvPr/>
        </p:nvPicPr>
        <p:blipFill>
          <a:blip r:embed="rId1"/>
          <a:stretch/>
        </p:blipFill>
        <p:spPr>
          <a:xfrm>
            <a:off x="1339920" y="1274400"/>
            <a:ext cx="7491960" cy="370368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7" dur="indefinite" restart="never" nodeType="tmRoot">
          <p:childTnLst>
            <p:seq>
              <p:cTn id="1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Application>LibreOffice/5.0.1.2$Linux_X86_64 LibreOffice_project/00m0$Build-2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language>en-US</dc:language>
  <dcterms:modified xsi:type="dcterms:W3CDTF">2015-12-09T14:34:47Z</dcterms:modified>
  <cp:revision>1</cp:revision>
</cp:coreProperties>
</file>