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</p:sldMasterIdLst>
  <p:notesMasterIdLst>
    <p:notesMasterId r:id="rId11"/>
  </p:notesMasterIdLst>
  <p:handoutMasterIdLst>
    <p:handoutMasterId r:id="rId12"/>
  </p:handoutMasterIdLst>
  <p:sldIdLst>
    <p:sldId id="256" r:id="rId2"/>
    <p:sldId id="343" r:id="rId3"/>
    <p:sldId id="350" r:id="rId4"/>
    <p:sldId id="345" r:id="rId5"/>
    <p:sldId id="359" r:id="rId6"/>
    <p:sldId id="358" r:id="rId7"/>
    <p:sldId id="355" r:id="rId8"/>
    <p:sldId id="356" r:id="rId9"/>
    <p:sldId id="357" r:id="rId10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6" autoAdjust="0"/>
    <p:restoredTop sz="91176" autoAdjust="0"/>
  </p:normalViewPr>
  <p:slideViewPr>
    <p:cSldViewPr snapToObjects="1">
      <p:cViewPr varScale="1">
        <p:scale>
          <a:sx n="102" d="100"/>
          <a:sy n="102" d="100"/>
        </p:scale>
        <p:origin x="102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4802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best way to contact me is email,</a:t>
            </a:r>
            <a:r>
              <a:rPr lang="en-US" baseline="0" dirty="0" smtClean="0"/>
              <a:t> but feel free to try me on LinkedIn or Twitter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0178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45327" y="1524000"/>
            <a:ext cx="8686800" cy="3429000"/>
          </a:xfrm>
        </p:spPr>
        <p:txBody>
          <a:bodyPr anchor="t"/>
          <a:lstStyle/>
          <a:p>
            <a:pPr algn="ctr" eaLnBrk="1" hangingPunct="1"/>
            <a:r>
              <a:rPr lang="en-US" altLang="en-US" dirty="0" smtClean="0">
                <a:ea typeface="ＭＳ Ｐゴシック" pitchFamily="34" charset="-128"/>
              </a:rPr>
              <a:t>BOLO Version 3.0</a:t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Team Member(s):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Ryan del Rosario, Rodney Sanchez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Product Owner(s):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Chief Samuel Ceballos, Major Jason Cohen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Instructor</a:t>
            </a:r>
            <a:r>
              <a:rPr lang="en-US" altLang="en-US" sz="2800" dirty="0" smtClean="0">
                <a:ea typeface="ＭＳ Ｐゴシック" pitchFamily="34" charset="-128"/>
              </a:rPr>
              <a:t>: </a:t>
            </a:r>
            <a:r>
              <a:rPr lang="en-US" altLang="en-US" sz="2800" dirty="0" err="1" smtClean="0">
                <a:ea typeface="ＭＳ Ｐゴシック" pitchFamily="34" charset="-128"/>
              </a:rPr>
              <a:t>Masoud</a:t>
            </a:r>
            <a:r>
              <a:rPr lang="en-US" altLang="en-US" sz="2800" dirty="0" smtClean="0">
                <a:ea typeface="ＭＳ Ｐゴシック" pitchFamily="34" charset="-128"/>
              </a:rPr>
              <a:t> </a:t>
            </a:r>
            <a:r>
              <a:rPr lang="en-US" altLang="en-US" sz="2800" dirty="0" smtClean="0">
                <a:ea typeface="ＭＳ Ｐゴシック" pitchFamily="34" charset="-128"/>
              </a:rPr>
              <a:t>Sadjadi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Florida International University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 smtClean="0">
                <a:ea typeface="ＭＳ Ｐゴシック" pitchFamily="34" charset="-128"/>
              </a:rPr>
              <a:t>Senior Project Final Presentation</a:t>
            </a: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Fall 2015</a:t>
            </a:r>
            <a:endParaRPr lang="en-US" alt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r>
              <a:rPr lang="en-US" altLang="en-US" dirty="0" smtClean="0">
                <a:ea typeface="ＭＳ Ｐゴシック" pitchFamily="34" charset="-128"/>
              </a:rPr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sz="1800" b="1" i="1" dirty="0" smtClean="0"/>
              <a:t>The BOLO Flier Creator is an application </a:t>
            </a:r>
            <a:r>
              <a:rPr lang="en-US" sz="1800" b="1" i="1" dirty="0" smtClean="0"/>
              <a:t>which main goal is to make more efficient the process </a:t>
            </a:r>
            <a:r>
              <a:rPr lang="en-US" sz="1800" b="1" i="1" dirty="0" smtClean="0"/>
              <a:t>of creating and distributing Be On the Look Out information</a:t>
            </a:r>
            <a:endParaRPr lang="en-US" sz="1800" dirty="0"/>
          </a:p>
          <a:p>
            <a:pPr marL="0" indent="0">
              <a:buNone/>
              <a:defRPr/>
            </a:pPr>
            <a:r>
              <a:rPr lang="en-US" sz="1800" dirty="0" smtClean="0"/>
              <a:t>My Part</a:t>
            </a:r>
          </a:p>
          <a:p>
            <a:pPr>
              <a:defRPr/>
            </a:pPr>
            <a:r>
              <a:rPr lang="en-US" sz="1800" dirty="0" smtClean="0"/>
              <a:t>Migrate </a:t>
            </a:r>
            <a:r>
              <a:rPr lang="en-US" sz="1800" dirty="0" smtClean="0"/>
              <a:t>current </a:t>
            </a:r>
            <a:r>
              <a:rPr lang="en-US" sz="1800" dirty="0" smtClean="0"/>
              <a:t>implementation of the BOLO app into IBM </a:t>
            </a:r>
            <a:r>
              <a:rPr lang="en-US" sz="1800" dirty="0" smtClean="0"/>
              <a:t>Bluemix Platform (</a:t>
            </a:r>
            <a:r>
              <a:rPr lang="en-US" sz="1800" dirty="0"/>
              <a:t>P</a:t>
            </a:r>
            <a:r>
              <a:rPr lang="en-US" sz="1800" dirty="0" smtClean="0"/>
              <a:t>aaS</a:t>
            </a:r>
            <a:r>
              <a:rPr lang="en-US" sz="1800" dirty="0" smtClean="0"/>
              <a:t>) </a:t>
            </a:r>
          </a:p>
          <a:p>
            <a:pPr>
              <a:defRPr/>
            </a:pPr>
            <a:r>
              <a:rPr lang="en-US" sz="1800" dirty="0" smtClean="0"/>
              <a:t>Design </a:t>
            </a:r>
            <a:r>
              <a:rPr lang="en-US" sz="1800" dirty="0" smtClean="0"/>
              <a:t>and Implement features with scalability and security in mind</a:t>
            </a:r>
          </a:p>
          <a:p>
            <a:pPr lvl="1">
              <a:defRPr/>
            </a:pPr>
            <a:r>
              <a:rPr lang="en-US" sz="1600" dirty="0" smtClean="0"/>
              <a:t>Using OWASP (Open Web Application Security Project) Recommendations</a:t>
            </a:r>
          </a:p>
          <a:p>
            <a:pPr lvl="1">
              <a:defRPr/>
            </a:pPr>
            <a:r>
              <a:rPr lang="en-US" sz="1600" dirty="0" smtClean="0"/>
              <a:t>Design the application to be run as multiple instances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07"/>
          <a:stretch/>
        </p:blipFill>
        <p:spPr>
          <a:xfrm>
            <a:off x="228600" y="1600200"/>
            <a:ext cx="8556178" cy="4191000"/>
          </a:xfrm>
        </p:spPr>
      </p:pic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User Stories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[US </a:t>
            </a:r>
            <a:r>
              <a:rPr lang="en-US" dirty="0" smtClean="0"/>
              <a:t>680] Admin </a:t>
            </a:r>
            <a:r>
              <a:rPr lang="en-US" dirty="0" smtClean="0"/>
              <a:t>c</a:t>
            </a:r>
            <a:r>
              <a:rPr lang="en-US" dirty="0" smtClean="0"/>
              <a:t>reates an agency</a:t>
            </a:r>
            <a:endParaRPr lang="en-US" dirty="0" smtClean="0"/>
          </a:p>
          <a:p>
            <a:r>
              <a:rPr lang="en-US" dirty="0" smtClean="0"/>
              <a:t>[US </a:t>
            </a:r>
            <a:r>
              <a:rPr lang="en-US" dirty="0" smtClean="0"/>
              <a:t>594] Officer views a Bolo</a:t>
            </a:r>
            <a:endParaRPr lang="en-US" dirty="0" smtClean="0"/>
          </a:p>
          <a:p>
            <a:r>
              <a:rPr lang="en-US" dirty="0" smtClean="0"/>
              <a:t>[US </a:t>
            </a:r>
            <a:r>
              <a:rPr lang="en-US" dirty="0" smtClean="0"/>
              <a:t>584] Officer archives/destroys a Bolo</a:t>
            </a:r>
            <a:endParaRPr lang="en-US" dirty="0" smtClean="0"/>
          </a:p>
          <a:p>
            <a:r>
              <a:rPr lang="en-US" dirty="0" smtClean="0"/>
              <a:t>[US 581] </a:t>
            </a:r>
            <a:r>
              <a:rPr lang="en-US" dirty="0" smtClean="0"/>
              <a:t>Officer restores a Bolo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0" y="381000"/>
            <a:ext cx="10024533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61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4" y="685800"/>
            <a:ext cx="9016206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81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End-to-end development of </a:t>
            </a:r>
            <a:r>
              <a:rPr lang="en-US" dirty="0" smtClean="0"/>
              <a:t>agency creation feature</a:t>
            </a:r>
          </a:p>
          <a:p>
            <a:pPr lvl="1"/>
            <a:r>
              <a:rPr lang="en-US" dirty="0" smtClean="0"/>
              <a:t>Agency shield and logo attachments stored in Cloudant</a:t>
            </a:r>
          </a:p>
          <a:p>
            <a:pPr lvl="2"/>
            <a:r>
              <a:rPr lang="en-US" dirty="0"/>
              <a:t>Wish list Item: </a:t>
            </a:r>
            <a:r>
              <a:rPr lang="en-US" dirty="0" smtClean="0"/>
              <a:t>Store a compressed version of the images in Cloudant and a full res image in a  CDN.</a:t>
            </a:r>
          </a:p>
          <a:p>
            <a:r>
              <a:rPr lang="en-US" dirty="0" smtClean="0"/>
              <a:t>End –to-end development of View Bolo feature</a:t>
            </a:r>
          </a:p>
          <a:p>
            <a:pPr lvl="1"/>
            <a:r>
              <a:rPr lang="en-US" dirty="0" smtClean="0"/>
              <a:t>BOLO </a:t>
            </a:r>
            <a:r>
              <a:rPr lang="en-US" dirty="0" smtClean="0"/>
              <a:t>attachments </a:t>
            </a:r>
            <a:r>
              <a:rPr lang="en-US" dirty="0" smtClean="0"/>
              <a:t>served from Cloudant</a:t>
            </a:r>
            <a:endParaRPr lang="en-US" dirty="0" smtClean="0"/>
          </a:p>
          <a:p>
            <a:pPr lvl="2"/>
            <a:r>
              <a:rPr lang="en-US" dirty="0" smtClean="0"/>
              <a:t>Wish list </a:t>
            </a:r>
            <a:r>
              <a:rPr lang="en-US" dirty="0" smtClean="0"/>
              <a:t>Item: </a:t>
            </a:r>
            <a:r>
              <a:rPr lang="en-US" dirty="0" smtClean="0"/>
              <a:t>Serve compressed image version stored in Cloudant to improve the pages load time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Contact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Email:</a:t>
            </a:r>
            <a:br>
              <a:rPr lang="en-US" b="1" dirty="0" smtClean="0"/>
            </a:br>
            <a:r>
              <a:rPr lang="en-US" dirty="0" smtClean="0"/>
              <a:t>rsantamarina@outlook.com</a:t>
            </a: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Phone: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>786-953-3744</a:t>
            </a: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LinkedIn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https</a:t>
            </a:r>
            <a:r>
              <a:rPr lang="en-US" dirty="0"/>
              <a:t>://www.linkedin.com/in/rodney-sanchez-4966784a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9122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2050" name="Picture 2" descr="http://gd-energy.be/assets/assets/6/Question_oran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4554">
            <a:off x="4164865" y="1269265"/>
            <a:ext cx="4343515" cy="43435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06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</Template>
  <TotalTime>3699</TotalTime>
  <Words>220</Words>
  <Application>Microsoft Office PowerPoint</Application>
  <PresentationFormat>On-screen Show (4:3)</PresentationFormat>
  <Paragraphs>36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ＭＳ Ｐゴシック</vt:lpstr>
      <vt:lpstr>Trebuchet MS</vt:lpstr>
      <vt:lpstr>Wingdings 2</vt:lpstr>
      <vt:lpstr>gold</vt:lpstr>
      <vt:lpstr>BOLO Version 3.0 Team Member(s): Ryan del Rosario, Rodney Sanchez Product Owner(s): Chief Samuel Ceballos, Major Jason Cohen Instructor: Masoud Sadjadi  School of Computing and Information Sciences Florida International University</vt:lpstr>
      <vt:lpstr>Problem definition</vt:lpstr>
      <vt:lpstr>System Design: Deployment</vt:lpstr>
      <vt:lpstr>Requirements: User Stories </vt:lpstr>
      <vt:lpstr>PowerPoint Presentation</vt:lpstr>
      <vt:lpstr>PowerPoint Presentation</vt:lpstr>
      <vt:lpstr>Summary</vt:lpstr>
      <vt:lpstr>How to Contact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Rodney Sanchez</cp:lastModifiedBy>
  <cp:revision>108</cp:revision>
  <cp:lastPrinted>2008-09-19T17:51:48Z</cp:lastPrinted>
  <dcterms:created xsi:type="dcterms:W3CDTF">2013-04-25T14:14:17Z</dcterms:created>
  <dcterms:modified xsi:type="dcterms:W3CDTF">2015-12-11T04:11:00Z</dcterms:modified>
</cp:coreProperties>
</file>