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14"/>
  </p:notesMasterIdLst>
  <p:handoutMasterIdLst>
    <p:handoutMasterId r:id="rId15"/>
  </p:handoutMasterIdLst>
  <p:sldIdLst>
    <p:sldId id="256" r:id="rId2"/>
    <p:sldId id="343" r:id="rId3"/>
    <p:sldId id="349" r:id="rId4"/>
    <p:sldId id="352" r:id="rId5"/>
    <p:sldId id="350" r:id="rId6"/>
    <p:sldId id="345" r:id="rId7"/>
    <p:sldId id="347" r:id="rId8"/>
    <p:sldId id="358" r:id="rId9"/>
    <p:sldId id="354" r:id="rId10"/>
    <p:sldId id="355" r:id="rId11"/>
    <p:sldId id="356" r:id="rId12"/>
    <p:sldId id="357" r:id="rId1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43" autoAdjust="0"/>
    <p:restoredTop sz="91192" autoAdjust="0"/>
  </p:normalViewPr>
  <p:slideViewPr>
    <p:cSldViewPr snapToObjects="1">
      <p:cViewPr varScale="1">
        <p:scale>
          <a:sx n="117" d="100"/>
          <a:sy n="117" d="100"/>
        </p:scale>
        <p:origin x="40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best way to contact me is email,</a:t>
            </a:r>
            <a:r>
              <a:rPr lang="en-US" baseline="0" dirty="0" smtClean="0"/>
              <a:t> but feel free to try me on LinkedIn or Twitter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0178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project is using a hexagonal architecture (sometimes called ports and adapters or onion architecture).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diagram shows the interactions between core objects, green are domain objects while blue are application layer objects.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4802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45327" y="1524000"/>
            <a:ext cx="8686800" cy="3429000"/>
          </a:xfrm>
        </p:spPr>
        <p:txBody>
          <a:bodyPr anchor="t"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BOLO Version 3.0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Member(s):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Ryan del Rosario, Rodney Sanchez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Owner(s):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Chief Samuel Ceballos, Major Jason Cohen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err="1" smtClean="0">
                <a:ea typeface="ＭＳ Ｐゴシック" pitchFamily="34" charset="-128"/>
              </a:rPr>
              <a:t>Instructor:Masoud</a:t>
            </a:r>
            <a:r>
              <a:rPr lang="en-US" altLang="en-US" sz="2800" dirty="0" smtClean="0">
                <a:ea typeface="ＭＳ Ｐゴシック" pitchFamily="34" charset="-128"/>
              </a:rPr>
              <a:t>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End-to-end development of account/user management features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lient-side</a:t>
            </a:r>
            <a:r>
              <a:rPr lang="en-US" dirty="0"/>
              <a:t>, server-side, external service </a:t>
            </a:r>
            <a:r>
              <a:rPr lang="en-US" dirty="0" smtClean="0"/>
              <a:t>configuration</a:t>
            </a:r>
          </a:p>
          <a:p>
            <a:pPr lvl="1"/>
            <a:r>
              <a:rPr lang="en-US" dirty="0"/>
              <a:t>O</a:t>
            </a:r>
            <a:r>
              <a:rPr lang="en-US" dirty="0" smtClean="0"/>
              <a:t>riginally using built-in WordPress account management</a:t>
            </a:r>
          </a:p>
          <a:p>
            <a:r>
              <a:rPr lang="en-US" dirty="0" smtClean="0"/>
              <a:t>End-to-end development of BOLO creation and editing</a:t>
            </a:r>
          </a:p>
          <a:p>
            <a:pPr lvl="1"/>
            <a:r>
              <a:rPr lang="en-US" dirty="0" smtClean="0"/>
              <a:t>BOLO attachments stored in the </a:t>
            </a:r>
            <a:r>
              <a:rPr lang="en-US" dirty="0" err="1" smtClean="0"/>
              <a:t>Cloudant</a:t>
            </a:r>
            <a:endParaRPr lang="en-US" dirty="0" smtClean="0"/>
          </a:p>
          <a:p>
            <a:pPr lvl="2"/>
            <a:r>
              <a:rPr lang="en-US" dirty="0" err="1" smtClean="0"/>
              <a:t>Wishlist</a:t>
            </a:r>
            <a:r>
              <a:rPr lang="en-US" dirty="0" smtClean="0"/>
              <a:t> Item: Store Full-res images in a CDN with optimized images in </a:t>
            </a:r>
            <a:r>
              <a:rPr lang="en-US" dirty="0" err="1" smtClean="0"/>
              <a:t>Cloudant</a:t>
            </a:r>
            <a:endParaRPr lang="en-US" dirty="0" smtClean="0"/>
          </a:p>
          <a:p>
            <a:r>
              <a:rPr lang="en-US" dirty="0" smtClean="0"/>
              <a:t>TDD Workflow</a:t>
            </a: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Email:</a:t>
            </a:r>
            <a:br>
              <a:rPr lang="en-US" b="1" dirty="0" smtClean="0"/>
            </a:br>
            <a:r>
              <a:rPr lang="en-US" dirty="0" err="1" smtClean="0"/>
              <a:t>delrosario.ryan@gmail.com</a:t>
            </a:r>
            <a:endParaRPr lang="en-US" dirty="0" smtClean="0"/>
          </a:p>
          <a:p>
            <a:pPr marL="0" indent="0">
              <a:buNone/>
            </a:pPr>
            <a:r>
              <a:rPr lang="en-US" b="1" dirty="0"/>
              <a:t>Twitter</a:t>
            </a:r>
            <a:r>
              <a:rPr lang="en-US" b="1" dirty="0" smtClean="0"/>
              <a:t>:</a:t>
            </a:r>
            <a:br>
              <a:rPr lang="en-US" b="1" dirty="0" smtClean="0"/>
            </a:br>
            <a:r>
              <a:rPr lang="en-US" dirty="0" smtClean="0"/>
              <a:t>@</a:t>
            </a:r>
            <a:r>
              <a:rPr lang="en-US" dirty="0" err="1" smtClean="0"/>
              <a:t>imrydr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LinkedIn: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https</a:t>
            </a:r>
            <a:r>
              <a:rPr lang="en-US" dirty="0"/>
              <a:t>://</a:t>
            </a:r>
            <a:r>
              <a:rPr lang="en-US" dirty="0" err="1" smtClean="0"/>
              <a:t>www.linkedin.com</a:t>
            </a:r>
            <a:r>
              <a:rPr lang="en-US" dirty="0" smtClean="0"/>
              <a:t>/in/ryan-del-rosario-b247659</a:t>
            </a:r>
          </a:p>
        </p:txBody>
      </p:sp>
    </p:spTree>
    <p:extLst>
      <p:ext uri="{BB962C8B-B14F-4D97-AF65-F5344CB8AC3E}">
        <p14:creationId xmlns:p14="http://schemas.microsoft.com/office/powerpoint/2010/main" val="109122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06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sz="1800" b="1" i="1" dirty="0" smtClean="0"/>
              <a:t>The BOLO Flier Creator is an application that seeks to simplify the process of creating and distributing Be On the Look Out information</a:t>
            </a:r>
            <a:endParaRPr lang="en-US" sz="1800" dirty="0"/>
          </a:p>
          <a:p>
            <a:pPr marL="0" indent="0">
              <a:buNone/>
              <a:defRPr/>
            </a:pPr>
            <a:r>
              <a:rPr lang="en-US" sz="1800" dirty="0" smtClean="0"/>
              <a:t>My Part</a:t>
            </a:r>
          </a:p>
          <a:p>
            <a:pPr>
              <a:defRPr/>
            </a:pPr>
            <a:r>
              <a:rPr lang="en-US" sz="1800" dirty="0"/>
              <a:t>P</a:t>
            </a:r>
            <a:r>
              <a:rPr lang="en-US" sz="1800" dirty="0" smtClean="0"/>
              <a:t>ort current implementation out of WordPress/PHP environment to a </a:t>
            </a:r>
            <a:r>
              <a:rPr lang="en-US" sz="1800" dirty="0" err="1" smtClean="0"/>
              <a:t>NodeJS</a:t>
            </a:r>
            <a:r>
              <a:rPr lang="en-US" sz="1800" dirty="0" smtClean="0"/>
              <a:t> environment on IBM </a:t>
            </a:r>
            <a:r>
              <a:rPr lang="en-US" sz="1800" dirty="0" err="1" smtClean="0"/>
              <a:t>Bluemix</a:t>
            </a:r>
            <a:r>
              <a:rPr lang="en-US" sz="1800" dirty="0" smtClean="0"/>
              <a:t> Platform (</a:t>
            </a:r>
            <a:r>
              <a:rPr lang="en-US" sz="1800" dirty="0" err="1"/>
              <a:t>P</a:t>
            </a:r>
            <a:r>
              <a:rPr lang="en-US" sz="1800" dirty="0" err="1" smtClean="0"/>
              <a:t>aaS</a:t>
            </a:r>
            <a:r>
              <a:rPr lang="en-US" sz="1800" dirty="0" smtClean="0"/>
              <a:t>)</a:t>
            </a:r>
          </a:p>
          <a:p>
            <a:pPr>
              <a:defRPr/>
            </a:pPr>
            <a:r>
              <a:rPr lang="en-US" sz="1800" dirty="0" smtClean="0"/>
              <a:t>Design and Implement features with scalability and security in mind</a:t>
            </a:r>
          </a:p>
          <a:p>
            <a:pPr lvl="1">
              <a:defRPr/>
            </a:pPr>
            <a:r>
              <a:rPr lang="en-US" sz="1600" dirty="0" smtClean="0"/>
              <a:t>Using OWASP (Open Web Application Security Project) Recommendations</a:t>
            </a:r>
          </a:p>
          <a:p>
            <a:pPr lvl="1">
              <a:defRPr/>
            </a:pPr>
            <a:r>
              <a:rPr lang="en-US" sz="1600" dirty="0" smtClean="0"/>
              <a:t>Design the application to be run as multiple instances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" t="5961" r="5101" b="5318"/>
          <a:stretch/>
        </p:blipFill>
        <p:spPr>
          <a:xfrm>
            <a:off x="1208484" y="1453453"/>
            <a:ext cx="6725444" cy="4279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3" y="1524001"/>
            <a:ext cx="7450137" cy="441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7"/>
          <a:stretch/>
        </p:blipFill>
        <p:spPr>
          <a:xfrm>
            <a:off x="228600" y="1600200"/>
            <a:ext cx="8556178" cy="4191000"/>
          </a:xfrm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[US 578] Officer Creates a BOLO</a:t>
            </a:r>
          </a:p>
          <a:p>
            <a:r>
              <a:rPr lang="en-US" dirty="0" smtClean="0"/>
              <a:t>[US 596] Officer Updates a BOLO</a:t>
            </a:r>
          </a:p>
          <a:p>
            <a:r>
              <a:rPr lang="en-US" dirty="0" smtClean="0"/>
              <a:t>[US 592] User Management (Epic)</a:t>
            </a:r>
          </a:p>
          <a:p>
            <a:r>
              <a:rPr lang="en-US" dirty="0" smtClean="0"/>
              <a:t>[US 581] Choose Agency Alerts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5" r="-1212"/>
          <a:stretch/>
        </p:blipFill>
        <p:spPr>
          <a:xfrm>
            <a:off x="152400" y="228600"/>
            <a:ext cx="8229600" cy="619196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8320484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1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4" y="1828800"/>
            <a:ext cx="3795918" cy="4208463"/>
          </a:xfrm>
        </p:spPr>
        <p:txBody>
          <a:bodyPr/>
          <a:lstStyle/>
          <a:p>
            <a:r>
              <a:rPr lang="en-US" dirty="0" smtClean="0"/>
              <a:t>Test-First Development Workflow Used</a:t>
            </a:r>
          </a:p>
          <a:p>
            <a:pPr lvl="1"/>
            <a:r>
              <a:rPr lang="en-US" dirty="0" smtClean="0"/>
              <a:t>All code written is unit tested</a:t>
            </a:r>
          </a:p>
          <a:p>
            <a:r>
              <a:rPr lang="en-US" dirty="0" smtClean="0"/>
              <a:t>Mocha </a:t>
            </a:r>
            <a:r>
              <a:rPr lang="en-US" dirty="0" err="1" smtClean="0"/>
              <a:t>Javascript</a:t>
            </a:r>
            <a:r>
              <a:rPr lang="en-US" dirty="0" smtClean="0"/>
              <a:t> Test Runner with Chai assertion library</a:t>
            </a:r>
          </a:p>
          <a:p>
            <a:r>
              <a:rPr lang="en-US" dirty="0" smtClean="0"/>
              <a:t>Acceptance Testing using Selenium IDE recording and verify* methods.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81" y="1423026"/>
            <a:ext cx="4051300" cy="461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3625</TotalTime>
  <Words>285</Words>
  <Application>Microsoft Macintosh PowerPoint</Application>
  <PresentationFormat>On-screen Show (4:3)</PresentationFormat>
  <Paragraphs>49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ＭＳ Ｐゴシック</vt:lpstr>
      <vt:lpstr>Trebuchet MS</vt:lpstr>
      <vt:lpstr>Wingdings 2</vt:lpstr>
      <vt:lpstr>gold</vt:lpstr>
      <vt:lpstr>BOLO Version 3.0 Team Member(s): Ryan del Rosario, Rodney Sanchez Product Owner(s): Chief Samuel Ceballos, Major Jason Cohen Instructor:Masoud Sadjadi  School of Computing and Information Sciences Florida International University</vt:lpstr>
      <vt:lpstr>Problem definition</vt:lpstr>
      <vt:lpstr>System Design: Architecture</vt:lpstr>
      <vt:lpstr>Minimal Class Diagram</vt:lpstr>
      <vt:lpstr>System Design: Deployment</vt:lpstr>
      <vt:lpstr>Requirements: User Stories </vt:lpstr>
      <vt:lpstr>PowerPoint Presentation</vt:lpstr>
      <vt:lpstr>PowerPoint Presentation</vt:lpstr>
      <vt:lpstr>Test Suites and Test Cases</vt:lpstr>
      <vt:lpstr>Summary</vt:lpstr>
      <vt:lpstr>How to Contact</vt:lpstr>
      <vt:lpstr>Questions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Ryan del Rosario</cp:lastModifiedBy>
  <cp:revision>102</cp:revision>
  <cp:lastPrinted>2008-09-19T17:51:48Z</cp:lastPrinted>
  <dcterms:created xsi:type="dcterms:W3CDTF">2013-04-25T14:14:17Z</dcterms:created>
  <dcterms:modified xsi:type="dcterms:W3CDTF">2015-12-11T03:45:36Z</dcterms:modified>
</cp:coreProperties>
</file>