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9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-16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7455A-E120-F742-A531-7AFACD7B440B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7455A-E120-F742-A531-7AFACD7B440B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7633-0052-7E41-B5B8-C9CA2E2894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7455A-E120-F742-A531-7AFACD7B440B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7633-0052-7E41-B5B8-C9CA2E2894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7455A-E120-F742-A531-7AFACD7B440B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7633-0052-7E41-B5B8-C9CA2E2894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7455A-E120-F742-A531-7AFACD7B440B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7633-0052-7E41-B5B8-C9CA2E28947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7455A-E120-F742-A531-7AFACD7B440B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7633-0052-7E41-B5B8-C9CA2E2894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7455A-E120-F742-A531-7AFACD7B440B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7633-0052-7E41-B5B8-C9CA2E2894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7455A-E120-F742-A531-7AFACD7B440B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7633-0052-7E41-B5B8-C9CA2E2894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7455A-E120-F742-A531-7AFACD7B440B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7633-0052-7E41-B5B8-C9CA2E2894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7455A-E120-F742-A531-7AFACD7B440B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7455A-E120-F742-A531-7AFACD7B440B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7633-0052-7E41-B5B8-C9CA2E28947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7E7455A-E120-F742-A531-7AFACD7B440B}" type="datetimeFigureOut">
              <a:rPr lang="en-US" smtClean="0"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2EE7633-0052-7E41-B5B8-C9CA2E28947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76" y="3291577"/>
            <a:ext cx="7058829" cy="1946292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tx1"/>
                </a:solidFill>
                <a:latin typeface="Times New Roman"/>
                <a:cs typeface="Times New Roman"/>
              </a:rPr>
              <a:t>Team: </a:t>
            </a: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Ingrid troche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/>
                <a:cs typeface="Times New Roman"/>
              </a:rPr>
              <a:t>Mentor: Mario Eraso</a:t>
            </a:r>
          </a:p>
          <a:p>
            <a:r>
              <a:rPr lang="en-US" dirty="0">
                <a:solidFill>
                  <a:schemeClr val="tx1"/>
                </a:solidFill>
                <a:latin typeface="Times New Roman"/>
                <a:cs typeface="Times New Roman"/>
              </a:rPr>
              <a:t>Instructor: </a:t>
            </a:r>
            <a:r>
              <a:rPr lang="en-US" dirty="0" err="1">
                <a:solidFill>
                  <a:schemeClr val="tx1"/>
                </a:solidFill>
                <a:latin typeface="Times New Roman"/>
                <a:cs typeface="Times New Roman"/>
              </a:rPr>
              <a:t>Masoud</a:t>
            </a:r>
            <a:r>
              <a:rPr lang="en-US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/>
                <a:cs typeface="Times New Roman"/>
              </a:rPr>
              <a:t>Sadjadi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/>
                <a:cs typeface="Times New Roman"/>
              </a:rPr>
              <a:t>School of Computing and information Sciences</a:t>
            </a:r>
          </a:p>
          <a:p>
            <a:r>
              <a:rPr lang="en-US" dirty="0">
                <a:solidFill>
                  <a:schemeClr val="tx1"/>
                </a:solidFill>
                <a:latin typeface="Times New Roman"/>
                <a:cs typeface="Times New Roman"/>
              </a:rPr>
              <a:t>Florida International University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2099779"/>
            <a:ext cx="6629400" cy="1219201"/>
          </a:xfrm>
        </p:spPr>
        <p:txBody>
          <a:bodyPr/>
          <a:lstStyle/>
          <a:p>
            <a:r>
              <a:rPr lang="en-US" dirty="0">
                <a:latin typeface="Times New Roman"/>
                <a:cs typeface="Times New Roman"/>
              </a:rPr>
              <a:t>Senior project final presentation, fall 2015</a:t>
            </a:r>
            <a:br>
              <a:rPr lang="en-US" dirty="0">
                <a:latin typeface="Times New Roman"/>
                <a:cs typeface="Times New Roman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3914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latin typeface="Times New Roman"/>
                <a:cs typeface="Times New Roman"/>
              </a:rPr>
              <a:t>USER STORY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Allow user to register an account – </a:t>
            </a:r>
            <a:r>
              <a:rPr lang="en-US" b="1" dirty="0">
                <a:latin typeface="Times New Roman"/>
                <a:cs typeface="Times New Roman"/>
              </a:rPr>
              <a:t>card#666</a:t>
            </a:r>
          </a:p>
          <a:p>
            <a:r>
              <a:rPr lang="en-US" dirty="0">
                <a:latin typeface="Times New Roman"/>
                <a:cs typeface="Times New Roman"/>
              </a:rPr>
              <a:t>USER STORY DESCRIPTION: As a user, I would like to register an account through the website</a:t>
            </a:r>
          </a:p>
          <a:p>
            <a:r>
              <a:rPr lang="en-US" dirty="0">
                <a:latin typeface="Times New Roman"/>
                <a:cs typeface="Times New Roman"/>
              </a:rPr>
              <a:t>ACTORS: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 User</a:t>
            </a:r>
          </a:p>
          <a:p>
            <a:r>
              <a:rPr lang="en-US" dirty="0">
                <a:latin typeface="Times New Roman"/>
                <a:cs typeface="Times New Roman"/>
              </a:rPr>
              <a:t>PRE-CONDITIONS: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clicks on register account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input the required information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clicks on register button</a:t>
            </a:r>
          </a:p>
          <a:p>
            <a:r>
              <a:rPr lang="en-US" dirty="0">
                <a:latin typeface="Times New Roman"/>
                <a:cs typeface="Times New Roman"/>
              </a:rPr>
              <a:t>DESCRIPTION:</a:t>
            </a:r>
          </a:p>
          <a:p>
            <a:r>
              <a:rPr lang="en-US" u="sng" dirty="0">
                <a:latin typeface="Times New Roman"/>
                <a:cs typeface="Times New Roman"/>
              </a:rPr>
              <a:t>Use case begins </a:t>
            </a:r>
            <a:r>
              <a:rPr lang="en-US" dirty="0">
                <a:latin typeface="Times New Roman"/>
                <a:cs typeface="Times New Roman"/>
              </a:rPr>
              <a:t>when user clicks on register button on the main page</a:t>
            </a:r>
          </a:p>
          <a:p>
            <a:r>
              <a:rPr lang="en-US" dirty="0">
                <a:latin typeface="Times New Roman"/>
                <a:cs typeface="Times New Roman"/>
              </a:rPr>
              <a:t>The system responds by storing user information into our database</a:t>
            </a:r>
          </a:p>
          <a:p>
            <a:r>
              <a:rPr lang="en-US" u="sng" dirty="0" smtClean="0">
                <a:latin typeface="Times New Roman"/>
                <a:cs typeface="Times New Roman"/>
              </a:rPr>
              <a:t>Use </a:t>
            </a:r>
            <a:r>
              <a:rPr lang="en-US" u="sng" dirty="0">
                <a:latin typeface="Times New Roman"/>
                <a:cs typeface="Times New Roman"/>
              </a:rPr>
              <a:t>case ends </a:t>
            </a:r>
            <a:r>
              <a:rPr lang="en-US" dirty="0">
                <a:latin typeface="Times New Roman"/>
                <a:cs typeface="Times New Roman"/>
              </a:rPr>
              <a:t>when the user is able to login to our website</a:t>
            </a:r>
            <a:endParaRPr lang="en-US" u="sng" dirty="0">
              <a:latin typeface="Times New Roman"/>
              <a:cs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243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</a:t>
            </a:r>
            <a:r>
              <a:rPr lang="en-US" dirty="0" err="1" smtClean="0"/>
              <a:t>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latin typeface="Times New Roman"/>
                <a:cs typeface="Times New Roman"/>
              </a:rPr>
              <a:t>USER STORY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Allow user to sign in to the website– </a:t>
            </a:r>
            <a:r>
              <a:rPr lang="en-US" b="1" dirty="0">
                <a:latin typeface="Times New Roman"/>
                <a:cs typeface="Times New Roman"/>
              </a:rPr>
              <a:t>card#668</a:t>
            </a:r>
          </a:p>
          <a:p>
            <a:r>
              <a:rPr lang="en-US" dirty="0">
                <a:latin typeface="Times New Roman"/>
                <a:cs typeface="Times New Roman"/>
              </a:rPr>
              <a:t>USER STORY DESCRIPTION: As a user, I will like to sign in to my personalize page</a:t>
            </a:r>
          </a:p>
          <a:p>
            <a:r>
              <a:rPr lang="en-US" dirty="0">
                <a:latin typeface="Times New Roman"/>
                <a:cs typeface="Times New Roman"/>
              </a:rPr>
              <a:t>ACTORS: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 User</a:t>
            </a:r>
          </a:p>
          <a:p>
            <a:r>
              <a:rPr lang="en-US" dirty="0">
                <a:latin typeface="Times New Roman"/>
                <a:cs typeface="Times New Roman"/>
              </a:rPr>
              <a:t>PRE-CONDITIONS: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clicks on login button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input the required information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clicks on login</a:t>
            </a:r>
          </a:p>
          <a:p>
            <a:r>
              <a:rPr lang="en-US" dirty="0">
                <a:latin typeface="Times New Roman"/>
                <a:cs typeface="Times New Roman"/>
              </a:rPr>
              <a:t>DESCRIPTION:</a:t>
            </a:r>
          </a:p>
          <a:p>
            <a:r>
              <a:rPr lang="en-US" u="sng" dirty="0">
                <a:latin typeface="Times New Roman"/>
                <a:cs typeface="Times New Roman"/>
              </a:rPr>
              <a:t>Use case begins </a:t>
            </a:r>
            <a:r>
              <a:rPr lang="en-US" dirty="0">
                <a:latin typeface="Times New Roman"/>
                <a:cs typeface="Times New Roman"/>
              </a:rPr>
              <a:t>when user clicks on login button on main page</a:t>
            </a:r>
          </a:p>
          <a:p>
            <a:r>
              <a:rPr lang="en-US" dirty="0">
                <a:latin typeface="Times New Roman"/>
                <a:cs typeface="Times New Roman"/>
              </a:rPr>
              <a:t>The system responds by verifying if user exits on the database</a:t>
            </a:r>
          </a:p>
          <a:p>
            <a:r>
              <a:rPr lang="en-US" u="sng" dirty="0" smtClean="0">
                <a:latin typeface="Times New Roman"/>
                <a:cs typeface="Times New Roman"/>
              </a:rPr>
              <a:t>Use case </a:t>
            </a:r>
            <a:r>
              <a:rPr lang="en-US" u="sng" dirty="0">
                <a:latin typeface="Times New Roman"/>
                <a:cs typeface="Times New Roman"/>
              </a:rPr>
              <a:t>ends </a:t>
            </a:r>
            <a:r>
              <a:rPr lang="en-US" dirty="0">
                <a:latin typeface="Times New Roman"/>
                <a:cs typeface="Times New Roman"/>
              </a:rPr>
              <a:t>when the user successfully  login to our website</a:t>
            </a:r>
            <a:endParaRPr lang="en-US" u="sng" dirty="0">
              <a:latin typeface="Times New Roman"/>
              <a:cs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595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uSER</a:t>
            </a:r>
            <a:r>
              <a:rPr lang="en-US" dirty="0" smtClean="0"/>
              <a:t> 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latin typeface="Times New Roman"/>
                <a:cs typeface="Times New Roman"/>
              </a:rPr>
              <a:t>USER STORY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Allow user to take survey– </a:t>
            </a:r>
            <a:r>
              <a:rPr lang="en-US" b="1" dirty="0">
                <a:latin typeface="Times New Roman"/>
                <a:cs typeface="Times New Roman"/>
              </a:rPr>
              <a:t>card#736</a:t>
            </a:r>
          </a:p>
          <a:p>
            <a:r>
              <a:rPr lang="en-US" dirty="0">
                <a:latin typeface="Times New Roman"/>
                <a:cs typeface="Times New Roman"/>
              </a:rPr>
              <a:t>USER STORY DESCRIPTION: As a user, I need to take a behavioral survey before interacting with the activities</a:t>
            </a:r>
          </a:p>
          <a:p>
            <a:r>
              <a:rPr lang="en-US" dirty="0">
                <a:latin typeface="Times New Roman"/>
                <a:cs typeface="Times New Roman"/>
              </a:rPr>
              <a:t>ACTORS: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 User</a:t>
            </a:r>
          </a:p>
          <a:p>
            <a:r>
              <a:rPr lang="en-US" dirty="0">
                <a:latin typeface="Times New Roman"/>
                <a:cs typeface="Times New Roman"/>
              </a:rPr>
              <a:t>PRE-CONDITIONS: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is logged in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clicks on our survey section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User takes survey and clicks on submit</a:t>
            </a:r>
          </a:p>
          <a:p>
            <a:r>
              <a:rPr lang="en-US" dirty="0">
                <a:latin typeface="Times New Roman"/>
                <a:cs typeface="Times New Roman"/>
              </a:rPr>
              <a:t>DESCRIPTION:</a:t>
            </a:r>
          </a:p>
          <a:p>
            <a:r>
              <a:rPr lang="en-US" u="sng" dirty="0">
                <a:latin typeface="Times New Roman"/>
                <a:cs typeface="Times New Roman"/>
              </a:rPr>
              <a:t>Use case begins </a:t>
            </a:r>
            <a:r>
              <a:rPr lang="en-US" dirty="0">
                <a:latin typeface="Times New Roman"/>
                <a:cs typeface="Times New Roman"/>
              </a:rPr>
              <a:t>when user clicks on survey</a:t>
            </a:r>
          </a:p>
          <a:p>
            <a:r>
              <a:rPr lang="en-US" dirty="0">
                <a:latin typeface="Times New Roman"/>
                <a:cs typeface="Times New Roman"/>
              </a:rPr>
              <a:t>The system responds displaying questions to the user and saving data in the database</a:t>
            </a:r>
          </a:p>
          <a:p>
            <a:r>
              <a:rPr lang="en-US" u="sng" dirty="0" smtClean="0">
                <a:latin typeface="Times New Roman"/>
                <a:cs typeface="Times New Roman"/>
              </a:rPr>
              <a:t>Use case </a:t>
            </a:r>
            <a:r>
              <a:rPr lang="en-US" u="sng" dirty="0">
                <a:latin typeface="Times New Roman"/>
                <a:cs typeface="Times New Roman"/>
              </a:rPr>
              <a:t>ends </a:t>
            </a:r>
            <a:r>
              <a:rPr lang="en-US" dirty="0">
                <a:latin typeface="Times New Roman"/>
                <a:cs typeface="Times New Roman"/>
              </a:rPr>
              <a:t>when the user successfully submit information in the database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387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</a:t>
            </a:r>
            <a:endParaRPr lang="en-US" dirty="0"/>
          </a:p>
        </p:txBody>
      </p:sp>
      <p:pic>
        <p:nvPicPr>
          <p:cNvPr id="5" name="Content Placeholder 3" descr="Login sequence diagr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10" r="-78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15719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</a:t>
            </a:r>
            <a:endParaRPr lang="en-US" dirty="0"/>
          </a:p>
        </p:txBody>
      </p:sp>
      <p:pic>
        <p:nvPicPr>
          <p:cNvPr id="4" name="Content Placeholder 3" descr="Register Account sequence diagr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775" r="-137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912484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</a:t>
            </a:r>
            <a:endParaRPr lang="en-US" dirty="0"/>
          </a:p>
        </p:txBody>
      </p:sp>
      <p:pic>
        <p:nvPicPr>
          <p:cNvPr id="4" name="Content Placeholder 3" descr="selectSurvey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72" r="-303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232420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DESGIN</a:t>
            </a:r>
            <a:endParaRPr lang="en-US" dirty="0"/>
          </a:p>
        </p:txBody>
      </p:sp>
      <p:pic>
        <p:nvPicPr>
          <p:cNvPr id="4" name="image72.png" descr="Screen Shot 2015-10-17 at 2.31.41 PM.png"/>
          <p:cNvPicPr>
            <a:picLocks noGrp="1"/>
          </p:cNvPicPr>
          <p:nvPr>
            <p:ph idx="1"/>
          </p:nvPr>
        </p:nvPicPr>
        <p:blipFill>
          <a:blip r:embed="rId2"/>
          <a:srcRect l="-66886" r="-66886"/>
          <a:stretch>
            <a:fillRect/>
          </a:stretch>
        </p:blipFill>
        <p:spPr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2108443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DEPLOYMENT</a:t>
            </a:r>
            <a:endParaRPr lang="en-US" dirty="0"/>
          </a:p>
        </p:txBody>
      </p:sp>
      <p:pic>
        <p:nvPicPr>
          <p:cNvPr id="4" name="image67.png" descr="dynamathDeployment.png"/>
          <p:cNvPicPr>
            <a:picLocks noGrp="1"/>
          </p:cNvPicPr>
          <p:nvPr>
            <p:ph idx="1"/>
          </p:nvPr>
        </p:nvPicPr>
        <p:blipFill>
          <a:blip r:embed="rId2"/>
          <a:srcRect t="-9146" b="-9146"/>
          <a:stretch>
            <a:fillRect/>
          </a:stretch>
        </p:blipFill>
        <p:spPr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7201419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DESIGN</a:t>
            </a:r>
            <a:endParaRPr lang="en-US" dirty="0"/>
          </a:p>
        </p:txBody>
      </p:sp>
      <p:pic>
        <p:nvPicPr>
          <p:cNvPr id="4" name="Content Placeholder 3" descr="database diagr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030" r="-190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0740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mINIMAL</a:t>
            </a:r>
            <a:r>
              <a:rPr lang="en-US" dirty="0" smtClean="0"/>
              <a:t> CLASS DIAGRAM</a:t>
            </a:r>
            <a:endParaRPr lang="en-US" dirty="0"/>
          </a:p>
        </p:txBody>
      </p:sp>
      <p:pic>
        <p:nvPicPr>
          <p:cNvPr id="4" name="Content Placeholder 3" descr="classDiagramScreenShot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74" r="-136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97625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</a:t>
            </a:r>
            <a:r>
              <a:rPr lang="en-US" dirty="0" err="1" smtClean="0"/>
              <a:t>dEFINITON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discipline of Mathematics presents challenges </a:t>
            </a:r>
          </a:p>
          <a:p>
            <a:pPr marL="0" indent="0">
              <a:buNone/>
            </a:pPr>
            <a:r>
              <a:rPr lang="en-US" dirty="0"/>
              <a:t>to different learners. Our goal is to create a website where users can interact with our system to learn mathematical concepts.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67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ALGORITHM</a:t>
            </a:r>
            <a:endParaRPr lang="en-US" dirty="0"/>
          </a:p>
        </p:txBody>
      </p:sp>
      <p:pic>
        <p:nvPicPr>
          <p:cNvPr id="4" name="Content Placeholder 3" descr="Screen Shot 2015-12-10 at 2.21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004" r="-28004"/>
          <a:stretch>
            <a:fillRect/>
          </a:stretch>
        </p:blipFill>
        <p:spPr>
          <a:xfrm>
            <a:off x="-938112" y="1752601"/>
            <a:ext cx="7177824" cy="3704007"/>
          </a:xfrm>
        </p:spPr>
      </p:pic>
      <p:pic>
        <p:nvPicPr>
          <p:cNvPr id="5" name="Picture 4" descr="Screen Shot 2015-12-10 at 2.21.3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613" y="1752601"/>
            <a:ext cx="3920237" cy="453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4083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ALGORITHM LOGIN</a:t>
            </a:r>
            <a:endParaRPr lang="en-US"/>
          </a:p>
        </p:txBody>
      </p:sp>
      <p:pic>
        <p:nvPicPr>
          <p:cNvPr id="4" name="Content Placeholder 3" descr="Screen Shot 2015-12-10 at 2.23.2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47" r="-119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347442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VALIDATE LOGIN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214870"/>
              </p:ext>
            </p:extLst>
          </p:nvPr>
        </p:nvGraphicFramePr>
        <p:xfrm>
          <a:off x="457200" y="1752600"/>
          <a:ext cx="8229600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 Case ID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DMP 668- SUNNY</a:t>
                      </a:r>
                      <a:r>
                        <a:rPr lang="en-US" dirty="0" smtClean="0">
                          <a:effectLst/>
                        </a:rPr>
                        <a:t>_01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Purpose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validate sign in link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Preconditions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user needs to have a valid account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Input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Click on sign in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Expected</a:t>
                      </a:r>
                      <a:r>
                        <a:rPr lang="en-US" baseline="0" dirty="0" smtClean="0"/>
                        <a:t> Result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Successfully login the user to his/her profile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09973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VALIDATE LOGIN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8409747"/>
              </p:ext>
            </p:extLst>
          </p:nvPr>
        </p:nvGraphicFramePr>
        <p:xfrm>
          <a:off x="457200" y="1752600"/>
          <a:ext cx="8229600" cy="242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 Case ID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Purpose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validate sign in link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Preconditions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user needs to have a valid account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Input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user clicks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sign in</a:t>
                      </a:r>
                      <a:endParaRPr lang="en-US" sz="1800" dirty="0" smtClean="0"/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0" marR="63500" marT="63500" marB="635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Expected Result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denied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54854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Thank you</a:t>
            </a:r>
          </a:p>
          <a:p>
            <a:r>
              <a:rPr lang="en-US" sz="4000" dirty="0" smtClean="0"/>
              <a:t>Questions?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238185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</a:t>
            </a:r>
            <a:r>
              <a:rPr lang="en-US" dirty="0" err="1" smtClean="0"/>
              <a:t>mANAGEMENT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116" b="-111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88104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</a:t>
            </a:r>
            <a:r>
              <a:rPr lang="en-US" dirty="0" err="1" smtClean="0"/>
              <a:t>mANAGMENT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346" b="-113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85456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MANAGMENT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633" r="-146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51542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MANAGEMENT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315" b="-293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8083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uSER</a:t>
            </a:r>
            <a:r>
              <a:rPr lang="en-US" dirty="0" smtClean="0"/>
              <a:t> STORIES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system shall…</a:t>
            </a:r>
          </a:p>
          <a:p>
            <a:pPr lvl="1"/>
            <a:r>
              <a:rPr lang="en-US" dirty="0"/>
              <a:t>Allow users to register an account</a:t>
            </a:r>
          </a:p>
          <a:p>
            <a:pPr lvl="1"/>
            <a:r>
              <a:rPr lang="en-US" dirty="0"/>
              <a:t>Allow users to login</a:t>
            </a:r>
          </a:p>
          <a:p>
            <a:pPr lvl="1"/>
            <a:r>
              <a:rPr lang="en-US" dirty="0"/>
              <a:t>Allow users to logout </a:t>
            </a:r>
          </a:p>
          <a:p>
            <a:pPr lvl="1"/>
            <a:r>
              <a:rPr lang="en-US" dirty="0"/>
              <a:t>Allow users to modify account</a:t>
            </a:r>
          </a:p>
          <a:p>
            <a:pPr lvl="1"/>
            <a:r>
              <a:rPr lang="en-US" dirty="0"/>
              <a:t>Allow users to delete account</a:t>
            </a:r>
          </a:p>
          <a:p>
            <a:pPr lvl="1"/>
            <a:r>
              <a:rPr lang="en-US" dirty="0"/>
              <a:t>Allow users to send feedback</a:t>
            </a:r>
          </a:p>
          <a:p>
            <a:pPr lvl="1"/>
            <a:r>
              <a:rPr lang="en-US" dirty="0"/>
              <a:t>Allow users to rate activity</a:t>
            </a:r>
          </a:p>
          <a:p>
            <a:pPr lvl="1"/>
            <a:r>
              <a:rPr lang="en-US" dirty="0"/>
              <a:t>Allow users to view About Us page</a:t>
            </a:r>
          </a:p>
          <a:p>
            <a:pPr lvl="1"/>
            <a:r>
              <a:rPr lang="en-US" dirty="0"/>
              <a:t>Allow users to interact with history page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736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Allow users to answer surveys</a:t>
            </a:r>
          </a:p>
          <a:p>
            <a:r>
              <a:rPr lang="en-US" dirty="0"/>
              <a:t>Allow users to view hints related to activities</a:t>
            </a:r>
          </a:p>
          <a:p>
            <a:r>
              <a:rPr lang="en-US" dirty="0"/>
              <a:t>Allow users to interact with the activities</a:t>
            </a:r>
          </a:p>
          <a:p>
            <a:r>
              <a:rPr lang="en-US" dirty="0"/>
              <a:t>Allow users to take quiz related to the activity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792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Uml use case model</a:t>
            </a:r>
            <a:endParaRPr lang="en-US" dirty="0"/>
          </a:p>
        </p:txBody>
      </p:sp>
      <p:pic>
        <p:nvPicPr>
          <p:cNvPr id="5" name="Content Placeholder 9" descr="Use Case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747" r="-167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553897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35</TotalTime>
  <Words>528</Words>
  <Application>Microsoft Macintosh PowerPoint</Application>
  <PresentationFormat>On-screen Show (4:3)</PresentationFormat>
  <Paragraphs>105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Apothecary</vt:lpstr>
      <vt:lpstr>Senior project final presentation, fall 2015 </vt:lpstr>
      <vt:lpstr>Project dEFINITON</vt:lpstr>
      <vt:lpstr>project mANAGEMENT</vt:lpstr>
      <vt:lpstr>project mANAGMENT</vt:lpstr>
      <vt:lpstr>project MANAGMENT</vt:lpstr>
      <vt:lpstr>project MANAGEMENT</vt:lpstr>
      <vt:lpstr>uSER STORIES</vt:lpstr>
      <vt:lpstr>user STORIES</vt:lpstr>
      <vt:lpstr>Uml use case model</vt:lpstr>
      <vt:lpstr>User story </vt:lpstr>
      <vt:lpstr>User sTORY</vt:lpstr>
      <vt:lpstr>uSER STORY</vt:lpstr>
      <vt:lpstr>sequence DIAGRAM</vt:lpstr>
      <vt:lpstr>sequence DIAGRAM</vt:lpstr>
      <vt:lpstr>sequence DIAGRAM</vt:lpstr>
      <vt:lpstr>system DESGIN</vt:lpstr>
      <vt:lpstr>system DEPLOYMENT</vt:lpstr>
      <vt:lpstr>data DESIGN</vt:lpstr>
      <vt:lpstr>mINIMAL CLASS DIAGRAM</vt:lpstr>
      <vt:lpstr>ALGORITHM</vt:lpstr>
      <vt:lpstr>ALGORITHM LOGIN</vt:lpstr>
      <vt:lpstr>VALIDATE LOGIN</vt:lpstr>
      <vt:lpstr>VALIDATE LOGIN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Senior project final presentation, fall 2015 </dc:title>
  <dc:creator>ingrid troche</dc:creator>
  <cp:lastModifiedBy>ingrid troche</cp:lastModifiedBy>
  <cp:revision>4</cp:revision>
  <dcterms:created xsi:type="dcterms:W3CDTF">2015-12-10T07:54:09Z</dcterms:created>
  <dcterms:modified xsi:type="dcterms:W3CDTF">2015-12-10T19:24:37Z</dcterms:modified>
</cp:coreProperties>
</file>