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  <p:sldId id="268" r:id="rId4"/>
    <p:sldId id="258" r:id="rId5"/>
    <p:sldId id="259" r:id="rId6"/>
    <p:sldId id="269" r:id="rId7"/>
    <p:sldId id="270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Tuesday, December 8, 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Tuesday, December 8, 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	User manual</a:t>
            </a:r>
            <a:br>
              <a:rPr lang="en-US" dirty="0" smtClean="0"/>
            </a:br>
            <a:r>
              <a:rPr lang="en-US" sz="3200" dirty="0" smtClean="0"/>
              <a:t>Dynamic</a:t>
            </a:r>
            <a:r>
              <a:rPr lang="en-US" dirty="0" smtClean="0"/>
              <a:t> </a:t>
            </a:r>
            <a:r>
              <a:rPr lang="en-US" sz="3200" dirty="0" smtClean="0"/>
              <a:t>Mathematics Principles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Team: Andres Cubas, Ingrid Troche</a:t>
            </a:r>
          </a:p>
          <a:p>
            <a:r>
              <a:rPr lang="en-US" dirty="0" smtClean="0"/>
              <a:t>Mentor: Mario Eraso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944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8</a:t>
            </a:r>
            <a:endParaRPr lang="en-US" dirty="0"/>
          </a:p>
        </p:txBody>
      </p:sp>
      <p:pic>
        <p:nvPicPr>
          <p:cNvPr id="4" name="Content Placeholder 3" descr="DynaMath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306" r="-26306"/>
          <a:stretch>
            <a:fillRect/>
          </a:stretch>
        </p:blipFill>
        <p:spPr>
          <a:xfrm>
            <a:off x="0" y="1600200"/>
            <a:ext cx="4472017" cy="4876800"/>
          </a:xfrm>
        </p:spPr>
      </p:pic>
      <p:sp>
        <p:nvSpPr>
          <p:cNvPr id="5" name="Right Arrow 4"/>
          <p:cNvSpPr/>
          <p:nvPr/>
        </p:nvSpPr>
        <p:spPr>
          <a:xfrm>
            <a:off x="3870796" y="3416716"/>
            <a:ext cx="831617" cy="46866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40901" y="3212061"/>
            <a:ext cx="2857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User can read more about the project and FIU school of computing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12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9</a:t>
            </a:r>
            <a:endParaRPr lang="en-US" dirty="0"/>
          </a:p>
        </p:txBody>
      </p:sp>
      <p:pic>
        <p:nvPicPr>
          <p:cNvPr id="4" name="Content Placeholder 3" descr="Screen Shot 2015-12-08 at 11.46.06 P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89" b="587"/>
          <a:stretch/>
        </p:blipFill>
        <p:spPr>
          <a:xfrm>
            <a:off x="457200" y="1889774"/>
            <a:ext cx="4562739" cy="2449151"/>
          </a:xfrm>
        </p:spPr>
      </p:pic>
      <p:sp>
        <p:nvSpPr>
          <p:cNvPr id="5" name="Right Arrow 4"/>
          <p:cNvSpPr/>
          <p:nvPr/>
        </p:nvSpPr>
        <p:spPr>
          <a:xfrm>
            <a:off x="5413067" y="2902697"/>
            <a:ext cx="801375" cy="39307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56367" y="2684043"/>
            <a:ext cx="22304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User can select an activity from our Activity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52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10</a:t>
            </a:r>
            <a:endParaRPr lang="en-US" dirty="0"/>
          </a:p>
        </p:txBody>
      </p:sp>
      <p:pic>
        <p:nvPicPr>
          <p:cNvPr id="4" name="Content Placeholder 3" descr="Screen Shot 2015-12-08 at 11.48.21 P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" b="1878"/>
          <a:stretch/>
        </p:blipFill>
        <p:spPr>
          <a:xfrm>
            <a:off x="457200" y="2660806"/>
            <a:ext cx="5212912" cy="2706160"/>
          </a:xfrm>
        </p:spPr>
      </p:pic>
      <p:sp>
        <p:nvSpPr>
          <p:cNvPr id="5" name="Right Arrow 4"/>
          <p:cNvSpPr/>
          <p:nvPr/>
        </p:nvSpPr>
        <p:spPr>
          <a:xfrm>
            <a:off x="5670112" y="3764435"/>
            <a:ext cx="756015" cy="46866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766522" y="3427270"/>
            <a:ext cx="19202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User can </a:t>
            </a:r>
            <a:r>
              <a:rPr lang="en-US" dirty="0" smtClean="0"/>
              <a:t>select a fun-fact to review </a:t>
            </a:r>
            <a:r>
              <a:rPr lang="en-US" dirty="0"/>
              <a:t>from our </a:t>
            </a:r>
            <a:r>
              <a:rPr lang="en-US" dirty="0" smtClean="0"/>
              <a:t>fun-facts </a:t>
            </a:r>
            <a:r>
              <a:rPr lang="en-US" dirty="0"/>
              <a:t>page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26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11</a:t>
            </a:r>
            <a:endParaRPr lang="en-US" dirty="0"/>
          </a:p>
        </p:txBody>
      </p:sp>
      <p:pic>
        <p:nvPicPr>
          <p:cNvPr id="4" name="Content Placeholder 3" descr="Screen Shot 2015-12-08 at 11.51.57 P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8" b="2650"/>
          <a:stretch/>
        </p:blipFill>
        <p:spPr>
          <a:xfrm>
            <a:off x="136082" y="2086312"/>
            <a:ext cx="5307224" cy="3068997"/>
          </a:xfrm>
        </p:spPr>
      </p:pic>
      <p:sp>
        <p:nvSpPr>
          <p:cNvPr id="5" name="Right Arrow 4"/>
          <p:cNvSpPr/>
          <p:nvPr/>
        </p:nvSpPr>
        <p:spPr>
          <a:xfrm>
            <a:off x="5730593" y="2872461"/>
            <a:ext cx="665293" cy="39307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622690" y="2388678"/>
            <a:ext cx="20641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can send feedback from our suggestion form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5730593" y="4521563"/>
            <a:ext cx="665293" cy="39307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622690" y="3954980"/>
            <a:ext cx="206411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can click on the submit button to submit data or click on reset to reset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565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12</a:t>
            </a:r>
            <a:endParaRPr lang="en-US" dirty="0"/>
          </a:p>
        </p:txBody>
      </p:sp>
      <p:pic>
        <p:nvPicPr>
          <p:cNvPr id="4" name="Content Placeholder 3" descr="DynaMath (1)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2" b="1665"/>
          <a:stretch/>
        </p:blipFill>
        <p:spPr>
          <a:xfrm>
            <a:off x="124554" y="2101431"/>
            <a:ext cx="5575799" cy="3356244"/>
          </a:xfrm>
        </p:spPr>
      </p:pic>
      <p:sp>
        <p:nvSpPr>
          <p:cNvPr id="5" name="Right Arrow 4"/>
          <p:cNvSpPr/>
          <p:nvPr/>
        </p:nvSpPr>
        <p:spPr>
          <a:xfrm>
            <a:off x="5700353" y="2796870"/>
            <a:ext cx="665293" cy="58961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698292" y="2796870"/>
            <a:ext cx="19885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is able to take a survey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98292" y="4291334"/>
            <a:ext cx="19885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User clicks on submit button  to send data to the database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>
            <a:off x="5624752" y="4384282"/>
            <a:ext cx="665293" cy="58961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258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13</a:t>
            </a:r>
            <a:endParaRPr lang="en-US" dirty="0"/>
          </a:p>
        </p:txBody>
      </p:sp>
      <p:pic>
        <p:nvPicPr>
          <p:cNvPr id="4" name="Content Placeholder 3" descr="DynaMath (4)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30" b="-7530"/>
          <a:stretch>
            <a:fillRect/>
          </a:stretch>
        </p:blipFill>
        <p:spPr>
          <a:xfrm>
            <a:off x="457200" y="1751382"/>
            <a:ext cx="5031468" cy="4876800"/>
          </a:xfrm>
        </p:spPr>
      </p:pic>
      <p:sp>
        <p:nvSpPr>
          <p:cNvPr id="5" name="Right Arrow 4"/>
          <p:cNvSpPr/>
          <p:nvPr/>
        </p:nvSpPr>
        <p:spPr>
          <a:xfrm>
            <a:off x="5624751" y="3794672"/>
            <a:ext cx="710654" cy="48378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607570" y="3326007"/>
            <a:ext cx="20792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clicks on logout button to exit application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003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 numCol="2"/>
          <a:lstStyle/>
          <a:p>
            <a:r>
              <a:rPr lang="en-US" sz="2000" dirty="0" smtClean="0"/>
              <a:t>You can use the Dynamic Mathematics Principles applications for educational purposes</a:t>
            </a:r>
          </a:p>
          <a:p>
            <a:r>
              <a:rPr lang="en-US" sz="2000" dirty="0" smtClean="0"/>
              <a:t>This manual delivers an overview of the sample application. Beginning with the following information: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Create Account</a:t>
            </a:r>
          </a:p>
          <a:p>
            <a:r>
              <a:rPr lang="en-US" sz="2000" dirty="0" smtClean="0"/>
              <a:t>Login</a:t>
            </a:r>
          </a:p>
          <a:p>
            <a:r>
              <a:rPr lang="en-US" sz="2000" dirty="0" smtClean="0"/>
              <a:t>Logout</a:t>
            </a:r>
          </a:p>
          <a:p>
            <a:r>
              <a:rPr lang="en-US" sz="2000" dirty="0" smtClean="0"/>
              <a:t>Select Activity</a:t>
            </a:r>
          </a:p>
          <a:p>
            <a:r>
              <a:rPr lang="en-US" sz="2000" dirty="0" smtClean="0"/>
              <a:t>Select Fun-facts pages</a:t>
            </a:r>
          </a:p>
          <a:p>
            <a:r>
              <a:rPr lang="en-US" sz="2000" dirty="0" smtClean="0"/>
              <a:t>Select History pages</a:t>
            </a:r>
          </a:p>
          <a:p>
            <a:r>
              <a:rPr lang="en-US" sz="2000" dirty="0" smtClean="0"/>
              <a:t>Search</a:t>
            </a:r>
          </a:p>
          <a:p>
            <a:r>
              <a:rPr lang="en-US" sz="2000" dirty="0" smtClean="0"/>
              <a:t>Take Quiz</a:t>
            </a:r>
          </a:p>
          <a:p>
            <a:r>
              <a:rPr lang="en-US" sz="2000" dirty="0" smtClean="0"/>
              <a:t>View Hints</a:t>
            </a:r>
          </a:p>
          <a:p>
            <a:r>
              <a:rPr lang="en-US" sz="2000" dirty="0" smtClean="0"/>
              <a:t>Rate Activity</a:t>
            </a:r>
          </a:p>
          <a:p>
            <a:r>
              <a:rPr lang="en-US" sz="2000" dirty="0" smtClean="0"/>
              <a:t>Send feedback</a:t>
            </a:r>
          </a:p>
          <a:p>
            <a:r>
              <a:rPr lang="en-US" sz="2000" dirty="0" smtClean="0"/>
              <a:t>View about us</a:t>
            </a:r>
          </a:p>
          <a:p>
            <a:r>
              <a:rPr lang="en-US" sz="2000" dirty="0" smtClean="0"/>
              <a:t>Take Survey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888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</a:t>
            </a:r>
            <a:endParaRPr lang="en-US" dirty="0"/>
          </a:p>
        </p:txBody>
      </p:sp>
      <p:pic>
        <p:nvPicPr>
          <p:cNvPr id="4" name="Content Placeholder 3" descr="DynaMath (2)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4" r="-326" b="-798"/>
          <a:stretch/>
        </p:blipFill>
        <p:spPr>
          <a:xfrm>
            <a:off x="272165" y="1600200"/>
            <a:ext cx="5186262" cy="4915750"/>
          </a:xfrm>
        </p:spPr>
      </p:pic>
      <p:sp>
        <p:nvSpPr>
          <p:cNvPr id="5" name="Right Arrow 4"/>
          <p:cNvSpPr/>
          <p:nvPr/>
        </p:nvSpPr>
        <p:spPr>
          <a:xfrm>
            <a:off x="5624750" y="2509623"/>
            <a:ext cx="756015" cy="42331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5777150" y="4143608"/>
            <a:ext cx="756015" cy="42331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533165" y="2305472"/>
            <a:ext cx="2479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User can click on register or login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664271" y="4143608"/>
            <a:ext cx="2479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User can click on our trial activities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048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 </a:t>
            </a:r>
            <a:endParaRPr lang="en-US" dirty="0"/>
          </a:p>
        </p:txBody>
      </p:sp>
      <p:pic>
        <p:nvPicPr>
          <p:cNvPr id="4" name="Content Placeholder 3" descr="registrationFor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664" b="-1453"/>
          <a:stretch/>
        </p:blipFill>
        <p:spPr>
          <a:xfrm>
            <a:off x="109433" y="1738593"/>
            <a:ext cx="4366175" cy="2857343"/>
          </a:xfrm>
        </p:spPr>
      </p:pic>
      <p:sp>
        <p:nvSpPr>
          <p:cNvPr id="5" name="Right Arrow 4"/>
          <p:cNvSpPr/>
          <p:nvPr/>
        </p:nvSpPr>
        <p:spPr>
          <a:xfrm>
            <a:off x="4522165" y="1980488"/>
            <a:ext cx="786255" cy="13606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4495516" y="2647002"/>
            <a:ext cx="786255" cy="13606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4475608" y="3630806"/>
            <a:ext cx="786255" cy="13606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4475608" y="4595936"/>
            <a:ext cx="786255" cy="13606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654991" y="1807887"/>
            <a:ext cx="3031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is required to enter first name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760833" y="2565071"/>
            <a:ext cx="2494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is required to enter email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866675" y="3347871"/>
            <a:ext cx="2268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is required to enter username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866675" y="4408833"/>
            <a:ext cx="22680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is required to enter password and confirm password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417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3</a:t>
            </a:r>
            <a:endParaRPr lang="en-US" dirty="0"/>
          </a:p>
        </p:txBody>
      </p:sp>
      <p:pic>
        <p:nvPicPr>
          <p:cNvPr id="5" name="Content Placeholder 4" descr="login1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99" b="-1799"/>
          <a:stretch/>
        </p:blipFill>
        <p:spPr>
          <a:xfrm>
            <a:off x="166324" y="2040957"/>
            <a:ext cx="4974578" cy="3099235"/>
          </a:xfrm>
        </p:spPr>
      </p:pic>
      <p:sp>
        <p:nvSpPr>
          <p:cNvPr id="6" name="Right Arrow 5"/>
          <p:cNvSpPr/>
          <p:nvPr/>
        </p:nvSpPr>
        <p:spPr>
          <a:xfrm>
            <a:off x="5231625" y="2585215"/>
            <a:ext cx="892098" cy="19653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231625" y="4568136"/>
            <a:ext cx="892098" cy="19653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88515" y="1873811"/>
            <a:ext cx="21622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The user is required to enter username and password and make a click in sign in button or return button to return to main page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6388515" y="4026009"/>
            <a:ext cx="216220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First the user need to create account button look at step 1 to complete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51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</a:t>
            </a:r>
            <a:endParaRPr lang="en-US" dirty="0"/>
          </a:p>
        </p:txBody>
      </p:sp>
      <p:pic>
        <p:nvPicPr>
          <p:cNvPr id="6" name="Content Placeholder 5" descr="DynaMath (4)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6" r="733" b="2611"/>
          <a:stretch/>
        </p:blipFill>
        <p:spPr>
          <a:xfrm>
            <a:off x="457200" y="1600200"/>
            <a:ext cx="5364115" cy="4749450"/>
          </a:xfrm>
        </p:spPr>
      </p:pic>
      <p:sp>
        <p:nvSpPr>
          <p:cNvPr id="7" name="Right Arrow 6"/>
          <p:cNvSpPr/>
          <p:nvPr/>
        </p:nvSpPr>
        <p:spPr>
          <a:xfrm>
            <a:off x="5957398" y="3832467"/>
            <a:ext cx="756014" cy="49890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819254" y="3657489"/>
            <a:ext cx="2324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can click on settings to modify account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474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5</a:t>
            </a:r>
            <a:endParaRPr lang="en-US" dirty="0"/>
          </a:p>
        </p:txBody>
      </p:sp>
      <p:pic>
        <p:nvPicPr>
          <p:cNvPr id="4" name="Content Placeholder 3" descr="DynaMath (4)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7" r="-311"/>
          <a:stretch/>
        </p:blipFill>
        <p:spPr>
          <a:xfrm>
            <a:off x="226804" y="1328072"/>
            <a:ext cx="5836435" cy="4876800"/>
          </a:xfrm>
        </p:spPr>
      </p:pic>
      <p:sp>
        <p:nvSpPr>
          <p:cNvPr id="5" name="Right Arrow 4"/>
          <p:cNvSpPr/>
          <p:nvPr/>
        </p:nvSpPr>
        <p:spPr>
          <a:xfrm>
            <a:off x="6199322" y="3084116"/>
            <a:ext cx="786256" cy="45354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106540" y="2524740"/>
            <a:ext cx="18749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can search the website by typing on our search textbox and clicking submit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31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6</a:t>
            </a:r>
            <a:endParaRPr lang="en-US" dirty="0"/>
          </a:p>
        </p:txBody>
      </p:sp>
      <p:pic>
        <p:nvPicPr>
          <p:cNvPr id="4" name="Content Placeholder 3" descr="DynaMath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96" b="-13196"/>
          <a:stretch>
            <a:fillRect/>
          </a:stretch>
        </p:blipFill>
        <p:spPr>
          <a:xfrm>
            <a:off x="226805" y="1524000"/>
            <a:ext cx="4082480" cy="4429636"/>
          </a:xfrm>
        </p:spPr>
      </p:pic>
      <p:sp>
        <p:nvSpPr>
          <p:cNvPr id="5" name="Right Arrow 4"/>
          <p:cNvSpPr/>
          <p:nvPr/>
        </p:nvSpPr>
        <p:spPr>
          <a:xfrm>
            <a:off x="4309285" y="1418171"/>
            <a:ext cx="892097" cy="22677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4309285" y="2204007"/>
            <a:ext cx="892097" cy="22677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flipV="1">
            <a:off x="4309285" y="3068999"/>
            <a:ext cx="892097" cy="24189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4309285" y="4125692"/>
            <a:ext cx="892097" cy="22677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730593" y="1200834"/>
            <a:ext cx="249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can select History page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882993" y="2104523"/>
            <a:ext cx="249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can select About us page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730593" y="3114353"/>
            <a:ext cx="249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can select Activities page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730593" y="4779582"/>
            <a:ext cx="249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can select Suggestions page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730593" y="5630470"/>
            <a:ext cx="249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can select Surveys pages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730593" y="3926062"/>
            <a:ext cx="249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can select About us page</a:t>
            </a:r>
            <a:endParaRPr lang="en-US" dirty="0"/>
          </a:p>
        </p:txBody>
      </p:sp>
      <p:sp>
        <p:nvSpPr>
          <p:cNvPr id="16" name="Right Arrow 15"/>
          <p:cNvSpPr/>
          <p:nvPr/>
        </p:nvSpPr>
        <p:spPr>
          <a:xfrm>
            <a:off x="4309285" y="4922324"/>
            <a:ext cx="892097" cy="22677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4309285" y="5726862"/>
            <a:ext cx="892097" cy="22677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157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7</a:t>
            </a:r>
            <a:endParaRPr lang="en-US" dirty="0"/>
          </a:p>
        </p:txBody>
      </p:sp>
      <p:pic>
        <p:nvPicPr>
          <p:cNvPr id="4" name="Content Placeholder 3" descr="Screen Shot 2015-12-08 at 11.39.07 P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500" r="7354" b="14724"/>
          <a:stretch/>
        </p:blipFill>
        <p:spPr>
          <a:xfrm>
            <a:off x="321117" y="1600200"/>
            <a:ext cx="4381296" cy="3676057"/>
          </a:xfrm>
        </p:spPr>
      </p:pic>
      <p:sp>
        <p:nvSpPr>
          <p:cNvPr id="5" name="Right Arrow 4"/>
          <p:cNvSpPr/>
          <p:nvPr/>
        </p:nvSpPr>
        <p:spPr>
          <a:xfrm>
            <a:off x="4868736" y="3492307"/>
            <a:ext cx="876977" cy="57449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184202" y="3159708"/>
            <a:ext cx="2502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user can select  which history he/she wishes to read from our history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187</TotalTime>
  <Words>348</Words>
  <Application>Microsoft Macintosh PowerPoint</Application>
  <PresentationFormat>On-screen Show (4:3)</PresentationFormat>
  <Paragraphs>68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Clarity</vt:lpstr>
      <vt:lpstr> User manual Dynamic Mathematics Principles </vt:lpstr>
      <vt:lpstr>Overview</vt:lpstr>
      <vt:lpstr>Step 1</vt:lpstr>
      <vt:lpstr>Step 2 </vt:lpstr>
      <vt:lpstr>Step 3</vt:lpstr>
      <vt:lpstr>Step 4</vt:lpstr>
      <vt:lpstr>Step 5</vt:lpstr>
      <vt:lpstr>Step 6</vt:lpstr>
      <vt:lpstr>Step 7</vt:lpstr>
      <vt:lpstr>Step 8</vt:lpstr>
      <vt:lpstr>Step 9</vt:lpstr>
      <vt:lpstr>Step 10</vt:lpstr>
      <vt:lpstr>Step 11</vt:lpstr>
      <vt:lpstr>Step 12</vt:lpstr>
      <vt:lpstr>Step 13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User manual Dynamic Mathematics Principles </dc:title>
  <dc:creator>ingrid troche</dc:creator>
  <cp:lastModifiedBy>ingrid troche</cp:lastModifiedBy>
  <cp:revision>13</cp:revision>
  <dcterms:created xsi:type="dcterms:W3CDTF">2015-12-09T03:06:42Z</dcterms:created>
  <dcterms:modified xsi:type="dcterms:W3CDTF">2015-12-09T06:14:33Z</dcterms:modified>
</cp:coreProperties>
</file>