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8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050B-9A1C-0945-9CFC-E225CE74C055}" type="datetimeFigureOut">
              <a:rPr lang="en-US" smtClean="0"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86786-BF59-DB4A-863D-6907978DA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786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050B-9A1C-0945-9CFC-E225CE74C055}" type="datetimeFigureOut">
              <a:rPr lang="en-US" smtClean="0"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86786-BF59-DB4A-863D-6907978DA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737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050B-9A1C-0945-9CFC-E225CE74C055}" type="datetimeFigureOut">
              <a:rPr lang="en-US" smtClean="0"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86786-BF59-DB4A-863D-6907978DA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700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050B-9A1C-0945-9CFC-E225CE74C055}" type="datetimeFigureOut">
              <a:rPr lang="en-US" smtClean="0"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86786-BF59-DB4A-863D-6907978DA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585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050B-9A1C-0945-9CFC-E225CE74C055}" type="datetimeFigureOut">
              <a:rPr lang="en-US" smtClean="0"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86786-BF59-DB4A-863D-6907978DA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30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050B-9A1C-0945-9CFC-E225CE74C055}" type="datetimeFigureOut">
              <a:rPr lang="en-US" smtClean="0"/>
              <a:t>12/9/15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86786-BF59-DB4A-863D-6907978DA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805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050B-9A1C-0945-9CFC-E225CE74C055}" type="datetimeFigureOut">
              <a:rPr lang="en-US" smtClean="0"/>
              <a:t>12/9/15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86786-BF59-DB4A-863D-6907978DA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557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050B-9A1C-0945-9CFC-E225CE74C055}" type="datetimeFigureOut">
              <a:rPr lang="en-US" smtClean="0"/>
              <a:t>12/9/15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86786-BF59-DB4A-863D-6907978DA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5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050B-9A1C-0945-9CFC-E225CE74C055}" type="datetimeFigureOut">
              <a:rPr lang="en-US" smtClean="0"/>
              <a:t>12/9/15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86786-BF59-DB4A-863D-6907978DA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652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050B-9A1C-0945-9CFC-E225CE74C055}" type="datetimeFigureOut">
              <a:rPr lang="en-US" smtClean="0"/>
              <a:t>12/9/15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86786-BF59-DB4A-863D-6907978DA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985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050B-9A1C-0945-9CFC-E225CE74C055}" type="datetimeFigureOut">
              <a:rPr lang="en-US" smtClean="0"/>
              <a:t>12/9/15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86786-BF59-DB4A-863D-6907978DA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521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B050B-9A1C-0945-9CFC-E225CE74C055}" type="datetimeFigureOut">
              <a:rPr lang="en-US" smtClean="0"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86786-BF59-DB4A-863D-6907978DA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97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Team: Andres Cubas, Ingrid Troche</a:t>
            </a:r>
          </a:p>
          <a:p>
            <a:r>
              <a:rPr lang="en-US" dirty="0" smtClean="0"/>
              <a:t>Mentor: Mario Eraso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User Manual</a:t>
            </a:r>
            <a:r>
              <a:rPr lang="en-US" dirty="0" smtClean="0">
                <a:latin typeface="Times New Roman"/>
                <a:cs typeface="Times New Roman"/>
              </a:rPr>
              <a:t/>
            </a:r>
            <a:br>
              <a:rPr lang="en-US" dirty="0" smtClean="0">
                <a:latin typeface="Times New Roman"/>
                <a:cs typeface="Times New Roman"/>
              </a:rPr>
            </a:br>
            <a:r>
              <a:rPr lang="en-US" sz="3200" i="1" dirty="0" smtClean="0">
                <a:solidFill>
                  <a:schemeClr val="bg1">
                    <a:lumMod val="65000"/>
                  </a:schemeClr>
                </a:solidFill>
                <a:latin typeface="Times New Roman"/>
                <a:cs typeface="Times New Roman"/>
              </a:rPr>
              <a:t>Dynamic Mathematics Principles</a:t>
            </a:r>
            <a:endParaRPr lang="en-US" sz="3200" i="1" dirty="0">
              <a:solidFill>
                <a:schemeClr val="bg1">
                  <a:lumMod val="65000"/>
                </a:schemeClr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90067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You can use the application for educational purposes</a:t>
            </a:r>
          </a:p>
          <a:p>
            <a:r>
              <a:rPr lang="en-US" dirty="0" smtClean="0"/>
              <a:t>This manual delivers an overview of the sample application. Beginning with the following information</a:t>
            </a:r>
          </a:p>
          <a:p>
            <a:r>
              <a:rPr lang="en-US" dirty="0" smtClean="0"/>
              <a:t>Create Account</a:t>
            </a:r>
          </a:p>
          <a:p>
            <a:r>
              <a:rPr lang="en-US" dirty="0" smtClean="0"/>
              <a:t>Select Activity </a:t>
            </a:r>
          </a:p>
          <a:p>
            <a:r>
              <a:rPr lang="en-US" dirty="0" smtClean="0"/>
              <a:t>Select Fun-facts</a:t>
            </a:r>
          </a:p>
          <a:p>
            <a:r>
              <a:rPr lang="en-US" dirty="0" smtClean="0"/>
              <a:t>Select History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59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</a:t>
            </a:r>
            <a:endParaRPr lang="en-US" dirty="0"/>
          </a:p>
        </p:txBody>
      </p:sp>
      <p:pic>
        <p:nvPicPr>
          <p:cNvPr id="7" name="Content Placeholder 6" descr="DynaMath (5)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80" b="-3180"/>
          <a:stretch>
            <a:fillRect/>
          </a:stretch>
        </p:blipFill>
        <p:spPr>
          <a:xfrm>
            <a:off x="457200" y="1600200"/>
            <a:ext cx="4326467" cy="4525963"/>
          </a:xfrm>
        </p:spPr>
      </p:pic>
      <p:sp>
        <p:nvSpPr>
          <p:cNvPr id="8" name="Right Arrow 7"/>
          <p:cNvSpPr/>
          <p:nvPr/>
        </p:nvSpPr>
        <p:spPr>
          <a:xfrm>
            <a:off x="5152556" y="2367729"/>
            <a:ext cx="1481667" cy="59266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4986233" y="4387615"/>
            <a:ext cx="1481667" cy="508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815667" y="2367729"/>
            <a:ext cx="1871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User can  click on register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570086" y="4295450"/>
            <a:ext cx="25739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User can click on activity page, fun-fact page, and history page to try out our activates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389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75</Words>
  <Application>Microsoft Macintosh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User Manual Dynamic Mathematics Principles</vt:lpstr>
      <vt:lpstr>Overview</vt:lpstr>
      <vt:lpstr>Step 1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Manual Dynamic Mathematics Principles</dc:title>
  <dc:creator>ingrid troche</dc:creator>
  <cp:lastModifiedBy>ingrid troche</cp:lastModifiedBy>
  <cp:revision>5</cp:revision>
  <dcterms:created xsi:type="dcterms:W3CDTF">2015-12-09T23:43:19Z</dcterms:created>
  <dcterms:modified xsi:type="dcterms:W3CDTF">2015-12-10T01:33:44Z</dcterms:modified>
</cp:coreProperties>
</file>