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32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118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68E27E8-AF59-A943-9D0A-DC32027C9409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dynamath-dev.cs.fiu.ed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Installation Guide</a:t>
            </a:r>
            <a:r>
              <a:rPr lang="en-US" dirty="0" smtClean="0">
                <a:latin typeface="Times New Roman"/>
                <a:cs typeface="Times New Roman"/>
              </a:rPr>
              <a:t/>
            </a:r>
            <a:br>
              <a:rPr lang="en-US" dirty="0" smtClean="0">
                <a:latin typeface="Times New Roman"/>
                <a:cs typeface="Times New Roman"/>
              </a:rPr>
            </a:br>
            <a:r>
              <a:rPr lang="en-US" sz="3200" i="1" dirty="0" smtClean="0">
                <a:solidFill>
                  <a:schemeClr val="bg1">
                    <a:lumMod val="65000"/>
                  </a:schemeClr>
                </a:solidFill>
                <a:latin typeface="Times New Roman"/>
                <a:cs typeface="Times New Roman"/>
              </a:rPr>
              <a:t>Dynamic Mathematics Principles</a:t>
            </a:r>
            <a:endParaRPr lang="en-US" sz="3200" i="1" dirty="0">
              <a:solidFill>
                <a:schemeClr val="bg1">
                  <a:lumMod val="6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Team: Andres Cubas, Ingrid Troche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Mentor: Mario Eraso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3123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Requisites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Operating Systems that may be used for the system:</a:t>
            </a:r>
          </a:p>
          <a:p>
            <a:r>
              <a:rPr lang="en-US" dirty="0" smtClean="0"/>
              <a:t>Windows 8.1</a:t>
            </a:r>
          </a:p>
          <a:p>
            <a:r>
              <a:rPr lang="en-US" dirty="0" smtClean="0"/>
              <a:t>Mac OS</a:t>
            </a:r>
          </a:p>
          <a:p>
            <a:r>
              <a:rPr lang="en-US" dirty="0" smtClean="0"/>
              <a:t>Ubuntu 14.04 </a:t>
            </a:r>
            <a:r>
              <a:rPr lang="en-US" dirty="0" smtClean="0"/>
              <a:t>L</a:t>
            </a:r>
            <a:r>
              <a:rPr lang="en-US" dirty="0" smtClean="0"/>
              <a:t>TS</a:t>
            </a:r>
          </a:p>
          <a:p>
            <a:pPr marL="0" indent="0">
              <a:buNone/>
            </a:pPr>
            <a:r>
              <a:rPr lang="en-US" dirty="0" smtClean="0"/>
              <a:t>Required software:</a:t>
            </a:r>
          </a:p>
          <a:p>
            <a:r>
              <a:rPr lang="en-US" dirty="0" smtClean="0"/>
              <a:t>MySQL</a:t>
            </a:r>
          </a:p>
          <a:p>
            <a:r>
              <a:rPr lang="en-US" dirty="0" smtClean="0"/>
              <a:t>PHP5</a:t>
            </a:r>
          </a:p>
          <a:p>
            <a:r>
              <a:rPr lang="en-US" dirty="0" smtClean="0"/>
              <a:t>Apache</a:t>
            </a:r>
          </a:p>
          <a:p>
            <a:r>
              <a:rPr lang="en-US" dirty="0" err="1" smtClean="0"/>
              <a:t>SendMail</a:t>
            </a:r>
            <a:endParaRPr lang="en-US" dirty="0" smtClean="0"/>
          </a:p>
        </p:txBody>
      </p:sp>
      <p:pic>
        <p:nvPicPr>
          <p:cNvPr id="5" name="Picture 13" descr="DynaMath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31851600"/>
            <a:ext cx="6096000" cy="832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bestpcapps.net/wp-content/uploads/2015/04/Windows-8.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567" y="2091604"/>
            <a:ext cx="592570" cy="33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de/thumb/b/b1/MacOS-Logo.svg/220px-MacOS-Logo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501012"/>
            <a:ext cx="433865" cy="41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design.ubuntu.com/wp-content/uploads/logo-ubuntu_st_no%C2%AE-black_orange-hex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137" y="2913184"/>
            <a:ext cx="758479" cy="53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en/thumb/6/62/MySQL.svg/1280px-MySQL.sv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72" y="3813996"/>
            <a:ext cx="652456" cy="33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upload.wikimedia.org/wikipedia/commons/thumb/2/27/PHP-logo.svg/2000px-PHP-logo.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154" y="4227638"/>
            <a:ext cx="676978" cy="35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digitz.org/blog/wp-content/uploads/2015/04/apache-http-server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155" y="4697424"/>
            <a:ext cx="786274" cy="36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009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Local:</a:t>
            </a:r>
          </a:p>
          <a:p>
            <a:r>
              <a:rPr lang="en-US" dirty="0" smtClean="0"/>
              <a:t>XAMPP</a:t>
            </a:r>
          </a:p>
          <a:p>
            <a:r>
              <a:rPr lang="en-US" dirty="0" smtClean="0"/>
              <a:t>MAMP</a:t>
            </a:r>
          </a:p>
          <a:p>
            <a:pPr marL="0" indent="0">
              <a:buNone/>
            </a:pPr>
            <a:r>
              <a:rPr lang="en-US" dirty="0" smtClean="0"/>
              <a:t>Server:</a:t>
            </a:r>
          </a:p>
          <a:p>
            <a:r>
              <a:rPr lang="en-US" dirty="0" smtClean="0"/>
              <a:t>LAMP</a:t>
            </a:r>
            <a:endParaRPr lang="en-US" dirty="0"/>
          </a:p>
        </p:txBody>
      </p:sp>
      <p:pic>
        <p:nvPicPr>
          <p:cNvPr id="2052" name="Picture 4" descr="https://cdn2.iconfinder.com/data/icons/pack1-baco-flurry-icons-style/512/XAMP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733" y="1932278"/>
            <a:ext cx="477694" cy="47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mamp.info/images/app-icons/mamp-pro-logo-big.png?m=13866996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467" y="2409972"/>
            <a:ext cx="530225" cy="53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myphpscriptz.com/wp-content/uploads/2010/09/lamp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220" y="3231972"/>
            <a:ext cx="1023950" cy="51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283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the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new database labeled </a:t>
            </a:r>
            <a:r>
              <a:rPr lang="en-US" dirty="0" err="1" smtClean="0"/>
              <a:t>lr</a:t>
            </a:r>
            <a:r>
              <a:rPr lang="en-US" dirty="0" smtClean="0"/>
              <a:t> </a:t>
            </a:r>
            <a:r>
              <a:rPr lang="en-US" dirty="0"/>
              <a:t>with </a:t>
            </a:r>
            <a:r>
              <a:rPr lang="en-US" dirty="0" smtClean="0"/>
              <a:t>utf8_general_ci as it’s collation attribute.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941" y="3343275"/>
            <a:ext cx="6756117" cy="96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67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the Database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605" y="2098470"/>
            <a:ext cx="5620534" cy="86689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605" y="4535544"/>
            <a:ext cx="5582429" cy="628738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>
            <a:off x="3520789" y="2911186"/>
            <a:ext cx="968083" cy="1257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10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Useful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code was made </a:t>
            </a:r>
            <a:r>
              <a:rPr lang="en-US" dirty="0"/>
              <a:t>to run on </a:t>
            </a:r>
            <a:r>
              <a:rPr lang="en-US" dirty="0" smtClean="0"/>
              <a:t>a server </a:t>
            </a:r>
            <a:r>
              <a:rPr lang="en-US" dirty="0" err="1" smtClean="0"/>
              <a:t>whise</a:t>
            </a:r>
            <a:r>
              <a:rPr lang="en-US" dirty="0" smtClean="0"/>
              <a:t> location is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://dynamath-dev.cs.fiu.edu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 smtClean="0"/>
              <a:t>In order to change, its location (such as on a local computer) the code might have to be changed appropriately in places where </a:t>
            </a:r>
            <a:r>
              <a:rPr lang="en-US" dirty="0" err="1" smtClean="0"/>
              <a:t>urls</a:t>
            </a:r>
            <a:r>
              <a:rPr lang="en-US" dirty="0" smtClean="0"/>
              <a:t> or “header” is used to work on the new address (i.e. localhost).</a:t>
            </a:r>
            <a:endParaRPr lang="en-US" dirty="0"/>
          </a:p>
        </p:txBody>
      </p:sp>
      <p:pic>
        <p:nvPicPr>
          <p:cNvPr id="3074" name="Picture 2" descr="http://images.clipartpanda.com/smiley-face-clip-art-thumbs-up-clipart-two-thumbs-up-happy-smiley-emoticon-512x512-eec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091" y="4264025"/>
            <a:ext cx="2634984" cy="221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043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240</TotalTime>
  <Words>130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Times New Roman</vt:lpstr>
      <vt:lpstr>Clarity</vt:lpstr>
      <vt:lpstr>Installation Guide Dynamic Mathematics Principles</vt:lpstr>
      <vt:lpstr>System Requisites</vt:lpstr>
      <vt:lpstr>Useful Environments</vt:lpstr>
      <vt:lpstr>Installing the Database</vt:lpstr>
      <vt:lpstr>Installing the Database</vt:lpstr>
      <vt:lpstr>Final Useful Points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Video Dynamic Mathematics Principles</dc:title>
  <dc:creator>ingrid troche</dc:creator>
  <cp:lastModifiedBy>Andres Cubas</cp:lastModifiedBy>
  <cp:revision>25</cp:revision>
  <dcterms:created xsi:type="dcterms:W3CDTF">2015-12-08T03:51:35Z</dcterms:created>
  <dcterms:modified xsi:type="dcterms:W3CDTF">2015-12-10T04:05:20Z</dcterms:modified>
</cp:coreProperties>
</file>