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166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32C8-69A7-458B-9684-2BFA64B31948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057FC-95B6-4D89-AFDA-ABA33EE921E5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49AC-EB31-477F-92A9-B1988E232878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6A3A3-94A6-4E5B-AF39-173ACA3E61CC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3D019-A32C-4EAD-B8E6-DBDA699692FD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BA98F-560C-4997-81C4-81D4D9187EAB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72B2-CA5C-437D-87D0-8081271A9E4B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4847-11EF-4466-A8AD-85CDB7B49118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8457A-3AB9-4880-8A0C-9F8524491207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6D3-5B7F-4300-ABED-C91F1B2AE209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C1E59-17DD-41CE-97CA-624A472382D4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0CB818-7379-467D-8E76-EF9D9074A26C}" type="datetime2">
              <a:rPr lang="en-US" smtClean="0"/>
              <a:t>Tuesday, December 8, 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Wish List</a:t>
            </a:r>
            <a:br>
              <a:rPr lang="en-US" dirty="0" smtClean="0"/>
            </a:br>
            <a:r>
              <a:rPr lang="en-US" dirty="0" smtClean="0"/>
              <a:t>Senior Project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Team: Ingrid Troche, Andres Cubas</a:t>
            </a:r>
          </a:p>
          <a:p>
            <a:r>
              <a:rPr lang="en-US" dirty="0" smtClean="0"/>
              <a:t>Mentor: Mario Eraso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968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Shortcomings of the current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Java Applications meant for the Dynamic </a:t>
            </a:r>
            <a:r>
              <a:rPr lang="en-US" dirty="0" err="1" smtClean="0"/>
              <a:t>Acivities</a:t>
            </a:r>
            <a:r>
              <a:rPr lang="en-US" dirty="0" smtClean="0"/>
              <a:t> are not supported by the web browser Chrome.</a:t>
            </a:r>
          </a:p>
          <a:p>
            <a:r>
              <a:rPr lang="en-US" dirty="0"/>
              <a:t>The Java Applications meant for the Dynamic </a:t>
            </a:r>
            <a:r>
              <a:rPr lang="en-US" dirty="0" err="1"/>
              <a:t>Acivities</a:t>
            </a:r>
            <a:r>
              <a:rPr lang="en-US" dirty="0"/>
              <a:t> </a:t>
            </a:r>
            <a:r>
              <a:rPr lang="en-US" dirty="0" smtClean="0"/>
              <a:t>are have to be configure to satisfy the standard conditions for a trusted application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86199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 that can be implemented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Implement more advanced activities</a:t>
            </a:r>
          </a:p>
          <a:p>
            <a:r>
              <a:rPr lang="en-US" dirty="0" smtClean="0"/>
              <a:t>Implement more fun-facts</a:t>
            </a:r>
          </a:p>
          <a:p>
            <a:r>
              <a:rPr lang="en-US" dirty="0" smtClean="0"/>
              <a:t>Implement more history pages</a:t>
            </a:r>
          </a:p>
          <a:p>
            <a:r>
              <a:rPr lang="en-US" dirty="0" smtClean="0"/>
              <a:t>Integrate small video games to the system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54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53</TotalTime>
  <Words>82</Words>
  <Application>Microsoft Macintosh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Clarity</vt:lpstr>
      <vt:lpstr>Wish List Senior Project</vt:lpstr>
      <vt:lpstr>Shortcomings of the current system</vt:lpstr>
      <vt:lpstr>Features that can be implemented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Wish List Senior Project</dc:title>
  <dc:creator>ingrid troche</dc:creator>
  <cp:lastModifiedBy>ingrid troche</cp:lastModifiedBy>
  <cp:revision>5</cp:revision>
  <dcterms:created xsi:type="dcterms:W3CDTF">2015-12-09T02:06:51Z</dcterms:created>
  <dcterms:modified xsi:type="dcterms:W3CDTF">2015-12-09T03:00:03Z</dcterms:modified>
</cp:coreProperties>
</file>