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autoCompressPictures="0" embedTrueTypeFonts="1" strictFirstAndLastChars="0" saveSubsetFonts="1">
  <p:sldMasterIdLst>
    <p:sldMasterId id="2147483659" r:id="rId3"/>
  </p:sldMasterIdLst>
  <p:notesMasterIdLst>
    <p:notesMasterId r:id="rId4"/>
  </p:notesMasterIdLst>
  <p:sldIdLst>
    <p:sldId id="256" r:id="rId5"/>
  </p:sldIdLst>
  <p:sldSz cy="43891200" cx="32918400"/>
  <p:notesSz cx="6858000" cy="9144000"/>
  <p:embeddedFontLst>
    <p:embeddedFont>
      <p:font typeface="Helvetica Neue"/>
      <p:regular r:id="rId6"/>
      <p:bold r:id="rId7"/>
      <p:italic r:id="rId8"/>
      <p:boldItalic r:id="rId9"/>
    </p:embeddedFont>
  </p:embeddedFontLst>
  <p:defaultTextStyle>
    <a:defPPr marR="0" rtl="0" algn="l">
      <a:lnSpc>
        <a:spcPct val="100000"/>
      </a:lnSpc>
      <a:spcBef>
        <a:spcPts val="0"/>
      </a:spcBef>
      <a:spcAft>
        <a:spcPts val="0"/>
      </a:spcAft>
    </a:defPPr>
    <a:lvl1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1pPr>
    <a:lvl2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2pPr>
    <a:lvl3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3pPr>
    <a:lvl4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4pPr>
    <a:lvl5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5pPr>
    <a:lvl6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6pPr>
    <a:lvl7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7pPr>
    <a:lvl8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8pPr>
    <a:lvl9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file>

<file path=ppt/_rels/presentation.xml.rels><?xml version="1.0" encoding="UTF-8" standalone="yes"?><Relationships xmlns="http://schemas.openxmlformats.org/package/2006/relationships"><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font" Target="fonts/HelveticaNeue-boldItalic.fntdata"/><Relationship Id="rId5" Type="http://schemas.openxmlformats.org/officeDocument/2006/relationships/slide" Target="slides/slide1.xml"/><Relationship Id="rId6" Type="http://schemas.openxmlformats.org/officeDocument/2006/relationships/font" Target="fonts/HelveticaNeue-regular.fntdata"/><Relationship Id="rId7" Type="http://schemas.openxmlformats.org/officeDocument/2006/relationships/font" Target="fonts/HelveticaNeue-bold.fntdata"/><Relationship Id="rId8" Type="http://schemas.openxmlformats.org/officeDocument/2006/relationships/font" Target="fonts/HelveticaNeue-italic.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rgbClr val="000000"/>
        </a:solidFill>
      </p:bgPr>
    </p:bg>
    <p:spTree>
      <p:nvGrpSpPr>
        <p:cNvPr id="1" name="Shape 1"/>
        <p:cNvGrpSpPr/>
        <p:nvPr/>
      </p:nvGrpSpPr>
      <p:grpSpPr>
        <a:xfrm>
          <a:off x="0" y="0"/>
          <a:ext cx="0" cy="0"/>
          <a:chOff x="0" y="0"/>
          <a:chExt cx="0" cy="0"/>
        </a:xfrm>
      </p:grpSpPr>
      <p:sp>
        <p:nvSpPr>
          <p:cNvPr id="2" name="Shape 2"/>
          <p:cNvSpPr txBox="1"/>
          <p:nvPr>
            <p:ph idx="2" type="hdr"/>
          </p:nvPr>
        </p:nvSpPr>
        <p:spPr>
          <a:xfrm>
            <a:off x="0" y="0"/>
            <a:ext cx="2971799" cy="457200"/>
          </a:xfrm>
          <a:prstGeom prst="rect">
            <a:avLst/>
          </a:prstGeom>
          <a:noFill/>
          <a:ln>
            <a:noFill/>
          </a:ln>
        </p:spPr>
        <p:txBody>
          <a:bodyPr anchorCtr="0" anchor="t" bIns="91425" lIns="91425" rIns="91425" tIns="91425"/>
          <a:lstStyle>
            <a:lvl1pPr indent="0" marL="0" marR="0" rtl="0" algn="l">
              <a:lnSpc>
                <a:spcPct val="100000"/>
              </a:lnSpc>
              <a:spcBef>
                <a:spcPts val="0"/>
              </a:spcBef>
              <a:spcAft>
                <a:spcPts val="0"/>
              </a:spcAft>
              <a:defRPr b="0" baseline="0" i="0" sz="8400" u="none" cap="none" strike="noStrike">
                <a:solidFill>
                  <a:srgbClr val="000000"/>
                </a:solidFill>
                <a:latin typeface="Arial"/>
                <a:ea typeface="Arial"/>
                <a:cs typeface="Arial"/>
                <a:sym typeface="Arial"/>
              </a:defRPr>
            </a:lvl1pPr>
            <a:lvl2pPr indent="0" marL="457200" marR="0" rtl="0" algn="l">
              <a:lnSpc>
                <a:spcPct val="100000"/>
              </a:lnSpc>
              <a:spcBef>
                <a:spcPts val="0"/>
              </a:spcBef>
              <a:spcAft>
                <a:spcPts val="0"/>
              </a:spcAft>
              <a:defRPr b="0" baseline="0" i="0" sz="8400" u="none" cap="none" strike="noStrike">
                <a:solidFill>
                  <a:srgbClr val="000000"/>
                </a:solidFill>
                <a:latin typeface="Arial"/>
                <a:ea typeface="Arial"/>
                <a:cs typeface="Arial"/>
                <a:sym typeface="Arial"/>
              </a:defRPr>
            </a:lvl2pPr>
            <a:lvl3pPr indent="0" marL="914400" marR="0" rtl="0" algn="l">
              <a:lnSpc>
                <a:spcPct val="100000"/>
              </a:lnSpc>
              <a:spcBef>
                <a:spcPts val="0"/>
              </a:spcBef>
              <a:spcAft>
                <a:spcPts val="0"/>
              </a:spcAft>
              <a:defRPr b="0" baseline="0" i="0" sz="8400" u="none" cap="none" strike="noStrike">
                <a:solidFill>
                  <a:srgbClr val="000000"/>
                </a:solidFill>
                <a:latin typeface="Arial"/>
                <a:ea typeface="Arial"/>
                <a:cs typeface="Arial"/>
                <a:sym typeface="Arial"/>
              </a:defRPr>
            </a:lvl3pPr>
            <a:lvl4pPr indent="0" marL="1371600" marR="0" rtl="0" algn="l">
              <a:lnSpc>
                <a:spcPct val="100000"/>
              </a:lnSpc>
              <a:spcBef>
                <a:spcPts val="0"/>
              </a:spcBef>
              <a:spcAft>
                <a:spcPts val="0"/>
              </a:spcAft>
              <a:defRPr b="0" baseline="0" i="0" sz="8400" u="none" cap="none" strike="noStrike">
                <a:solidFill>
                  <a:srgbClr val="000000"/>
                </a:solidFill>
                <a:latin typeface="Arial"/>
                <a:ea typeface="Arial"/>
                <a:cs typeface="Arial"/>
                <a:sym typeface="Arial"/>
              </a:defRPr>
            </a:lvl4pPr>
            <a:lvl5pPr indent="0" marL="1828800" marR="0" rtl="0" algn="l">
              <a:lnSpc>
                <a:spcPct val="100000"/>
              </a:lnSpc>
              <a:spcBef>
                <a:spcPts val="0"/>
              </a:spcBef>
              <a:spcAft>
                <a:spcPts val="0"/>
              </a:spcAft>
              <a:defRPr b="0" baseline="0" i="0" sz="8400" u="none" cap="none" strike="noStrike">
                <a:solidFill>
                  <a:srgbClr val="000000"/>
                </a:solidFill>
                <a:latin typeface="Arial"/>
                <a:ea typeface="Arial"/>
                <a:cs typeface="Arial"/>
                <a:sym typeface="Arial"/>
              </a:defRPr>
            </a:lvl5pPr>
            <a:lvl6pPr indent="0" marL="2286000" marR="0" rtl="0" algn="l">
              <a:lnSpc>
                <a:spcPct val="100000"/>
              </a:lnSpc>
              <a:spcBef>
                <a:spcPts val="0"/>
              </a:spcBef>
              <a:spcAft>
                <a:spcPts val="0"/>
              </a:spcAft>
              <a:defRPr b="0" baseline="0" i="0" sz="8400" u="none" cap="none" strike="noStrike">
                <a:solidFill>
                  <a:srgbClr val="000000"/>
                </a:solidFill>
                <a:latin typeface="Arial"/>
                <a:ea typeface="Arial"/>
                <a:cs typeface="Arial"/>
                <a:sym typeface="Arial"/>
              </a:defRPr>
            </a:lvl6pPr>
            <a:lvl7pPr indent="0" marL="3200400" marR="0" rtl="0" algn="l">
              <a:lnSpc>
                <a:spcPct val="100000"/>
              </a:lnSpc>
              <a:spcBef>
                <a:spcPts val="0"/>
              </a:spcBef>
              <a:spcAft>
                <a:spcPts val="0"/>
              </a:spcAft>
              <a:defRPr b="0" baseline="0" i="0" sz="8400" u="none" cap="none" strike="noStrike">
                <a:solidFill>
                  <a:srgbClr val="000000"/>
                </a:solidFill>
                <a:latin typeface="Arial"/>
                <a:ea typeface="Arial"/>
                <a:cs typeface="Arial"/>
                <a:sym typeface="Arial"/>
              </a:defRPr>
            </a:lvl7pPr>
            <a:lvl8pPr indent="0" marL="4572000" marR="0" rtl="0" algn="l">
              <a:lnSpc>
                <a:spcPct val="100000"/>
              </a:lnSpc>
              <a:spcBef>
                <a:spcPts val="0"/>
              </a:spcBef>
              <a:spcAft>
                <a:spcPts val="0"/>
              </a:spcAft>
              <a:defRPr b="0" baseline="0" i="0" sz="8400" u="none" cap="none" strike="noStrike">
                <a:solidFill>
                  <a:srgbClr val="000000"/>
                </a:solidFill>
                <a:latin typeface="Arial"/>
                <a:ea typeface="Arial"/>
                <a:cs typeface="Arial"/>
                <a:sym typeface="Arial"/>
              </a:defRPr>
            </a:lvl8pPr>
            <a:lvl9pPr indent="0" marL="6400800" marR="0" rtl="0" algn="l">
              <a:lnSpc>
                <a:spcPct val="100000"/>
              </a:lnSpc>
              <a:spcBef>
                <a:spcPts val="0"/>
              </a:spcBef>
              <a:spcAft>
                <a:spcPts val="0"/>
              </a:spcAft>
              <a:defRPr b="0" baseline="0" i="0" sz="8400" u="none" cap="none" strike="noStrike">
                <a:solidFill>
                  <a:srgbClr val="000000"/>
                </a:solidFill>
                <a:latin typeface="Arial"/>
                <a:ea typeface="Arial"/>
                <a:cs typeface="Arial"/>
                <a:sym typeface="Arial"/>
              </a:defRPr>
            </a:lvl9pPr>
          </a:lstStyle>
          <a:p/>
        </p:txBody>
      </p:sp>
      <p:sp>
        <p:nvSpPr>
          <p:cNvPr id="3" name="Shape 3"/>
          <p:cNvSpPr txBox="1"/>
          <p:nvPr>
            <p:ph idx="10" type="dt"/>
          </p:nvPr>
        </p:nvSpPr>
        <p:spPr>
          <a:xfrm>
            <a:off x="3884612" y="0"/>
            <a:ext cx="2971799" cy="457200"/>
          </a:xfrm>
          <a:prstGeom prst="rect">
            <a:avLst/>
          </a:prstGeom>
          <a:noFill/>
          <a:ln>
            <a:noFill/>
          </a:ln>
        </p:spPr>
        <p:txBody>
          <a:bodyPr anchorCtr="0" anchor="t" bIns="91425" lIns="91425" rIns="91425" tIns="91425"/>
          <a:lstStyle>
            <a:lvl1pPr indent="0" marL="0" marR="0" rtl="0" algn="r">
              <a:lnSpc>
                <a:spcPct val="100000"/>
              </a:lnSpc>
              <a:spcBef>
                <a:spcPts val="0"/>
              </a:spcBef>
              <a:spcAft>
                <a:spcPts val="0"/>
              </a:spcAft>
              <a:defRPr b="0" baseline="0" i="0" sz="1200" u="none" cap="none" strike="noStrike">
                <a:solidFill>
                  <a:srgbClr val="000000"/>
                </a:solidFill>
                <a:latin typeface="Arial"/>
                <a:ea typeface="Arial"/>
                <a:cs typeface="Arial"/>
                <a:sym typeface="Arial"/>
              </a:defRPr>
            </a:lvl1pPr>
            <a:lvl2pPr indent="0" marL="457200" marR="0" rtl="0" algn="l">
              <a:lnSpc>
                <a:spcPct val="100000"/>
              </a:lnSpc>
              <a:spcBef>
                <a:spcPts val="0"/>
              </a:spcBef>
              <a:spcAft>
                <a:spcPts val="0"/>
              </a:spcAft>
              <a:defRPr b="0" baseline="0" i="0" sz="8400" u="none" cap="none" strike="noStrike">
                <a:solidFill>
                  <a:srgbClr val="000000"/>
                </a:solidFill>
                <a:latin typeface="Arial"/>
                <a:ea typeface="Arial"/>
                <a:cs typeface="Arial"/>
                <a:sym typeface="Arial"/>
              </a:defRPr>
            </a:lvl2pPr>
            <a:lvl3pPr indent="0" marL="914400" marR="0" rtl="0" algn="l">
              <a:lnSpc>
                <a:spcPct val="100000"/>
              </a:lnSpc>
              <a:spcBef>
                <a:spcPts val="0"/>
              </a:spcBef>
              <a:spcAft>
                <a:spcPts val="0"/>
              </a:spcAft>
              <a:defRPr b="0" baseline="0" i="0" sz="8400" u="none" cap="none" strike="noStrike">
                <a:solidFill>
                  <a:srgbClr val="000000"/>
                </a:solidFill>
                <a:latin typeface="Arial"/>
                <a:ea typeface="Arial"/>
                <a:cs typeface="Arial"/>
                <a:sym typeface="Arial"/>
              </a:defRPr>
            </a:lvl3pPr>
            <a:lvl4pPr indent="0" marL="1371600" marR="0" rtl="0" algn="l">
              <a:lnSpc>
                <a:spcPct val="100000"/>
              </a:lnSpc>
              <a:spcBef>
                <a:spcPts val="0"/>
              </a:spcBef>
              <a:spcAft>
                <a:spcPts val="0"/>
              </a:spcAft>
              <a:defRPr b="0" baseline="0" i="0" sz="8400" u="none" cap="none" strike="noStrike">
                <a:solidFill>
                  <a:srgbClr val="000000"/>
                </a:solidFill>
                <a:latin typeface="Arial"/>
                <a:ea typeface="Arial"/>
                <a:cs typeface="Arial"/>
                <a:sym typeface="Arial"/>
              </a:defRPr>
            </a:lvl4pPr>
            <a:lvl5pPr indent="0" marL="1828800" marR="0" rtl="0" algn="l">
              <a:lnSpc>
                <a:spcPct val="100000"/>
              </a:lnSpc>
              <a:spcBef>
                <a:spcPts val="0"/>
              </a:spcBef>
              <a:spcAft>
                <a:spcPts val="0"/>
              </a:spcAft>
              <a:defRPr b="0" baseline="0" i="0" sz="8400" u="none" cap="none" strike="noStrike">
                <a:solidFill>
                  <a:srgbClr val="000000"/>
                </a:solidFill>
                <a:latin typeface="Arial"/>
                <a:ea typeface="Arial"/>
                <a:cs typeface="Arial"/>
                <a:sym typeface="Arial"/>
              </a:defRPr>
            </a:lvl5pPr>
            <a:lvl6pPr indent="0" marL="2286000" marR="0" rtl="0" algn="l">
              <a:lnSpc>
                <a:spcPct val="100000"/>
              </a:lnSpc>
              <a:spcBef>
                <a:spcPts val="0"/>
              </a:spcBef>
              <a:spcAft>
                <a:spcPts val="0"/>
              </a:spcAft>
              <a:defRPr b="0" baseline="0" i="0" sz="8400" u="none" cap="none" strike="noStrike">
                <a:solidFill>
                  <a:srgbClr val="000000"/>
                </a:solidFill>
                <a:latin typeface="Arial"/>
                <a:ea typeface="Arial"/>
                <a:cs typeface="Arial"/>
                <a:sym typeface="Arial"/>
              </a:defRPr>
            </a:lvl6pPr>
            <a:lvl7pPr indent="0" marL="3200400" marR="0" rtl="0" algn="l">
              <a:lnSpc>
                <a:spcPct val="100000"/>
              </a:lnSpc>
              <a:spcBef>
                <a:spcPts val="0"/>
              </a:spcBef>
              <a:spcAft>
                <a:spcPts val="0"/>
              </a:spcAft>
              <a:defRPr b="0" baseline="0" i="0" sz="8400" u="none" cap="none" strike="noStrike">
                <a:solidFill>
                  <a:srgbClr val="000000"/>
                </a:solidFill>
                <a:latin typeface="Arial"/>
                <a:ea typeface="Arial"/>
                <a:cs typeface="Arial"/>
                <a:sym typeface="Arial"/>
              </a:defRPr>
            </a:lvl7pPr>
            <a:lvl8pPr indent="0" marL="4572000" marR="0" rtl="0" algn="l">
              <a:lnSpc>
                <a:spcPct val="100000"/>
              </a:lnSpc>
              <a:spcBef>
                <a:spcPts val="0"/>
              </a:spcBef>
              <a:spcAft>
                <a:spcPts val="0"/>
              </a:spcAft>
              <a:defRPr b="0" baseline="0" i="0" sz="8400" u="none" cap="none" strike="noStrike">
                <a:solidFill>
                  <a:srgbClr val="000000"/>
                </a:solidFill>
                <a:latin typeface="Arial"/>
                <a:ea typeface="Arial"/>
                <a:cs typeface="Arial"/>
                <a:sym typeface="Arial"/>
              </a:defRPr>
            </a:lvl8pPr>
            <a:lvl9pPr indent="0" marL="6400800" marR="0" rtl="0" algn="l">
              <a:lnSpc>
                <a:spcPct val="100000"/>
              </a:lnSpc>
              <a:spcBef>
                <a:spcPts val="0"/>
              </a:spcBef>
              <a:spcAft>
                <a:spcPts val="0"/>
              </a:spcAft>
              <a:defRPr b="0" baseline="0" i="0" sz="8400" u="none" cap="none" strike="noStrike">
                <a:solidFill>
                  <a:srgbClr val="000000"/>
                </a:solidFill>
                <a:latin typeface="Arial"/>
                <a:ea typeface="Arial"/>
                <a:cs typeface="Arial"/>
                <a:sym typeface="Arial"/>
              </a:defRPr>
            </a:lvl9pPr>
          </a:lstStyle>
          <a:p/>
        </p:txBody>
      </p:sp>
      <p:sp>
        <p:nvSpPr>
          <p:cNvPr id="4" name="Shape 4"/>
          <p:cNvSpPr/>
          <p:nvPr>
            <p:ph idx="3" type="sldImg"/>
          </p:nvPr>
        </p:nvSpPr>
        <p:spPr>
          <a:xfrm>
            <a:off x="2143125" y="685800"/>
            <a:ext cx="2571749"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miter/>
            <a:headEnd len="med" w="med" type="none"/>
            <a:tailEnd len="med" w="med" type="none"/>
          </a:ln>
        </p:spPr>
      </p:sp>
      <p:sp>
        <p:nvSpPr>
          <p:cNvPr id="5" name="Shape 5"/>
          <p:cNvSpPr txBox="1"/>
          <p:nvPr>
            <p:ph idx="1" type="body"/>
          </p:nvPr>
        </p:nvSpPr>
        <p:spPr>
          <a:xfrm>
            <a:off x="685800" y="4343400"/>
            <a:ext cx="5486399" cy="4114800"/>
          </a:xfrm>
          <a:prstGeom prst="rect">
            <a:avLst/>
          </a:prstGeom>
          <a:noFill/>
          <a:ln>
            <a:noFill/>
          </a:ln>
        </p:spPr>
        <p:txBody>
          <a:bodyPr anchorCtr="0" anchor="ctr" bIns="91425" lIns="91425" rIns="91425" tIns="91425"/>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p:txBody>
      </p:sp>
      <p:sp>
        <p:nvSpPr>
          <p:cNvPr id="6" name="Shape 6"/>
          <p:cNvSpPr txBox="1"/>
          <p:nvPr>
            <p:ph idx="11" type="ftr"/>
          </p:nvPr>
        </p:nvSpPr>
        <p:spPr>
          <a:xfrm>
            <a:off x="0" y="8685211"/>
            <a:ext cx="2971799" cy="457200"/>
          </a:xfrm>
          <a:prstGeom prst="rect">
            <a:avLst/>
          </a:prstGeom>
          <a:noFill/>
          <a:ln>
            <a:noFill/>
          </a:ln>
        </p:spPr>
        <p:txBody>
          <a:bodyPr anchorCtr="0" anchor="b" bIns="91425" lIns="91425" rIns="91425" tIns="91425"/>
          <a:lstStyle>
            <a:lvl1pPr indent="0" marL="0" marR="0" rtl="0" algn="l">
              <a:lnSpc>
                <a:spcPct val="100000"/>
              </a:lnSpc>
              <a:spcBef>
                <a:spcPts val="0"/>
              </a:spcBef>
              <a:spcAft>
                <a:spcPts val="0"/>
              </a:spcAft>
              <a:defRPr b="0" baseline="0" i="0" sz="8400" u="none" cap="none" strike="noStrike">
                <a:solidFill>
                  <a:srgbClr val="000000"/>
                </a:solidFill>
                <a:latin typeface="Arial"/>
                <a:ea typeface="Arial"/>
                <a:cs typeface="Arial"/>
                <a:sym typeface="Arial"/>
              </a:defRPr>
            </a:lvl1pPr>
            <a:lvl2pPr indent="0" marL="457200" marR="0" rtl="0" algn="l">
              <a:lnSpc>
                <a:spcPct val="100000"/>
              </a:lnSpc>
              <a:spcBef>
                <a:spcPts val="0"/>
              </a:spcBef>
              <a:spcAft>
                <a:spcPts val="0"/>
              </a:spcAft>
              <a:defRPr b="0" baseline="0" i="0" sz="8400" u="none" cap="none" strike="noStrike">
                <a:solidFill>
                  <a:srgbClr val="000000"/>
                </a:solidFill>
                <a:latin typeface="Arial"/>
                <a:ea typeface="Arial"/>
                <a:cs typeface="Arial"/>
                <a:sym typeface="Arial"/>
              </a:defRPr>
            </a:lvl2pPr>
            <a:lvl3pPr indent="0" marL="914400" marR="0" rtl="0" algn="l">
              <a:lnSpc>
                <a:spcPct val="100000"/>
              </a:lnSpc>
              <a:spcBef>
                <a:spcPts val="0"/>
              </a:spcBef>
              <a:spcAft>
                <a:spcPts val="0"/>
              </a:spcAft>
              <a:defRPr b="0" baseline="0" i="0" sz="8400" u="none" cap="none" strike="noStrike">
                <a:solidFill>
                  <a:srgbClr val="000000"/>
                </a:solidFill>
                <a:latin typeface="Arial"/>
                <a:ea typeface="Arial"/>
                <a:cs typeface="Arial"/>
                <a:sym typeface="Arial"/>
              </a:defRPr>
            </a:lvl3pPr>
            <a:lvl4pPr indent="0" marL="1371600" marR="0" rtl="0" algn="l">
              <a:lnSpc>
                <a:spcPct val="100000"/>
              </a:lnSpc>
              <a:spcBef>
                <a:spcPts val="0"/>
              </a:spcBef>
              <a:spcAft>
                <a:spcPts val="0"/>
              </a:spcAft>
              <a:defRPr b="0" baseline="0" i="0" sz="8400" u="none" cap="none" strike="noStrike">
                <a:solidFill>
                  <a:srgbClr val="000000"/>
                </a:solidFill>
                <a:latin typeface="Arial"/>
                <a:ea typeface="Arial"/>
                <a:cs typeface="Arial"/>
                <a:sym typeface="Arial"/>
              </a:defRPr>
            </a:lvl4pPr>
            <a:lvl5pPr indent="0" marL="1828800" marR="0" rtl="0" algn="l">
              <a:lnSpc>
                <a:spcPct val="100000"/>
              </a:lnSpc>
              <a:spcBef>
                <a:spcPts val="0"/>
              </a:spcBef>
              <a:spcAft>
                <a:spcPts val="0"/>
              </a:spcAft>
              <a:defRPr b="0" baseline="0" i="0" sz="8400" u="none" cap="none" strike="noStrike">
                <a:solidFill>
                  <a:srgbClr val="000000"/>
                </a:solidFill>
                <a:latin typeface="Arial"/>
                <a:ea typeface="Arial"/>
                <a:cs typeface="Arial"/>
                <a:sym typeface="Arial"/>
              </a:defRPr>
            </a:lvl5pPr>
            <a:lvl6pPr indent="0" marL="2286000" marR="0" rtl="0" algn="l">
              <a:lnSpc>
                <a:spcPct val="100000"/>
              </a:lnSpc>
              <a:spcBef>
                <a:spcPts val="0"/>
              </a:spcBef>
              <a:spcAft>
                <a:spcPts val="0"/>
              </a:spcAft>
              <a:defRPr b="0" baseline="0" i="0" sz="8400" u="none" cap="none" strike="noStrike">
                <a:solidFill>
                  <a:srgbClr val="000000"/>
                </a:solidFill>
                <a:latin typeface="Arial"/>
                <a:ea typeface="Arial"/>
                <a:cs typeface="Arial"/>
                <a:sym typeface="Arial"/>
              </a:defRPr>
            </a:lvl6pPr>
            <a:lvl7pPr indent="0" marL="3200400" marR="0" rtl="0" algn="l">
              <a:lnSpc>
                <a:spcPct val="100000"/>
              </a:lnSpc>
              <a:spcBef>
                <a:spcPts val="0"/>
              </a:spcBef>
              <a:spcAft>
                <a:spcPts val="0"/>
              </a:spcAft>
              <a:defRPr b="0" baseline="0" i="0" sz="8400" u="none" cap="none" strike="noStrike">
                <a:solidFill>
                  <a:srgbClr val="000000"/>
                </a:solidFill>
                <a:latin typeface="Arial"/>
                <a:ea typeface="Arial"/>
                <a:cs typeface="Arial"/>
                <a:sym typeface="Arial"/>
              </a:defRPr>
            </a:lvl7pPr>
            <a:lvl8pPr indent="0" marL="4572000" marR="0" rtl="0" algn="l">
              <a:lnSpc>
                <a:spcPct val="100000"/>
              </a:lnSpc>
              <a:spcBef>
                <a:spcPts val="0"/>
              </a:spcBef>
              <a:spcAft>
                <a:spcPts val="0"/>
              </a:spcAft>
              <a:defRPr b="0" baseline="0" i="0" sz="8400" u="none" cap="none" strike="noStrike">
                <a:solidFill>
                  <a:srgbClr val="000000"/>
                </a:solidFill>
                <a:latin typeface="Arial"/>
                <a:ea typeface="Arial"/>
                <a:cs typeface="Arial"/>
                <a:sym typeface="Arial"/>
              </a:defRPr>
            </a:lvl8pPr>
            <a:lvl9pPr indent="0" marL="6400800" marR="0" rtl="0" algn="l">
              <a:lnSpc>
                <a:spcPct val="100000"/>
              </a:lnSpc>
              <a:spcBef>
                <a:spcPts val="0"/>
              </a:spcBef>
              <a:spcAft>
                <a:spcPts val="0"/>
              </a:spcAft>
              <a:defRPr b="0" baseline="0" i="0" sz="8400" u="none" cap="none" strike="noStrike">
                <a:solidFill>
                  <a:srgbClr val="000000"/>
                </a:solidFill>
                <a:latin typeface="Arial"/>
                <a:ea typeface="Arial"/>
                <a:cs typeface="Arial"/>
                <a:sym typeface="Arial"/>
              </a:defRPr>
            </a:lvl9pPr>
          </a:lstStyle>
          <a:p/>
        </p:txBody>
      </p:sp>
      <p:sp>
        <p:nvSpPr>
          <p:cNvPr id="7" name="Shape 7"/>
          <p:cNvSpPr txBox="1"/>
          <p:nvPr>
            <p:ph idx="12" type="sldNum"/>
          </p:nvPr>
        </p:nvSpPr>
        <p:spPr>
          <a:xfrm>
            <a:off x="3884612" y="8685211"/>
            <a:ext cx="2971799" cy="457200"/>
          </a:xfrm>
          <a:prstGeom prst="rect">
            <a:avLst/>
          </a:prstGeom>
          <a:noFill/>
          <a:ln>
            <a:noFill/>
          </a:ln>
        </p:spPr>
        <p:txBody>
          <a:bodyPr anchorCtr="0" anchor="b" bIns="45700" lIns="91425" rIns="91425" tIns="45700">
            <a:noAutofit/>
          </a:bodyPr>
          <a:lstStyle/>
          <a:p>
            <a:pPr indent="0" lvl="0" marL="0" marR="0" rtl="0" algn="r">
              <a:lnSpc>
                <a:spcPct val="100000"/>
              </a:lnSpc>
              <a:spcBef>
                <a:spcPts val="0"/>
              </a:spcBef>
              <a:spcAft>
                <a:spcPts val="0"/>
              </a:spcAft>
              <a:buClr>
                <a:srgbClr val="000000"/>
              </a:buClr>
              <a:buSzPct val="25000"/>
              <a:buFont typeface="Arial"/>
              <a:buNone/>
            </a:pPr>
            <a:fld id="{00000000-1234-1234-1234-123412341234}" type="slidenum">
              <a:rPr b="0" baseline="0" i="0" lang="en-US" sz="1200" u="none" cap="none" strike="noStrike">
                <a:solidFill>
                  <a:srgbClr val="000000"/>
                </a:solidFill>
                <a:latin typeface="Arial"/>
                <a:ea typeface="Arial"/>
                <a:cs typeface="Arial"/>
                <a:sym typeface="Arial"/>
              </a:rPr>
              <a:t>‹#›</a:t>
            </a:fld>
          </a:p>
        </p:txBody>
      </p:sp>
    </p:spTree>
  </p:cSld>
  <p:clrMap accent1="accent1" accent2="accent2" accent3="accent3" accent4="accent4" accent5="accent5" accent6="accent6" bg1="lt1" bg2="dk2" tx1="dk1" tx2="lt2" folHlink="folHlink" hlink="hlink"/>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83" name="Shape 83"/>
        <p:cNvGrpSpPr/>
        <p:nvPr/>
      </p:nvGrpSpPr>
      <p:grpSpPr>
        <a:xfrm>
          <a:off x="0" y="0"/>
          <a:ext cx="0" cy="0"/>
          <a:chOff x="0" y="0"/>
          <a:chExt cx="0" cy="0"/>
        </a:xfrm>
      </p:grpSpPr>
      <p:sp>
        <p:nvSpPr>
          <p:cNvPr id="84" name="Shape 84"/>
          <p:cNvSpPr/>
          <p:nvPr>
            <p:ph idx="2" type="sldImg"/>
          </p:nvPr>
        </p:nvSpPr>
        <p:spPr>
          <a:xfrm>
            <a:off x="2143125" y="685800"/>
            <a:ext cx="2571749"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a:headEnd len="med" w="med" type="none"/>
            <a:tailEnd len="med" w="med" type="none"/>
          </a:ln>
        </p:spPr>
      </p:sp>
      <p:sp>
        <p:nvSpPr>
          <p:cNvPr id="85" name="Shape 85"/>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a:spcBef>
                <a:spcPts val="0"/>
              </a:spcBef>
              <a:buNone/>
            </a:pPr>
            <a:r>
              <a:t/>
            </a:r>
            <a:endParaRPr/>
          </a:p>
        </p:txBody>
      </p:sp>
      <p:sp>
        <p:nvSpPr>
          <p:cNvPr id="86" name="Shape 86"/>
          <p:cNvSpPr txBox="1"/>
          <p:nvPr/>
        </p:nvSpPr>
        <p:spPr>
          <a:xfrm>
            <a:off x="3884612" y="8685211"/>
            <a:ext cx="2971799" cy="457200"/>
          </a:xfrm>
          <a:prstGeom prst="rect">
            <a:avLst/>
          </a:prstGeom>
          <a:noFill/>
          <a:ln>
            <a:noFill/>
          </a:ln>
        </p:spPr>
        <p:txBody>
          <a:bodyPr anchorCtr="0" anchor="b" bIns="45700" lIns="91425" rIns="91425" tIns="45700">
            <a:noAutofit/>
          </a:bodyPr>
          <a:lstStyle/>
          <a:p>
            <a:pPr indent="0" lvl="0" marL="0" marR="0" rtl="0" algn="r">
              <a:lnSpc>
                <a:spcPct val="100000"/>
              </a:lnSpc>
              <a:spcBef>
                <a:spcPts val="0"/>
              </a:spcBef>
              <a:spcAft>
                <a:spcPts val="0"/>
              </a:spcAft>
              <a:buClr>
                <a:srgbClr val="000000"/>
              </a:buClr>
              <a:buSzPct val="25000"/>
              <a:buFont typeface="Arial"/>
              <a:buNone/>
            </a:pPr>
            <a:fld id="{00000000-1234-1234-1234-123412341234}" type="slidenum">
              <a:rPr b="0" baseline="0" i="0" lang="en-US" sz="1200" u="none" cap="none" strike="noStrike">
                <a:solidFill>
                  <a:srgbClr val="000000"/>
                </a:solidFill>
                <a:latin typeface="Arial"/>
                <a:ea typeface="Arial"/>
                <a:cs typeface="Arial"/>
                <a:sym typeface="Arial"/>
              </a:rPr>
              <a:t>‹#›</a:t>
            </a:fld>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blank">
  <p:cSld name="Blank">
    <p:spTree>
      <p:nvGrpSpPr>
        <p:cNvPr id="14" name="Shape 14"/>
        <p:cNvGrpSpPr/>
        <p:nvPr/>
      </p:nvGrpSpPr>
      <p:grpSpPr>
        <a:xfrm>
          <a:off x="0" y="0"/>
          <a:ext cx="0" cy="0"/>
          <a:chOff x="0" y="0"/>
          <a:chExt cx="0" cy="0"/>
        </a:xfrm>
      </p:grpSpPr>
      <p:sp>
        <p:nvSpPr>
          <p:cNvPr id="15" name="Shape 15"/>
          <p:cNvSpPr txBox="1"/>
          <p:nvPr>
            <p:ph idx="10" type="dt"/>
          </p:nvPr>
        </p:nvSpPr>
        <p:spPr>
          <a:xfrm>
            <a:off x="1644650" y="39968487"/>
            <a:ext cx="7681911" cy="3048000"/>
          </a:xfrm>
          <a:prstGeom prst="rect">
            <a:avLst/>
          </a:prstGeom>
          <a:noFill/>
          <a:ln>
            <a:noFill/>
          </a:ln>
        </p:spPr>
        <p:txBody>
          <a:bodyPr anchorCtr="0" anchor="t" bIns="91425" lIns="91425" rIns="91425" tIns="91425"/>
          <a:lstStyle>
            <a:lvl1pPr indent="0" marL="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1pPr>
            <a:lvl2pPr indent="0" marL="4572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2pPr>
            <a:lvl3pPr indent="0" marL="9144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3pPr>
            <a:lvl4pPr indent="0" marL="13716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4pPr>
            <a:lvl5pPr indent="0" marL="18288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5pPr>
            <a:lvl6pPr indent="0" marL="22860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6pPr>
            <a:lvl7pPr indent="0" marL="32004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7pPr>
            <a:lvl8pPr indent="0" marL="45720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8pPr>
            <a:lvl9pPr indent="0" marL="64008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9pPr>
          </a:lstStyle>
          <a:p/>
        </p:txBody>
      </p:sp>
      <p:sp>
        <p:nvSpPr>
          <p:cNvPr id="16" name="Shape 16"/>
          <p:cNvSpPr txBox="1"/>
          <p:nvPr>
            <p:ph idx="11" type="ftr"/>
          </p:nvPr>
        </p:nvSpPr>
        <p:spPr>
          <a:xfrm>
            <a:off x="11247436" y="39968487"/>
            <a:ext cx="10425112" cy="3048000"/>
          </a:xfrm>
          <a:prstGeom prst="rect">
            <a:avLst/>
          </a:prstGeom>
          <a:noFill/>
          <a:ln>
            <a:noFill/>
          </a:ln>
        </p:spPr>
        <p:txBody>
          <a:bodyPr anchorCtr="0" anchor="t" bIns="91425" lIns="91425" rIns="91425" tIns="91425"/>
          <a:lstStyle>
            <a:lvl1pPr indent="0" marL="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1pPr>
            <a:lvl2pPr indent="0" marL="4572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2pPr>
            <a:lvl3pPr indent="0" marL="9144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3pPr>
            <a:lvl4pPr indent="0" marL="13716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4pPr>
            <a:lvl5pPr indent="0" marL="18288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5pPr>
            <a:lvl6pPr indent="0" marL="22860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6pPr>
            <a:lvl7pPr indent="0" marL="32004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7pPr>
            <a:lvl8pPr indent="0" marL="45720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8pPr>
            <a:lvl9pPr indent="0" marL="64008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9pPr>
          </a:lstStyle>
          <a:p/>
        </p:txBody>
      </p:sp>
      <p:sp>
        <p:nvSpPr>
          <p:cNvPr id="17" name="Shape 17"/>
          <p:cNvSpPr txBox="1"/>
          <p:nvPr>
            <p:ph idx="12" type="sldNum"/>
          </p:nvPr>
        </p:nvSpPr>
        <p:spPr>
          <a:xfrm>
            <a:off x="23591837" y="39968487"/>
            <a:ext cx="7681911"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baseline="0" i="0" lang="en-US" sz="6600" u="none" cap="none" strike="noStrike">
                <a:solidFill>
                  <a:schemeClr val="dk1"/>
                </a:solidFill>
                <a:latin typeface="Arial"/>
                <a:ea typeface="Arial"/>
                <a:cs typeface="Arial"/>
                <a:sym typeface="Arial"/>
              </a:rPr>
              <a:t>‹#›</a:t>
            </a:fld>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obj">
  <p:cSld name="Title and Content">
    <p:spTree>
      <p:nvGrpSpPr>
        <p:cNvPr id="71" name="Shape 71"/>
        <p:cNvGrpSpPr/>
        <p:nvPr/>
      </p:nvGrpSpPr>
      <p:grpSpPr>
        <a:xfrm>
          <a:off x="0" y="0"/>
          <a:ext cx="0" cy="0"/>
          <a:chOff x="0" y="0"/>
          <a:chExt cx="0" cy="0"/>
        </a:xfrm>
      </p:grpSpPr>
      <p:sp>
        <p:nvSpPr>
          <p:cNvPr id="72" name="Shape 72"/>
          <p:cNvSpPr txBox="1"/>
          <p:nvPr>
            <p:ph type="title"/>
          </p:nvPr>
        </p:nvSpPr>
        <p:spPr>
          <a:xfrm>
            <a:off x="1646236" y="1757361"/>
            <a:ext cx="29627511" cy="7315200"/>
          </a:xfrm>
          <a:prstGeom prst="rect">
            <a:avLst/>
          </a:prstGeom>
          <a:noFill/>
          <a:ln>
            <a:noFill/>
          </a:ln>
        </p:spPr>
        <p:txBody>
          <a:bodyPr anchorCtr="0" anchor="ctr" bIns="91425" lIns="91425" rIns="91425" tIns="91425"/>
          <a:lstStyle>
            <a:lvl1pPr rtl="0" algn="ctr">
              <a:spcBef>
                <a:spcPts val="0"/>
              </a:spcBef>
              <a:spcAft>
                <a:spcPts val="0"/>
              </a:spcAft>
              <a:defRPr sz="20600">
                <a:solidFill>
                  <a:schemeClr val="dk2"/>
                </a:solidFill>
                <a:latin typeface="Arial"/>
                <a:ea typeface="Arial"/>
                <a:cs typeface="Arial"/>
                <a:sym typeface="Arial"/>
              </a:defRPr>
            </a:lvl1pPr>
            <a:lvl2pPr rtl="0" algn="ctr">
              <a:spcBef>
                <a:spcPts val="0"/>
              </a:spcBef>
              <a:spcAft>
                <a:spcPts val="0"/>
              </a:spcAft>
              <a:defRPr sz="20600">
                <a:solidFill>
                  <a:schemeClr val="dk2"/>
                </a:solidFill>
                <a:latin typeface="Arial"/>
                <a:ea typeface="Arial"/>
                <a:cs typeface="Arial"/>
                <a:sym typeface="Arial"/>
              </a:defRPr>
            </a:lvl2pPr>
            <a:lvl3pPr rtl="0" algn="ctr">
              <a:spcBef>
                <a:spcPts val="0"/>
              </a:spcBef>
              <a:spcAft>
                <a:spcPts val="0"/>
              </a:spcAft>
              <a:defRPr sz="20600">
                <a:solidFill>
                  <a:schemeClr val="dk2"/>
                </a:solidFill>
                <a:latin typeface="Arial"/>
                <a:ea typeface="Arial"/>
                <a:cs typeface="Arial"/>
                <a:sym typeface="Arial"/>
              </a:defRPr>
            </a:lvl3pPr>
            <a:lvl4pPr rtl="0" algn="ctr">
              <a:spcBef>
                <a:spcPts val="0"/>
              </a:spcBef>
              <a:spcAft>
                <a:spcPts val="0"/>
              </a:spcAft>
              <a:defRPr sz="20600">
                <a:solidFill>
                  <a:schemeClr val="dk2"/>
                </a:solidFill>
                <a:latin typeface="Arial"/>
                <a:ea typeface="Arial"/>
                <a:cs typeface="Arial"/>
                <a:sym typeface="Arial"/>
              </a:defRPr>
            </a:lvl4pPr>
            <a:lvl5pPr rtl="0" algn="ctr">
              <a:spcBef>
                <a:spcPts val="0"/>
              </a:spcBef>
              <a:spcAft>
                <a:spcPts val="0"/>
              </a:spcAft>
              <a:defRPr sz="20600">
                <a:solidFill>
                  <a:schemeClr val="dk2"/>
                </a:solidFill>
                <a:latin typeface="Arial"/>
                <a:ea typeface="Arial"/>
                <a:cs typeface="Arial"/>
                <a:sym typeface="Arial"/>
              </a:defRPr>
            </a:lvl5pPr>
            <a:lvl6pPr marL="457200" rtl="0" algn="ctr">
              <a:spcBef>
                <a:spcPts val="0"/>
              </a:spcBef>
              <a:spcAft>
                <a:spcPts val="0"/>
              </a:spcAft>
              <a:defRPr sz="20600">
                <a:solidFill>
                  <a:schemeClr val="dk2"/>
                </a:solidFill>
                <a:latin typeface="Arial"/>
                <a:ea typeface="Arial"/>
                <a:cs typeface="Arial"/>
                <a:sym typeface="Arial"/>
              </a:defRPr>
            </a:lvl6pPr>
            <a:lvl7pPr marL="914400" rtl="0" algn="ctr">
              <a:spcBef>
                <a:spcPts val="0"/>
              </a:spcBef>
              <a:spcAft>
                <a:spcPts val="0"/>
              </a:spcAft>
              <a:defRPr sz="20600">
                <a:solidFill>
                  <a:schemeClr val="dk2"/>
                </a:solidFill>
                <a:latin typeface="Arial"/>
                <a:ea typeface="Arial"/>
                <a:cs typeface="Arial"/>
                <a:sym typeface="Arial"/>
              </a:defRPr>
            </a:lvl7pPr>
            <a:lvl8pPr marL="1371600" rtl="0" algn="ctr">
              <a:spcBef>
                <a:spcPts val="0"/>
              </a:spcBef>
              <a:spcAft>
                <a:spcPts val="0"/>
              </a:spcAft>
              <a:defRPr sz="20600">
                <a:solidFill>
                  <a:schemeClr val="dk2"/>
                </a:solidFill>
                <a:latin typeface="Arial"/>
                <a:ea typeface="Arial"/>
                <a:cs typeface="Arial"/>
                <a:sym typeface="Arial"/>
              </a:defRPr>
            </a:lvl8pPr>
            <a:lvl9pPr marL="1828800" rtl="0" algn="ctr">
              <a:spcBef>
                <a:spcPts val="0"/>
              </a:spcBef>
              <a:spcAft>
                <a:spcPts val="0"/>
              </a:spcAft>
              <a:defRPr sz="20600">
                <a:solidFill>
                  <a:schemeClr val="dk2"/>
                </a:solidFill>
                <a:latin typeface="Arial"/>
                <a:ea typeface="Arial"/>
                <a:cs typeface="Arial"/>
                <a:sym typeface="Arial"/>
              </a:defRPr>
            </a:lvl9pPr>
          </a:lstStyle>
          <a:p/>
        </p:txBody>
      </p:sp>
      <p:sp>
        <p:nvSpPr>
          <p:cNvPr id="73" name="Shape 73"/>
          <p:cNvSpPr txBox="1"/>
          <p:nvPr>
            <p:ph idx="1" type="body"/>
          </p:nvPr>
        </p:nvSpPr>
        <p:spPr>
          <a:xfrm>
            <a:off x="1646236" y="10242550"/>
            <a:ext cx="29627511" cy="28963937"/>
          </a:xfrm>
          <a:prstGeom prst="rect">
            <a:avLst/>
          </a:prstGeom>
          <a:noFill/>
          <a:ln>
            <a:noFill/>
          </a:ln>
        </p:spPr>
        <p:txBody>
          <a:bodyPr anchorCtr="0" anchor="t" bIns="91425" lIns="91425" rIns="91425" tIns="91425"/>
          <a:lstStyle>
            <a:lvl1pPr indent="-654050" marL="1606550" rtl="0" algn="l">
              <a:spcBef>
                <a:spcPts val="3000"/>
              </a:spcBef>
              <a:spcAft>
                <a:spcPts val="0"/>
              </a:spcAft>
              <a:buClr>
                <a:schemeClr val="dk1"/>
              </a:buClr>
              <a:buFont typeface="Arial"/>
              <a:buChar char="•"/>
              <a:defRPr sz="15000">
                <a:solidFill>
                  <a:schemeClr val="dk1"/>
                </a:solidFill>
                <a:latin typeface="Arial"/>
                <a:ea typeface="Arial"/>
                <a:cs typeface="Arial"/>
                <a:sym typeface="Arial"/>
              </a:defRPr>
            </a:lvl1pPr>
            <a:lvl2pPr indent="-515937" marL="3481388" rtl="0" algn="l">
              <a:spcBef>
                <a:spcPts val="2620"/>
              </a:spcBef>
              <a:spcAft>
                <a:spcPts val="0"/>
              </a:spcAft>
              <a:buClr>
                <a:schemeClr val="dk1"/>
              </a:buClr>
              <a:buFont typeface="Arial"/>
              <a:buChar char="–"/>
              <a:defRPr sz="13100">
                <a:solidFill>
                  <a:schemeClr val="dk1"/>
                </a:solidFill>
                <a:latin typeface="Arial"/>
                <a:ea typeface="Arial"/>
                <a:cs typeface="Arial"/>
                <a:sym typeface="Arial"/>
              </a:defRPr>
            </a:lvl2pPr>
            <a:lvl3pPr indent="-365125" marL="5356225" rtl="0" algn="l">
              <a:spcBef>
                <a:spcPts val="2240"/>
              </a:spcBef>
              <a:spcAft>
                <a:spcPts val="0"/>
              </a:spcAft>
              <a:buClr>
                <a:schemeClr val="dk1"/>
              </a:buClr>
              <a:buFont typeface="Arial"/>
              <a:buChar char="•"/>
              <a:defRPr sz="11200">
                <a:solidFill>
                  <a:schemeClr val="dk1"/>
                </a:solidFill>
                <a:latin typeface="Arial"/>
                <a:ea typeface="Arial"/>
                <a:cs typeface="Arial"/>
                <a:sym typeface="Arial"/>
              </a:defRPr>
            </a:lvl3pPr>
            <a:lvl4pPr indent="-474663" marL="7497763" rtl="0" algn="l">
              <a:spcBef>
                <a:spcPts val="1880"/>
              </a:spcBef>
              <a:spcAft>
                <a:spcPts val="0"/>
              </a:spcAft>
              <a:buClr>
                <a:schemeClr val="dk1"/>
              </a:buClr>
              <a:buFont typeface="Arial"/>
              <a:buChar char="–"/>
              <a:defRPr sz="9400">
                <a:solidFill>
                  <a:schemeClr val="dk1"/>
                </a:solidFill>
                <a:latin typeface="Arial"/>
                <a:ea typeface="Arial"/>
                <a:cs typeface="Arial"/>
                <a:sym typeface="Arial"/>
              </a:defRPr>
            </a:lvl4pPr>
            <a:lvl5pPr indent="-484188" marL="9640888" rtl="0" algn="l">
              <a:spcBef>
                <a:spcPts val="1880"/>
              </a:spcBef>
              <a:spcAft>
                <a:spcPts val="0"/>
              </a:spcAft>
              <a:buClr>
                <a:schemeClr val="dk1"/>
              </a:buClr>
              <a:buFont typeface="Arial"/>
              <a:buChar char="»"/>
              <a:defRPr sz="9400">
                <a:solidFill>
                  <a:schemeClr val="dk1"/>
                </a:solidFill>
                <a:latin typeface="Arial"/>
                <a:ea typeface="Arial"/>
                <a:cs typeface="Arial"/>
                <a:sym typeface="Arial"/>
              </a:defRPr>
            </a:lvl5pPr>
            <a:lvl6pPr indent="-484188" marL="10098088" rtl="0" algn="l">
              <a:spcBef>
                <a:spcPts val="1880"/>
              </a:spcBef>
              <a:spcAft>
                <a:spcPts val="0"/>
              </a:spcAft>
              <a:buClr>
                <a:schemeClr val="dk1"/>
              </a:buClr>
              <a:buFont typeface="Arial"/>
              <a:buChar char="»"/>
              <a:defRPr sz="9400">
                <a:solidFill>
                  <a:schemeClr val="dk1"/>
                </a:solidFill>
                <a:latin typeface="Arial"/>
                <a:ea typeface="Arial"/>
                <a:cs typeface="Arial"/>
                <a:sym typeface="Arial"/>
              </a:defRPr>
            </a:lvl6pPr>
            <a:lvl7pPr indent="-484188" marL="10555288" rtl="0" algn="l">
              <a:spcBef>
                <a:spcPts val="1880"/>
              </a:spcBef>
              <a:spcAft>
                <a:spcPts val="0"/>
              </a:spcAft>
              <a:buClr>
                <a:schemeClr val="dk1"/>
              </a:buClr>
              <a:buFont typeface="Arial"/>
              <a:buChar char="»"/>
              <a:defRPr sz="9400">
                <a:solidFill>
                  <a:schemeClr val="dk1"/>
                </a:solidFill>
                <a:latin typeface="Arial"/>
                <a:ea typeface="Arial"/>
                <a:cs typeface="Arial"/>
                <a:sym typeface="Arial"/>
              </a:defRPr>
            </a:lvl7pPr>
            <a:lvl8pPr indent="-484188" marL="11012488" rtl="0" algn="l">
              <a:spcBef>
                <a:spcPts val="1880"/>
              </a:spcBef>
              <a:spcAft>
                <a:spcPts val="0"/>
              </a:spcAft>
              <a:buClr>
                <a:schemeClr val="dk1"/>
              </a:buClr>
              <a:buFont typeface="Arial"/>
              <a:buChar char="»"/>
              <a:defRPr sz="9400">
                <a:solidFill>
                  <a:schemeClr val="dk1"/>
                </a:solidFill>
                <a:latin typeface="Arial"/>
                <a:ea typeface="Arial"/>
                <a:cs typeface="Arial"/>
                <a:sym typeface="Arial"/>
              </a:defRPr>
            </a:lvl8pPr>
            <a:lvl9pPr indent="-484188" marL="11469688" rtl="0" algn="l">
              <a:spcBef>
                <a:spcPts val="1880"/>
              </a:spcBef>
              <a:spcAft>
                <a:spcPts val="0"/>
              </a:spcAft>
              <a:buClr>
                <a:schemeClr val="dk1"/>
              </a:buClr>
              <a:buFont typeface="Arial"/>
              <a:buChar char="»"/>
              <a:defRPr sz="9400">
                <a:solidFill>
                  <a:schemeClr val="dk1"/>
                </a:solidFill>
                <a:latin typeface="Arial"/>
                <a:ea typeface="Arial"/>
                <a:cs typeface="Arial"/>
                <a:sym typeface="Arial"/>
              </a:defRPr>
            </a:lvl9pPr>
          </a:lstStyle>
          <a:p/>
        </p:txBody>
      </p:sp>
      <p:sp>
        <p:nvSpPr>
          <p:cNvPr id="74" name="Shape 74"/>
          <p:cNvSpPr txBox="1"/>
          <p:nvPr>
            <p:ph idx="10" type="dt"/>
          </p:nvPr>
        </p:nvSpPr>
        <p:spPr>
          <a:xfrm>
            <a:off x="1644650" y="39968487"/>
            <a:ext cx="7681911" cy="3048000"/>
          </a:xfrm>
          <a:prstGeom prst="rect">
            <a:avLst/>
          </a:prstGeom>
          <a:noFill/>
          <a:ln>
            <a:noFill/>
          </a:ln>
        </p:spPr>
        <p:txBody>
          <a:bodyPr anchorCtr="0" anchor="t" bIns="91425" lIns="91425" rIns="91425" tIns="91425"/>
          <a:lstStyle>
            <a:lvl1pPr indent="0" marL="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1pPr>
            <a:lvl2pPr indent="0" marL="4572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2pPr>
            <a:lvl3pPr indent="0" marL="9144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3pPr>
            <a:lvl4pPr indent="0" marL="13716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4pPr>
            <a:lvl5pPr indent="0" marL="18288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5pPr>
            <a:lvl6pPr indent="0" marL="22860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6pPr>
            <a:lvl7pPr indent="0" marL="32004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7pPr>
            <a:lvl8pPr indent="0" marL="45720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8pPr>
            <a:lvl9pPr indent="0" marL="64008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9pPr>
          </a:lstStyle>
          <a:p/>
        </p:txBody>
      </p:sp>
      <p:sp>
        <p:nvSpPr>
          <p:cNvPr id="75" name="Shape 75"/>
          <p:cNvSpPr txBox="1"/>
          <p:nvPr>
            <p:ph idx="11" type="ftr"/>
          </p:nvPr>
        </p:nvSpPr>
        <p:spPr>
          <a:xfrm>
            <a:off x="11247436" y="39968487"/>
            <a:ext cx="10425112" cy="3048000"/>
          </a:xfrm>
          <a:prstGeom prst="rect">
            <a:avLst/>
          </a:prstGeom>
          <a:noFill/>
          <a:ln>
            <a:noFill/>
          </a:ln>
        </p:spPr>
        <p:txBody>
          <a:bodyPr anchorCtr="0" anchor="t" bIns="91425" lIns="91425" rIns="91425" tIns="91425"/>
          <a:lstStyle>
            <a:lvl1pPr indent="0" marL="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1pPr>
            <a:lvl2pPr indent="0" marL="4572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2pPr>
            <a:lvl3pPr indent="0" marL="9144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3pPr>
            <a:lvl4pPr indent="0" marL="13716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4pPr>
            <a:lvl5pPr indent="0" marL="18288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5pPr>
            <a:lvl6pPr indent="0" marL="22860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6pPr>
            <a:lvl7pPr indent="0" marL="32004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7pPr>
            <a:lvl8pPr indent="0" marL="45720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8pPr>
            <a:lvl9pPr indent="0" marL="64008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9pPr>
          </a:lstStyle>
          <a:p/>
        </p:txBody>
      </p:sp>
      <p:sp>
        <p:nvSpPr>
          <p:cNvPr id="76" name="Shape 76"/>
          <p:cNvSpPr txBox="1"/>
          <p:nvPr>
            <p:ph idx="12" type="sldNum"/>
          </p:nvPr>
        </p:nvSpPr>
        <p:spPr>
          <a:xfrm>
            <a:off x="23591837" y="39968487"/>
            <a:ext cx="7681911"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baseline="0" i="0" lang="en-US" sz="6600" u="none" cap="none" strike="noStrike">
                <a:solidFill>
                  <a:schemeClr val="dk1"/>
                </a:solidFill>
                <a:latin typeface="Arial"/>
                <a:ea typeface="Arial"/>
                <a:cs typeface="Arial"/>
                <a:sym typeface="Arial"/>
              </a:rPr>
              <a:t>‹#›</a:t>
            </a:fld>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
  <p:cSld name="Title Slide">
    <p:spTree>
      <p:nvGrpSpPr>
        <p:cNvPr id="77" name="Shape 77"/>
        <p:cNvGrpSpPr/>
        <p:nvPr/>
      </p:nvGrpSpPr>
      <p:grpSpPr>
        <a:xfrm>
          <a:off x="0" y="0"/>
          <a:ext cx="0" cy="0"/>
          <a:chOff x="0" y="0"/>
          <a:chExt cx="0" cy="0"/>
        </a:xfrm>
      </p:grpSpPr>
      <p:sp>
        <p:nvSpPr>
          <p:cNvPr id="78" name="Shape 78"/>
          <p:cNvSpPr txBox="1"/>
          <p:nvPr>
            <p:ph type="ctrTitle"/>
          </p:nvPr>
        </p:nvSpPr>
        <p:spPr>
          <a:xfrm>
            <a:off x="2469358" y="13635320"/>
            <a:ext cx="27979685" cy="9408458"/>
          </a:xfrm>
          <a:prstGeom prst="rect">
            <a:avLst/>
          </a:prstGeom>
          <a:noFill/>
          <a:ln>
            <a:noFill/>
          </a:ln>
        </p:spPr>
        <p:txBody>
          <a:bodyPr anchorCtr="0" anchor="ctr" bIns="91425" lIns="91425" rIns="91425" tIns="91425"/>
          <a:lstStyle>
            <a:lvl1pPr indent="0" marL="0" marR="0" rtl="0" algn="ctr">
              <a:spcBef>
                <a:spcPts val="0"/>
              </a:spcBef>
              <a:spcAft>
                <a:spcPts val="0"/>
              </a:spcAft>
              <a:defRPr b="0" baseline="0" i="0" sz="20600" u="none" cap="none" strike="noStrike">
                <a:solidFill>
                  <a:schemeClr val="dk2"/>
                </a:solidFill>
                <a:latin typeface="Arial"/>
                <a:ea typeface="Arial"/>
                <a:cs typeface="Arial"/>
                <a:sym typeface="Arial"/>
              </a:defRPr>
            </a:lvl1pPr>
            <a:lvl2pPr indent="0" marL="0" marR="0" rtl="0" algn="ctr">
              <a:spcBef>
                <a:spcPts val="0"/>
              </a:spcBef>
              <a:spcAft>
                <a:spcPts val="0"/>
              </a:spcAft>
              <a:defRPr b="0" baseline="0" i="0" sz="20600" u="none" cap="none" strike="noStrike">
                <a:solidFill>
                  <a:schemeClr val="dk2"/>
                </a:solidFill>
                <a:latin typeface="Arial"/>
                <a:ea typeface="Arial"/>
                <a:cs typeface="Arial"/>
                <a:sym typeface="Arial"/>
              </a:defRPr>
            </a:lvl2pPr>
            <a:lvl3pPr indent="0" marL="0" marR="0" rtl="0" algn="ctr">
              <a:spcBef>
                <a:spcPts val="0"/>
              </a:spcBef>
              <a:spcAft>
                <a:spcPts val="0"/>
              </a:spcAft>
              <a:defRPr b="0" baseline="0" i="0" sz="20600" u="none" cap="none" strike="noStrike">
                <a:solidFill>
                  <a:schemeClr val="dk2"/>
                </a:solidFill>
                <a:latin typeface="Arial"/>
                <a:ea typeface="Arial"/>
                <a:cs typeface="Arial"/>
                <a:sym typeface="Arial"/>
              </a:defRPr>
            </a:lvl3pPr>
            <a:lvl4pPr indent="0" marL="0" marR="0" rtl="0" algn="ctr">
              <a:spcBef>
                <a:spcPts val="0"/>
              </a:spcBef>
              <a:spcAft>
                <a:spcPts val="0"/>
              </a:spcAft>
              <a:defRPr b="0" baseline="0" i="0" sz="20600" u="none" cap="none" strike="noStrike">
                <a:solidFill>
                  <a:schemeClr val="dk2"/>
                </a:solidFill>
                <a:latin typeface="Arial"/>
                <a:ea typeface="Arial"/>
                <a:cs typeface="Arial"/>
                <a:sym typeface="Arial"/>
              </a:defRPr>
            </a:lvl4pPr>
            <a:lvl5pPr indent="0" marL="0" marR="0" rtl="0" algn="ctr">
              <a:spcBef>
                <a:spcPts val="0"/>
              </a:spcBef>
              <a:spcAft>
                <a:spcPts val="0"/>
              </a:spcAft>
              <a:defRPr b="0" baseline="0" i="0" sz="20600" u="none" cap="none" strike="noStrike">
                <a:solidFill>
                  <a:schemeClr val="dk2"/>
                </a:solidFill>
                <a:latin typeface="Arial"/>
                <a:ea typeface="Arial"/>
                <a:cs typeface="Arial"/>
                <a:sym typeface="Arial"/>
              </a:defRPr>
            </a:lvl5pPr>
            <a:lvl6pPr indent="0" marL="457200" marR="0" rtl="0" algn="ctr">
              <a:spcBef>
                <a:spcPts val="0"/>
              </a:spcBef>
              <a:spcAft>
                <a:spcPts val="0"/>
              </a:spcAft>
              <a:defRPr b="0" baseline="0" i="0" sz="20600" u="none" cap="none" strike="noStrike">
                <a:solidFill>
                  <a:schemeClr val="dk2"/>
                </a:solidFill>
                <a:latin typeface="Arial"/>
                <a:ea typeface="Arial"/>
                <a:cs typeface="Arial"/>
                <a:sym typeface="Arial"/>
              </a:defRPr>
            </a:lvl6pPr>
            <a:lvl7pPr indent="0" marL="914400" marR="0" rtl="0" algn="ctr">
              <a:spcBef>
                <a:spcPts val="0"/>
              </a:spcBef>
              <a:spcAft>
                <a:spcPts val="0"/>
              </a:spcAft>
              <a:defRPr b="0" baseline="0" i="0" sz="20600" u="none" cap="none" strike="noStrike">
                <a:solidFill>
                  <a:schemeClr val="dk2"/>
                </a:solidFill>
                <a:latin typeface="Arial"/>
                <a:ea typeface="Arial"/>
                <a:cs typeface="Arial"/>
                <a:sym typeface="Arial"/>
              </a:defRPr>
            </a:lvl7pPr>
            <a:lvl8pPr indent="0" marL="1371600" marR="0" rtl="0" algn="ctr">
              <a:spcBef>
                <a:spcPts val="0"/>
              </a:spcBef>
              <a:spcAft>
                <a:spcPts val="0"/>
              </a:spcAft>
              <a:defRPr b="0" baseline="0" i="0" sz="20600" u="none" cap="none" strike="noStrike">
                <a:solidFill>
                  <a:schemeClr val="dk2"/>
                </a:solidFill>
                <a:latin typeface="Arial"/>
                <a:ea typeface="Arial"/>
                <a:cs typeface="Arial"/>
                <a:sym typeface="Arial"/>
              </a:defRPr>
            </a:lvl8pPr>
            <a:lvl9pPr indent="0" marL="1828800" marR="0" rtl="0" algn="ctr">
              <a:spcBef>
                <a:spcPts val="0"/>
              </a:spcBef>
              <a:spcAft>
                <a:spcPts val="0"/>
              </a:spcAft>
              <a:defRPr b="0" baseline="0" i="0" sz="20600" u="none" cap="none" strike="noStrike">
                <a:solidFill>
                  <a:schemeClr val="dk2"/>
                </a:solidFill>
                <a:latin typeface="Arial"/>
                <a:ea typeface="Arial"/>
                <a:cs typeface="Arial"/>
                <a:sym typeface="Arial"/>
              </a:defRPr>
            </a:lvl9pPr>
          </a:lstStyle>
          <a:p/>
        </p:txBody>
      </p:sp>
      <p:sp>
        <p:nvSpPr>
          <p:cNvPr id="79" name="Shape 79"/>
          <p:cNvSpPr txBox="1"/>
          <p:nvPr>
            <p:ph idx="1" type="subTitle"/>
          </p:nvPr>
        </p:nvSpPr>
        <p:spPr>
          <a:xfrm>
            <a:off x="4937523" y="24872579"/>
            <a:ext cx="23043355" cy="11214847"/>
          </a:xfrm>
          <a:prstGeom prst="rect">
            <a:avLst/>
          </a:prstGeom>
          <a:noFill/>
          <a:ln>
            <a:noFill/>
          </a:ln>
        </p:spPr>
        <p:txBody>
          <a:bodyPr anchorCtr="0" anchor="t" bIns="91425" lIns="91425" rIns="91425" tIns="91425"/>
          <a:lstStyle>
            <a:lvl1pPr indent="0" marL="0" marR="0" rtl="0" algn="ctr">
              <a:spcBef>
                <a:spcPts val="3000"/>
              </a:spcBef>
              <a:spcAft>
                <a:spcPts val="0"/>
              </a:spcAft>
              <a:buClr>
                <a:schemeClr val="dk1"/>
              </a:buClr>
              <a:buFont typeface="Arial"/>
              <a:buNone/>
              <a:defRPr b="0" baseline="0" i="0" sz="15000" u="none" cap="none" strike="noStrike">
                <a:solidFill>
                  <a:schemeClr val="dk1"/>
                </a:solidFill>
                <a:latin typeface="Arial"/>
                <a:ea typeface="Arial"/>
                <a:cs typeface="Arial"/>
                <a:sym typeface="Arial"/>
              </a:defRPr>
            </a:lvl1pPr>
            <a:lvl2pPr indent="0" marL="457200" marR="0" rtl="0" algn="ctr">
              <a:spcBef>
                <a:spcPts val="2620"/>
              </a:spcBef>
              <a:spcAft>
                <a:spcPts val="0"/>
              </a:spcAft>
              <a:buClr>
                <a:schemeClr val="dk1"/>
              </a:buClr>
              <a:buFont typeface="Arial"/>
              <a:buNone/>
              <a:defRPr b="0" baseline="0" i="0" sz="13100" u="none" cap="none" strike="noStrike">
                <a:solidFill>
                  <a:schemeClr val="dk1"/>
                </a:solidFill>
                <a:latin typeface="Arial"/>
                <a:ea typeface="Arial"/>
                <a:cs typeface="Arial"/>
                <a:sym typeface="Arial"/>
              </a:defRPr>
            </a:lvl2pPr>
            <a:lvl3pPr indent="0" marL="914400" marR="0" rtl="0" algn="ctr">
              <a:spcBef>
                <a:spcPts val="2240"/>
              </a:spcBef>
              <a:spcAft>
                <a:spcPts val="0"/>
              </a:spcAft>
              <a:buClr>
                <a:schemeClr val="dk1"/>
              </a:buClr>
              <a:buFont typeface="Arial"/>
              <a:buNone/>
              <a:defRPr b="0" baseline="0" i="0" sz="11200" u="none" cap="none" strike="noStrike">
                <a:solidFill>
                  <a:schemeClr val="dk1"/>
                </a:solidFill>
                <a:latin typeface="Arial"/>
                <a:ea typeface="Arial"/>
                <a:cs typeface="Arial"/>
                <a:sym typeface="Arial"/>
              </a:defRPr>
            </a:lvl3pPr>
            <a:lvl4pPr indent="0" marL="1371600" marR="0" rtl="0" algn="ctr">
              <a:spcBef>
                <a:spcPts val="1880"/>
              </a:spcBef>
              <a:spcAft>
                <a:spcPts val="0"/>
              </a:spcAft>
              <a:buClr>
                <a:schemeClr val="dk1"/>
              </a:buClr>
              <a:buFont typeface="Arial"/>
              <a:buNone/>
              <a:defRPr b="0" baseline="0" i="0" sz="9400" u="none" cap="none" strike="noStrike">
                <a:solidFill>
                  <a:schemeClr val="dk1"/>
                </a:solidFill>
                <a:latin typeface="Arial"/>
                <a:ea typeface="Arial"/>
                <a:cs typeface="Arial"/>
                <a:sym typeface="Arial"/>
              </a:defRPr>
            </a:lvl4pPr>
            <a:lvl5pPr indent="0" marL="1828800" marR="0" rtl="0" algn="ctr">
              <a:spcBef>
                <a:spcPts val="1880"/>
              </a:spcBef>
              <a:spcAft>
                <a:spcPts val="0"/>
              </a:spcAft>
              <a:buClr>
                <a:schemeClr val="dk1"/>
              </a:buClr>
              <a:buFont typeface="Arial"/>
              <a:buNone/>
              <a:defRPr b="0" baseline="0" i="0" sz="9400" u="none" cap="none" strike="noStrike">
                <a:solidFill>
                  <a:schemeClr val="dk1"/>
                </a:solidFill>
                <a:latin typeface="Arial"/>
                <a:ea typeface="Arial"/>
                <a:cs typeface="Arial"/>
                <a:sym typeface="Arial"/>
              </a:defRPr>
            </a:lvl5pPr>
            <a:lvl6pPr indent="0" marL="2286000" marR="0" rtl="0" algn="ctr">
              <a:spcBef>
                <a:spcPts val="1880"/>
              </a:spcBef>
              <a:spcAft>
                <a:spcPts val="0"/>
              </a:spcAft>
              <a:buClr>
                <a:schemeClr val="dk1"/>
              </a:buClr>
              <a:buFont typeface="Arial"/>
              <a:buNone/>
              <a:defRPr b="0" baseline="0" i="0" sz="9400" u="none" cap="none" strike="noStrike">
                <a:solidFill>
                  <a:schemeClr val="dk1"/>
                </a:solidFill>
                <a:latin typeface="Arial"/>
                <a:ea typeface="Arial"/>
                <a:cs typeface="Arial"/>
                <a:sym typeface="Arial"/>
              </a:defRPr>
            </a:lvl6pPr>
            <a:lvl7pPr indent="0" marL="2743200" marR="0" rtl="0" algn="ctr">
              <a:spcBef>
                <a:spcPts val="1880"/>
              </a:spcBef>
              <a:spcAft>
                <a:spcPts val="0"/>
              </a:spcAft>
              <a:buClr>
                <a:schemeClr val="dk1"/>
              </a:buClr>
              <a:buFont typeface="Arial"/>
              <a:buNone/>
              <a:defRPr b="0" baseline="0" i="0" sz="9400" u="none" cap="none" strike="noStrike">
                <a:solidFill>
                  <a:schemeClr val="dk1"/>
                </a:solidFill>
                <a:latin typeface="Arial"/>
                <a:ea typeface="Arial"/>
                <a:cs typeface="Arial"/>
                <a:sym typeface="Arial"/>
              </a:defRPr>
            </a:lvl7pPr>
            <a:lvl8pPr indent="0" marL="3200400" marR="0" rtl="0" algn="ctr">
              <a:spcBef>
                <a:spcPts val="1880"/>
              </a:spcBef>
              <a:spcAft>
                <a:spcPts val="0"/>
              </a:spcAft>
              <a:buClr>
                <a:schemeClr val="dk1"/>
              </a:buClr>
              <a:buFont typeface="Arial"/>
              <a:buNone/>
              <a:defRPr b="0" baseline="0" i="0" sz="9400" u="none" cap="none" strike="noStrike">
                <a:solidFill>
                  <a:schemeClr val="dk1"/>
                </a:solidFill>
                <a:latin typeface="Arial"/>
                <a:ea typeface="Arial"/>
                <a:cs typeface="Arial"/>
                <a:sym typeface="Arial"/>
              </a:defRPr>
            </a:lvl8pPr>
            <a:lvl9pPr indent="0" marL="3657600" marR="0" rtl="0" algn="ctr">
              <a:spcBef>
                <a:spcPts val="1880"/>
              </a:spcBef>
              <a:spcAft>
                <a:spcPts val="0"/>
              </a:spcAft>
              <a:buClr>
                <a:schemeClr val="dk1"/>
              </a:buClr>
              <a:buFont typeface="Arial"/>
              <a:buNone/>
              <a:defRPr b="0" baseline="0" i="0" sz="9400" u="none" cap="none" strike="noStrike">
                <a:solidFill>
                  <a:schemeClr val="dk1"/>
                </a:solidFill>
                <a:latin typeface="Arial"/>
                <a:ea typeface="Arial"/>
                <a:cs typeface="Arial"/>
                <a:sym typeface="Arial"/>
              </a:defRPr>
            </a:lvl9pPr>
          </a:lstStyle>
          <a:p/>
        </p:txBody>
      </p:sp>
      <p:sp>
        <p:nvSpPr>
          <p:cNvPr id="80" name="Shape 80"/>
          <p:cNvSpPr txBox="1"/>
          <p:nvPr>
            <p:ph idx="10" type="dt"/>
          </p:nvPr>
        </p:nvSpPr>
        <p:spPr>
          <a:xfrm>
            <a:off x="1644650" y="39968487"/>
            <a:ext cx="7681911" cy="3048000"/>
          </a:xfrm>
          <a:prstGeom prst="rect">
            <a:avLst/>
          </a:prstGeom>
          <a:noFill/>
          <a:ln>
            <a:noFill/>
          </a:ln>
        </p:spPr>
        <p:txBody>
          <a:bodyPr anchorCtr="0" anchor="t" bIns="91425" lIns="91425" rIns="91425" tIns="91425"/>
          <a:lstStyle>
            <a:lvl1pPr indent="0" marL="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1pPr>
            <a:lvl2pPr indent="0" marL="4572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2pPr>
            <a:lvl3pPr indent="0" marL="9144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3pPr>
            <a:lvl4pPr indent="0" marL="13716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4pPr>
            <a:lvl5pPr indent="0" marL="18288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5pPr>
            <a:lvl6pPr indent="0" marL="22860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6pPr>
            <a:lvl7pPr indent="0" marL="32004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7pPr>
            <a:lvl8pPr indent="0" marL="45720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8pPr>
            <a:lvl9pPr indent="0" marL="64008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9pPr>
          </a:lstStyle>
          <a:p/>
        </p:txBody>
      </p:sp>
      <p:sp>
        <p:nvSpPr>
          <p:cNvPr id="81" name="Shape 81"/>
          <p:cNvSpPr txBox="1"/>
          <p:nvPr>
            <p:ph idx="11" type="ftr"/>
          </p:nvPr>
        </p:nvSpPr>
        <p:spPr>
          <a:xfrm>
            <a:off x="11247436" y="39968487"/>
            <a:ext cx="10425112" cy="3048000"/>
          </a:xfrm>
          <a:prstGeom prst="rect">
            <a:avLst/>
          </a:prstGeom>
          <a:noFill/>
          <a:ln>
            <a:noFill/>
          </a:ln>
        </p:spPr>
        <p:txBody>
          <a:bodyPr anchorCtr="0" anchor="t" bIns="91425" lIns="91425" rIns="91425" tIns="91425"/>
          <a:lstStyle>
            <a:lvl1pPr indent="0" marL="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1pPr>
            <a:lvl2pPr indent="0" marL="4572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2pPr>
            <a:lvl3pPr indent="0" marL="9144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3pPr>
            <a:lvl4pPr indent="0" marL="13716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4pPr>
            <a:lvl5pPr indent="0" marL="18288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5pPr>
            <a:lvl6pPr indent="0" marL="22860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6pPr>
            <a:lvl7pPr indent="0" marL="32004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7pPr>
            <a:lvl8pPr indent="0" marL="45720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8pPr>
            <a:lvl9pPr indent="0" marL="64008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9pPr>
          </a:lstStyle>
          <a:p/>
        </p:txBody>
      </p:sp>
      <p:sp>
        <p:nvSpPr>
          <p:cNvPr id="82" name="Shape 82"/>
          <p:cNvSpPr txBox="1"/>
          <p:nvPr>
            <p:ph idx="12" type="sldNum"/>
          </p:nvPr>
        </p:nvSpPr>
        <p:spPr>
          <a:xfrm>
            <a:off x="23591837" y="39968487"/>
            <a:ext cx="7681911"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baseline="0" i="0" lang="en-US" sz="6600" u="none" cap="none" strike="noStrike">
                <a:solidFill>
                  <a:schemeClr val="dk1"/>
                </a:solidFill>
                <a:latin typeface="Arial"/>
                <a:ea typeface="Arial"/>
                <a:cs typeface="Arial"/>
                <a:sym typeface="Arial"/>
              </a:rPr>
              <a:t>‹#›</a:t>
            </a:fld>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vertTitleAndTx">
  <p:cSld name="Vertical Title and Text">
    <p:spTree>
      <p:nvGrpSpPr>
        <p:cNvPr id="18" name="Shape 18"/>
        <p:cNvGrpSpPr/>
        <p:nvPr/>
      </p:nvGrpSpPr>
      <p:grpSpPr>
        <a:xfrm>
          <a:off x="0" y="0"/>
          <a:ext cx="0" cy="0"/>
          <a:chOff x="0" y="0"/>
          <a:chExt cx="0" cy="0"/>
        </a:xfrm>
      </p:grpSpPr>
      <p:sp>
        <p:nvSpPr>
          <p:cNvPr id="19" name="Shape 19"/>
          <p:cNvSpPr txBox="1"/>
          <p:nvPr>
            <p:ph type="title"/>
          </p:nvPr>
        </p:nvSpPr>
        <p:spPr>
          <a:xfrm rot="5400000">
            <a:off x="8844488" y="16778673"/>
            <a:ext cx="37450057" cy="7406877"/>
          </a:xfrm>
          <a:prstGeom prst="rect">
            <a:avLst/>
          </a:prstGeom>
          <a:noFill/>
          <a:ln>
            <a:noFill/>
          </a:ln>
        </p:spPr>
        <p:txBody>
          <a:bodyPr anchorCtr="0" anchor="ctr" bIns="91425" lIns="91425" rIns="91425" tIns="91425"/>
          <a:lstStyle>
            <a:lvl1pPr rtl="0" algn="ctr">
              <a:spcBef>
                <a:spcPts val="0"/>
              </a:spcBef>
              <a:spcAft>
                <a:spcPts val="0"/>
              </a:spcAft>
              <a:defRPr sz="20600">
                <a:solidFill>
                  <a:schemeClr val="dk2"/>
                </a:solidFill>
                <a:latin typeface="Arial"/>
                <a:ea typeface="Arial"/>
                <a:cs typeface="Arial"/>
                <a:sym typeface="Arial"/>
              </a:defRPr>
            </a:lvl1pPr>
            <a:lvl2pPr rtl="0" algn="ctr">
              <a:spcBef>
                <a:spcPts val="0"/>
              </a:spcBef>
              <a:spcAft>
                <a:spcPts val="0"/>
              </a:spcAft>
              <a:defRPr sz="20600">
                <a:solidFill>
                  <a:schemeClr val="dk2"/>
                </a:solidFill>
                <a:latin typeface="Arial"/>
                <a:ea typeface="Arial"/>
                <a:cs typeface="Arial"/>
                <a:sym typeface="Arial"/>
              </a:defRPr>
            </a:lvl2pPr>
            <a:lvl3pPr rtl="0" algn="ctr">
              <a:spcBef>
                <a:spcPts val="0"/>
              </a:spcBef>
              <a:spcAft>
                <a:spcPts val="0"/>
              </a:spcAft>
              <a:defRPr sz="20600">
                <a:solidFill>
                  <a:schemeClr val="dk2"/>
                </a:solidFill>
                <a:latin typeface="Arial"/>
                <a:ea typeface="Arial"/>
                <a:cs typeface="Arial"/>
                <a:sym typeface="Arial"/>
              </a:defRPr>
            </a:lvl3pPr>
            <a:lvl4pPr rtl="0" algn="ctr">
              <a:spcBef>
                <a:spcPts val="0"/>
              </a:spcBef>
              <a:spcAft>
                <a:spcPts val="0"/>
              </a:spcAft>
              <a:defRPr sz="20600">
                <a:solidFill>
                  <a:schemeClr val="dk2"/>
                </a:solidFill>
                <a:latin typeface="Arial"/>
                <a:ea typeface="Arial"/>
                <a:cs typeface="Arial"/>
                <a:sym typeface="Arial"/>
              </a:defRPr>
            </a:lvl4pPr>
            <a:lvl5pPr rtl="0" algn="ctr">
              <a:spcBef>
                <a:spcPts val="0"/>
              </a:spcBef>
              <a:spcAft>
                <a:spcPts val="0"/>
              </a:spcAft>
              <a:defRPr sz="20600">
                <a:solidFill>
                  <a:schemeClr val="dk2"/>
                </a:solidFill>
                <a:latin typeface="Arial"/>
                <a:ea typeface="Arial"/>
                <a:cs typeface="Arial"/>
                <a:sym typeface="Arial"/>
              </a:defRPr>
            </a:lvl5pPr>
            <a:lvl6pPr marL="457200" rtl="0" algn="ctr">
              <a:spcBef>
                <a:spcPts val="0"/>
              </a:spcBef>
              <a:spcAft>
                <a:spcPts val="0"/>
              </a:spcAft>
              <a:defRPr sz="20600">
                <a:solidFill>
                  <a:schemeClr val="dk2"/>
                </a:solidFill>
                <a:latin typeface="Arial"/>
                <a:ea typeface="Arial"/>
                <a:cs typeface="Arial"/>
                <a:sym typeface="Arial"/>
              </a:defRPr>
            </a:lvl6pPr>
            <a:lvl7pPr marL="914400" rtl="0" algn="ctr">
              <a:spcBef>
                <a:spcPts val="0"/>
              </a:spcBef>
              <a:spcAft>
                <a:spcPts val="0"/>
              </a:spcAft>
              <a:defRPr sz="20600">
                <a:solidFill>
                  <a:schemeClr val="dk2"/>
                </a:solidFill>
                <a:latin typeface="Arial"/>
                <a:ea typeface="Arial"/>
                <a:cs typeface="Arial"/>
                <a:sym typeface="Arial"/>
              </a:defRPr>
            </a:lvl7pPr>
            <a:lvl8pPr marL="1371600" rtl="0" algn="ctr">
              <a:spcBef>
                <a:spcPts val="0"/>
              </a:spcBef>
              <a:spcAft>
                <a:spcPts val="0"/>
              </a:spcAft>
              <a:defRPr sz="20600">
                <a:solidFill>
                  <a:schemeClr val="dk2"/>
                </a:solidFill>
                <a:latin typeface="Arial"/>
                <a:ea typeface="Arial"/>
                <a:cs typeface="Arial"/>
                <a:sym typeface="Arial"/>
              </a:defRPr>
            </a:lvl8pPr>
            <a:lvl9pPr marL="1828800" rtl="0" algn="ctr">
              <a:spcBef>
                <a:spcPts val="0"/>
              </a:spcBef>
              <a:spcAft>
                <a:spcPts val="0"/>
              </a:spcAft>
              <a:defRPr sz="20600">
                <a:solidFill>
                  <a:schemeClr val="dk2"/>
                </a:solidFill>
                <a:latin typeface="Arial"/>
                <a:ea typeface="Arial"/>
                <a:cs typeface="Arial"/>
                <a:sym typeface="Arial"/>
              </a:defRPr>
            </a:lvl9pPr>
          </a:lstStyle>
          <a:p/>
        </p:txBody>
      </p:sp>
      <p:sp>
        <p:nvSpPr>
          <p:cNvPr id="20" name="Shape 20"/>
          <p:cNvSpPr txBox="1"/>
          <p:nvPr>
            <p:ph idx="1" type="body"/>
          </p:nvPr>
        </p:nvSpPr>
        <p:spPr>
          <a:xfrm rot="5400000">
            <a:off x="-6026415" y="9428945"/>
            <a:ext cx="37450057" cy="22106334"/>
          </a:xfrm>
          <a:prstGeom prst="rect">
            <a:avLst/>
          </a:prstGeom>
          <a:noFill/>
          <a:ln>
            <a:noFill/>
          </a:ln>
        </p:spPr>
        <p:txBody>
          <a:bodyPr anchorCtr="0" anchor="t" bIns="91425" lIns="91425" rIns="91425" tIns="91425"/>
          <a:lstStyle>
            <a:lvl1pPr indent="-654050" marL="1606550" rtl="0" algn="l">
              <a:spcBef>
                <a:spcPts val="3000"/>
              </a:spcBef>
              <a:spcAft>
                <a:spcPts val="0"/>
              </a:spcAft>
              <a:buClr>
                <a:schemeClr val="dk1"/>
              </a:buClr>
              <a:buFont typeface="Arial"/>
              <a:buChar char="•"/>
              <a:defRPr sz="15000">
                <a:solidFill>
                  <a:schemeClr val="dk1"/>
                </a:solidFill>
                <a:latin typeface="Arial"/>
                <a:ea typeface="Arial"/>
                <a:cs typeface="Arial"/>
                <a:sym typeface="Arial"/>
              </a:defRPr>
            </a:lvl1pPr>
            <a:lvl2pPr indent="-515937" marL="3481388" rtl="0" algn="l">
              <a:spcBef>
                <a:spcPts val="2620"/>
              </a:spcBef>
              <a:spcAft>
                <a:spcPts val="0"/>
              </a:spcAft>
              <a:buClr>
                <a:schemeClr val="dk1"/>
              </a:buClr>
              <a:buFont typeface="Arial"/>
              <a:buChar char="–"/>
              <a:defRPr sz="13100">
                <a:solidFill>
                  <a:schemeClr val="dk1"/>
                </a:solidFill>
                <a:latin typeface="Arial"/>
                <a:ea typeface="Arial"/>
                <a:cs typeface="Arial"/>
                <a:sym typeface="Arial"/>
              </a:defRPr>
            </a:lvl2pPr>
            <a:lvl3pPr indent="-365125" marL="5356225" rtl="0" algn="l">
              <a:spcBef>
                <a:spcPts val="2240"/>
              </a:spcBef>
              <a:spcAft>
                <a:spcPts val="0"/>
              </a:spcAft>
              <a:buClr>
                <a:schemeClr val="dk1"/>
              </a:buClr>
              <a:buFont typeface="Arial"/>
              <a:buChar char="•"/>
              <a:defRPr sz="11200">
                <a:solidFill>
                  <a:schemeClr val="dk1"/>
                </a:solidFill>
                <a:latin typeface="Arial"/>
                <a:ea typeface="Arial"/>
                <a:cs typeface="Arial"/>
                <a:sym typeface="Arial"/>
              </a:defRPr>
            </a:lvl3pPr>
            <a:lvl4pPr indent="-474663" marL="7497763" rtl="0" algn="l">
              <a:spcBef>
                <a:spcPts val="1880"/>
              </a:spcBef>
              <a:spcAft>
                <a:spcPts val="0"/>
              </a:spcAft>
              <a:buClr>
                <a:schemeClr val="dk1"/>
              </a:buClr>
              <a:buFont typeface="Arial"/>
              <a:buChar char="–"/>
              <a:defRPr sz="9400">
                <a:solidFill>
                  <a:schemeClr val="dk1"/>
                </a:solidFill>
                <a:latin typeface="Arial"/>
                <a:ea typeface="Arial"/>
                <a:cs typeface="Arial"/>
                <a:sym typeface="Arial"/>
              </a:defRPr>
            </a:lvl4pPr>
            <a:lvl5pPr indent="-484188" marL="9640888" rtl="0" algn="l">
              <a:spcBef>
                <a:spcPts val="1880"/>
              </a:spcBef>
              <a:spcAft>
                <a:spcPts val="0"/>
              </a:spcAft>
              <a:buClr>
                <a:schemeClr val="dk1"/>
              </a:buClr>
              <a:buFont typeface="Arial"/>
              <a:buChar char="»"/>
              <a:defRPr sz="9400">
                <a:solidFill>
                  <a:schemeClr val="dk1"/>
                </a:solidFill>
                <a:latin typeface="Arial"/>
                <a:ea typeface="Arial"/>
                <a:cs typeface="Arial"/>
                <a:sym typeface="Arial"/>
              </a:defRPr>
            </a:lvl5pPr>
            <a:lvl6pPr indent="-484188" marL="10098088" rtl="0" algn="l">
              <a:spcBef>
                <a:spcPts val="1880"/>
              </a:spcBef>
              <a:spcAft>
                <a:spcPts val="0"/>
              </a:spcAft>
              <a:buClr>
                <a:schemeClr val="dk1"/>
              </a:buClr>
              <a:buFont typeface="Arial"/>
              <a:buChar char="»"/>
              <a:defRPr sz="9400">
                <a:solidFill>
                  <a:schemeClr val="dk1"/>
                </a:solidFill>
                <a:latin typeface="Arial"/>
                <a:ea typeface="Arial"/>
                <a:cs typeface="Arial"/>
                <a:sym typeface="Arial"/>
              </a:defRPr>
            </a:lvl6pPr>
            <a:lvl7pPr indent="-484188" marL="10555288" rtl="0" algn="l">
              <a:spcBef>
                <a:spcPts val="1880"/>
              </a:spcBef>
              <a:spcAft>
                <a:spcPts val="0"/>
              </a:spcAft>
              <a:buClr>
                <a:schemeClr val="dk1"/>
              </a:buClr>
              <a:buFont typeface="Arial"/>
              <a:buChar char="»"/>
              <a:defRPr sz="9400">
                <a:solidFill>
                  <a:schemeClr val="dk1"/>
                </a:solidFill>
                <a:latin typeface="Arial"/>
                <a:ea typeface="Arial"/>
                <a:cs typeface="Arial"/>
                <a:sym typeface="Arial"/>
              </a:defRPr>
            </a:lvl7pPr>
            <a:lvl8pPr indent="-484188" marL="11012488" rtl="0" algn="l">
              <a:spcBef>
                <a:spcPts val="1880"/>
              </a:spcBef>
              <a:spcAft>
                <a:spcPts val="0"/>
              </a:spcAft>
              <a:buClr>
                <a:schemeClr val="dk1"/>
              </a:buClr>
              <a:buFont typeface="Arial"/>
              <a:buChar char="»"/>
              <a:defRPr sz="9400">
                <a:solidFill>
                  <a:schemeClr val="dk1"/>
                </a:solidFill>
                <a:latin typeface="Arial"/>
                <a:ea typeface="Arial"/>
                <a:cs typeface="Arial"/>
                <a:sym typeface="Arial"/>
              </a:defRPr>
            </a:lvl8pPr>
            <a:lvl9pPr indent="-484188" marL="11469688" rtl="0" algn="l">
              <a:spcBef>
                <a:spcPts val="1880"/>
              </a:spcBef>
              <a:spcAft>
                <a:spcPts val="0"/>
              </a:spcAft>
              <a:buClr>
                <a:schemeClr val="dk1"/>
              </a:buClr>
              <a:buFont typeface="Arial"/>
              <a:buChar char="»"/>
              <a:defRPr sz="9400">
                <a:solidFill>
                  <a:schemeClr val="dk1"/>
                </a:solidFill>
                <a:latin typeface="Arial"/>
                <a:ea typeface="Arial"/>
                <a:cs typeface="Arial"/>
                <a:sym typeface="Arial"/>
              </a:defRPr>
            </a:lvl9pPr>
          </a:lstStyle>
          <a:p/>
        </p:txBody>
      </p:sp>
      <p:sp>
        <p:nvSpPr>
          <p:cNvPr id="21" name="Shape 21"/>
          <p:cNvSpPr txBox="1"/>
          <p:nvPr>
            <p:ph idx="10" type="dt"/>
          </p:nvPr>
        </p:nvSpPr>
        <p:spPr>
          <a:xfrm>
            <a:off x="1644650" y="39968487"/>
            <a:ext cx="7681911" cy="3048000"/>
          </a:xfrm>
          <a:prstGeom prst="rect">
            <a:avLst/>
          </a:prstGeom>
          <a:noFill/>
          <a:ln>
            <a:noFill/>
          </a:ln>
        </p:spPr>
        <p:txBody>
          <a:bodyPr anchorCtr="0" anchor="t" bIns="91425" lIns="91425" rIns="91425" tIns="91425"/>
          <a:lstStyle>
            <a:lvl1pPr indent="0" marL="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1pPr>
            <a:lvl2pPr indent="0" marL="4572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2pPr>
            <a:lvl3pPr indent="0" marL="9144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3pPr>
            <a:lvl4pPr indent="0" marL="13716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4pPr>
            <a:lvl5pPr indent="0" marL="18288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5pPr>
            <a:lvl6pPr indent="0" marL="22860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6pPr>
            <a:lvl7pPr indent="0" marL="32004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7pPr>
            <a:lvl8pPr indent="0" marL="45720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8pPr>
            <a:lvl9pPr indent="0" marL="64008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9pPr>
          </a:lstStyle>
          <a:p/>
        </p:txBody>
      </p:sp>
      <p:sp>
        <p:nvSpPr>
          <p:cNvPr id="22" name="Shape 22"/>
          <p:cNvSpPr txBox="1"/>
          <p:nvPr>
            <p:ph idx="11" type="ftr"/>
          </p:nvPr>
        </p:nvSpPr>
        <p:spPr>
          <a:xfrm>
            <a:off x="11247436" y="39968487"/>
            <a:ext cx="10425112" cy="3048000"/>
          </a:xfrm>
          <a:prstGeom prst="rect">
            <a:avLst/>
          </a:prstGeom>
          <a:noFill/>
          <a:ln>
            <a:noFill/>
          </a:ln>
        </p:spPr>
        <p:txBody>
          <a:bodyPr anchorCtr="0" anchor="t" bIns="91425" lIns="91425" rIns="91425" tIns="91425"/>
          <a:lstStyle>
            <a:lvl1pPr indent="0" marL="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1pPr>
            <a:lvl2pPr indent="0" marL="4572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2pPr>
            <a:lvl3pPr indent="0" marL="9144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3pPr>
            <a:lvl4pPr indent="0" marL="13716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4pPr>
            <a:lvl5pPr indent="0" marL="18288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5pPr>
            <a:lvl6pPr indent="0" marL="22860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6pPr>
            <a:lvl7pPr indent="0" marL="32004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7pPr>
            <a:lvl8pPr indent="0" marL="45720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8pPr>
            <a:lvl9pPr indent="0" marL="64008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9pPr>
          </a:lstStyle>
          <a:p/>
        </p:txBody>
      </p:sp>
      <p:sp>
        <p:nvSpPr>
          <p:cNvPr id="23" name="Shape 23"/>
          <p:cNvSpPr txBox="1"/>
          <p:nvPr>
            <p:ph idx="12" type="sldNum"/>
          </p:nvPr>
        </p:nvSpPr>
        <p:spPr>
          <a:xfrm>
            <a:off x="23591837" y="39968487"/>
            <a:ext cx="7681911"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baseline="0" i="0" lang="en-US" sz="6600" u="none" cap="none" strike="noStrike">
                <a:solidFill>
                  <a:schemeClr val="dk1"/>
                </a:solidFill>
                <a:latin typeface="Arial"/>
                <a:ea typeface="Arial"/>
                <a:cs typeface="Arial"/>
                <a:sym typeface="Arial"/>
              </a:rPr>
              <a:t>‹#›</a:t>
            </a:fld>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vertTx">
  <p:cSld name="Title and Vertical Text">
    <p:spTree>
      <p:nvGrpSpPr>
        <p:cNvPr id="24" name="Shape 24"/>
        <p:cNvGrpSpPr/>
        <p:nvPr/>
      </p:nvGrpSpPr>
      <p:grpSpPr>
        <a:xfrm>
          <a:off x="0" y="0"/>
          <a:ext cx="0" cy="0"/>
          <a:chOff x="0" y="0"/>
          <a:chExt cx="0" cy="0"/>
        </a:xfrm>
      </p:grpSpPr>
      <p:sp>
        <p:nvSpPr>
          <p:cNvPr id="25" name="Shape 25"/>
          <p:cNvSpPr txBox="1"/>
          <p:nvPr>
            <p:ph type="title"/>
          </p:nvPr>
        </p:nvSpPr>
        <p:spPr>
          <a:xfrm>
            <a:off x="1646236" y="1757361"/>
            <a:ext cx="29627511" cy="7315200"/>
          </a:xfrm>
          <a:prstGeom prst="rect">
            <a:avLst/>
          </a:prstGeom>
          <a:noFill/>
          <a:ln>
            <a:noFill/>
          </a:ln>
        </p:spPr>
        <p:txBody>
          <a:bodyPr anchorCtr="0" anchor="ctr" bIns="91425" lIns="91425" rIns="91425" tIns="91425"/>
          <a:lstStyle>
            <a:lvl1pPr rtl="0" algn="ctr">
              <a:spcBef>
                <a:spcPts val="0"/>
              </a:spcBef>
              <a:spcAft>
                <a:spcPts val="0"/>
              </a:spcAft>
              <a:defRPr sz="20600">
                <a:solidFill>
                  <a:schemeClr val="dk2"/>
                </a:solidFill>
                <a:latin typeface="Arial"/>
                <a:ea typeface="Arial"/>
                <a:cs typeface="Arial"/>
                <a:sym typeface="Arial"/>
              </a:defRPr>
            </a:lvl1pPr>
            <a:lvl2pPr rtl="0" algn="ctr">
              <a:spcBef>
                <a:spcPts val="0"/>
              </a:spcBef>
              <a:spcAft>
                <a:spcPts val="0"/>
              </a:spcAft>
              <a:defRPr sz="20600">
                <a:solidFill>
                  <a:schemeClr val="dk2"/>
                </a:solidFill>
                <a:latin typeface="Arial"/>
                <a:ea typeface="Arial"/>
                <a:cs typeface="Arial"/>
                <a:sym typeface="Arial"/>
              </a:defRPr>
            </a:lvl2pPr>
            <a:lvl3pPr rtl="0" algn="ctr">
              <a:spcBef>
                <a:spcPts val="0"/>
              </a:spcBef>
              <a:spcAft>
                <a:spcPts val="0"/>
              </a:spcAft>
              <a:defRPr sz="20600">
                <a:solidFill>
                  <a:schemeClr val="dk2"/>
                </a:solidFill>
                <a:latin typeface="Arial"/>
                <a:ea typeface="Arial"/>
                <a:cs typeface="Arial"/>
                <a:sym typeface="Arial"/>
              </a:defRPr>
            </a:lvl3pPr>
            <a:lvl4pPr rtl="0" algn="ctr">
              <a:spcBef>
                <a:spcPts val="0"/>
              </a:spcBef>
              <a:spcAft>
                <a:spcPts val="0"/>
              </a:spcAft>
              <a:defRPr sz="20600">
                <a:solidFill>
                  <a:schemeClr val="dk2"/>
                </a:solidFill>
                <a:latin typeface="Arial"/>
                <a:ea typeface="Arial"/>
                <a:cs typeface="Arial"/>
                <a:sym typeface="Arial"/>
              </a:defRPr>
            </a:lvl4pPr>
            <a:lvl5pPr rtl="0" algn="ctr">
              <a:spcBef>
                <a:spcPts val="0"/>
              </a:spcBef>
              <a:spcAft>
                <a:spcPts val="0"/>
              </a:spcAft>
              <a:defRPr sz="20600">
                <a:solidFill>
                  <a:schemeClr val="dk2"/>
                </a:solidFill>
                <a:latin typeface="Arial"/>
                <a:ea typeface="Arial"/>
                <a:cs typeface="Arial"/>
                <a:sym typeface="Arial"/>
              </a:defRPr>
            </a:lvl5pPr>
            <a:lvl6pPr marL="457200" rtl="0" algn="ctr">
              <a:spcBef>
                <a:spcPts val="0"/>
              </a:spcBef>
              <a:spcAft>
                <a:spcPts val="0"/>
              </a:spcAft>
              <a:defRPr sz="20600">
                <a:solidFill>
                  <a:schemeClr val="dk2"/>
                </a:solidFill>
                <a:latin typeface="Arial"/>
                <a:ea typeface="Arial"/>
                <a:cs typeface="Arial"/>
                <a:sym typeface="Arial"/>
              </a:defRPr>
            </a:lvl6pPr>
            <a:lvl7pPr marL="914400" rtl="0" algn="ctr">
              <a:spcBef>
                <a:spcPts val="0"/>
              </a:spcBef>
              <a:spcAft>
                <a:spcPts val="0"/>
              </a:spcAft>
              <a:defRPr sz="20600">
                <a:solidFill>
                  <a:schemeClr val="dk2"/>
                </a:solidFill>
                <a:latin typeface="Arial"/>
                <a:ea typeface="Arial"/>
                <a:cs typeface="Arial"/>
                <a:sym typeface="Arial"/>
              </a:defRPr>
            </a:lvl7pPr>
            <a:lvl8pPr marL="1371600" rtl="0" algn="ctr">
              <a:spcBef>
                <a:spcPts val="0"/>
              </a:spcBef>
              <a:spcAft>
                <a:spcPts val="0"/>
              </a:spcAft>
              <a:defRPr sz="20600">
                <a:solidFill>
                  <a:schemeClr val="dk2"/>
                </a:solidFill>
                <a:latin typeface="Arial"/>
                <a:ea typeface="Arial"/>
                <a:cs typeface="Arial"/>
                <a:sym typeface="Arial"/>
              </a:defRPr>
            </a:lvl8pPr>
            <a:lvl9pPr marL="1828800" rtl="0" algn="ctr">
              <a:spcBef>
                <a:spcPts val="0"/>
              </a:spcBef>
              <a:spcAft>
                <a:spcPts val="0"/>
              </a:spcAft>
              <a:defRPr sz="20600">
                <a:solidFill>
                  <a:schemeClr val="dk2"/>
                </a:solidFill>
                <a:latin typeface="Arial"/>
                <a:ea typeface="Arial"/>
                <a:cs typeface="Arial"/>
                <a:sym typeface="Arial"/>
              </a:defRPr>
            </a:lvl9pPr>
          </a:lstStyle>
          <a:p/>
        </p:txBody>
      </p:sp>
      <p:sp>
        <p:nvSpPr>
          <p:cNvPr id="26" name="Shape 26"/>
          <p:cNvSpPr txBox="1"/>
          <p:nvPr>
            <p:ph idx="1" type="body"/>
          </p:nvPr>
        </p:nvSpPr>
        <p:spPr>
          <a:xfrm rot="5400000">
            <a:off x="1978025" y="9910762"/>
            <a:ext cx="28963937" cy="29627511"/>
          </a:xfrm>
          <a:prstGeom prst="rect">
            <a:avLst/>
          </a:prstGeom>
          <a:noFill/>
          <a:ln>
            <a:noFill/>
          </a:ln>
        </p:spPr>
        <p:txBody>
          <a:bodyPr anchorCtr="0" anchor="t" bIns="91425" lIns="91425" rIns="91425" tIns="91425"/>
          <a:lstStyle>
            <a:lvl1pPr indent="-654050" marL="1606550" rtl="0" algn="l">
              <a:spcBef>
                <a:spcPts val="3000"/>
              </a:spcBef>
              <a:spcAft>
                <a:spcPts val="0"/>
              </a:spcAft>
              <a:buClr>
                <a:schemeClr val="dk1"/>
              </a:buClr>
              <a:buFont typeface="Arial"/>
              <a:buChar char="•"/>
              <a:defRPr sz="15000">
                <a:solidFill>
                  <a:schemeClr val="dk1"/>
                </a:solidFill>
                <a:latin typeface="Arial"/>
                <a:ea typeface="Arial"/>
                <a:cs typeface="Arial"/>
                <a:sym typeface="Arial"/>
              </a:defRPr>
            </a:lvl1pPr>
            <a:lvl2pPr indent="-515937" marL="3481388" rtl="0" algn="l">
              <a:spcBef>
                <a:spcPts val="2620"/>
              </a:spcBef>
              <a:spcAft>
                <a:spcPts val="0"/>
              </a:spcAft>
              <a:buClr>
                <a:schemeClr val="dk1"/>
              </a:buClr>
              <a:buFont typeface="Arial"/>
              <a:buChar char="–"/>
              <a:defRPr sz="13100">
                <a:solidFill>
                  <a:schemeClr val="dk1"/>
                </a:solidFill>
                <a:latin typeface="Arial"/>
                <a:ea typeface="Arial"/>
                <a:cs typeface="Arial"/>
                <a:sym typeface="Arial"/>
              </a:defRPr>
            </a:lvl2pPr>
            <a:lvl3pPr indent="-365125" marL="5356225" rtl="0" algn="l">
              <a:spcBef>
                <a:spcPts val="2240"/>
              </a:spcBef>
              <a:spcAft>
                <a:spcPts val="0"/>
              </a:spcAft>
              <a:buClr>
                <a:schemeClr val="dk1"/>
              </a:buClr>
              <a:buFont typeface="Arial"/>
              <a:buChar char="•"/>
              <a:defRPr sz="11200">
                <a:solidFill>
                  <a:schemeClr val="dk1"/>
                </a:solidFill>
                <a:latin typeface="Arial"/>
                <a:ea typeface="Arial"/>
                <a:cs typeface="Arial"/>
                <a:sym typeface="Arial"/>
              </a:defRPr>
            </a:lvl3pPr>
            <a:lvl4pPr indent="-474663" marL="7497763" rtl="0" algn="l">
              <a:spcBef>
                <a:spcPts val="1880"/>
              </a:spcBef>
              <a:spcAft>
                <a:spcPts val="0"/>
              </a:spcAft>
              <a:buClr>
                <a:schemeClr val="dk1"/>
              </a:buClr>
              <a:buFont typeface="Arial"/>
              <a:buChar char="–"/>
              <a:defRPr sz="9400">
                <a:solidFill>
                  <a:schemeClr val="dk1"/>
                </a:solidFill>
                <a:latin typeface="Arial"/>
                <a:ea typeface="Arial"/>
                <a:cs typeface="Arial"/>
                <a:sym typeface="Arial"/>
              </a:defRPr>
            </a:lvl4pPr>
            <a:lvl5pPr indent="-484188" marL="9640888" rtl="0" algn="l">
              <a:spcBef>
                <a:spcPts val="1880"/>
              </a:spcBef>
              <a:spcAft>
                <a:spcPts val="0"/>
              </a:spcAft>
              <a:buClr>
                <a:schemeClr val="dk1"/>
              </a:buClr>
              <a:buFont typeface="Arial"/>
              <a:buChar char="»"/>
              <a:defRPr sz="9400">
                <a:solidFill>
                  <a:schemeClr val="dk1"/>
                </a:solidFill>
                <a:latin typeface="Arial"/>
                <a:ea typeface="Arial"/>
                <a:cs typeface="Arial"/>
                <a:sym typeface="Arial"/>
              </a:defRPr>
            </a:lvl5pPr>
            <a:lvl6pPr indent="-484188" marL="10098088" rtl="0" algn="l">
              <a:spcBef>
                <a:spcPts val="1880"/>
              </a:spcBef>
              <a:spcAft>
                <a:spcPts val="0"/>
              </a:spcAft>
              <a:buClr>
                <a:schemeClr val="dk1"/>
              </a:buClr>
              <a:buFont typeface="Arial"/>
              <a:buChar char="»"/>
              <a:defRPr sz="9400">
                <a:solidFill>
                  <a:schemeClr val="dk1"/>
                </a:solidFill>
                <a:latin typeface="Arial"/>
                <a:ea typeface="Arial"/>
                <a:cs typeface="Arial"/>
                <a:sym typeface="Arial"/>
              </a:defRPr>
            </a:lvl6pPr>
            <a:lvl7pPr indent="-484188" marL="10555288" rtl="0" algn="l">
              <a:spcBef>
                <a:spcPts val="1880"/>
              </a:spcBef>
              <a:spcAft>
                <a:spcPts val="0"/>
              </a:spcAft>
              <a:buClr>
                <a:schemeClr val="dk1"/>
              </a:buClr>
              <a:buFont typeface="Arial"/>
              <a:buChar char="»"/>
              <a:defRPr sz="9400">
                <a:solidFill>
                  <a:schemeClr val="dk1"/>
                </a:solidFill>
                <a:latin typeface="Arial"/>
                <a:ea typeface="Arial"/>
                <a:cs typeface="Arial"/>
                <a:sym typeface="Arial"/>
              </a:defRPr>
            </a:lvl7pPr>
            <a:lvl8pPr indent="-484188" marL="11012488" rtl="0" algn="l">
              <a:spcBef>
                <a:spcPts val="1880"/>
              </a:spcBef>
              <a:spcAft>
                <a:spcPts val="0"/>
              </a:spcAft>
              <a:buClr>
                <a:schemeClr val="dk1"/>
              </a:buClr>
              <a:buFont typeface="Arial"/>
              <a:buChar char="»"/>
              <a:defRPr sz="9400">
                <a:solidFill>
                  <a:schemeClr val="dk1"/>
                </a:solidFill>
                <a:latin typeface="Arial"/>
                <a:ea typeface="Arial"/>
                <a:cs typeface="Arial"/>
                <a:sym typeface="Arial"/>
              </a:defRPr>
            </a:lvl8pPr>
            <a:lvl9pPr indent="-484188" marL="11469688" rtl="0" algn="l">
              <a:spcBef>
                <a:spcPts val="1880"/>
              </a:spcBef>
              <a:spcAft>
                <a:spcPts val="0"/>
              </a:spcAft>
              <a:buClr>
                <a:schemeClr val="dk1"/>
              </a:buClr>
              <a:buFont typeface="Arial"/>
              <a:buChar char="»"/>
              <a:defRPr sz="9400">
                <a:solidFill>
                  <a:schemeClr val="dk1"/>
                </a:solidFill>
                <a:latin typeface="Arial"/>
                <a:ea typeface="Arial"/>
                <a:cs typeface="Arial"/>
                <a:sym typeface="Arial"/>
              </a:defRPr>
            </a:lvl9pPr>
          </a:lstStyle>
          <a:p/>
        </p:txBody>
      </p:sp>
      <p:sp>
        <p:nvSpPr>
          <p:cNvPr id="27" name="Shape 27"/>
          <p:cNvSpPr txBox="1"/>
          <p:nvPr>
            <p:ph idx="10" type="dt"/>
          </p:nvPr>
        </p:nvSpPr>
        <p:spPr>
          <a:xfrm>
            <a:off x="1644650" y="39968487"/>
            <a:ext cx="7681911" cy="3048000"/>
          </a:xfrm>
          <a:prstGeom prst="rect">
            <a:avLst/>
          </a:prstGeom>
          <a:noFill/>
          <a:ln>
            <a:noFill/>
          </a:ln>
        </p:spPr>
        <p:txBody>
          <a:bodyPr anchorCtr="0" anchor="t" bIns="91425" lIns="91425" rIns="91425" tIns="91425"/>
          <a:lstStyle>
            <a:lvl1pPr indent="0" marL="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1pPr>
            <a:lvl2pPr indent="0" marL="4572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2pPr>
            <a:lvl3pPr indent="0" marL="9144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3pPr>
            <a:lvl4pPr indent="0" marL="13716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4pPr>
            <a:lvl5pPr indent="0" marL="18288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5pPr>
            <a:lvl6pPr indent="0" marL="22860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6pPr>
            <a:lvl7pPr indent="0" marL="32004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7pPr>
            <a:lvl8pPr indent="0" marL="45720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8pPr>
            <a:lvl9pPr indent="0" marL="64008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9pPr>
          </a:lstStyle>
          <a:p/>
        </p:txBody>
      </p:sp>
      <p:sp>
        <p:nvSpPr>
          <p:cNvPr id="28" name="Shape 28"/>
          <p:cNvSpPr txBox="1"/>
          <p:nvPr>
            <p:ph idx="11" type="ftr"/>
          </p:nvPr>
        </p:nvSpPr>
        <p:spPr>
          <a:xfrm>
            <a:off x="11247436" y="39968487"/>
            <a:ext cx="10425112" cy="3048000"/>
          </a:xfrm>
          <a:prstGeom prst="rect">
            <a:avLst/>
          </a:prstGeom>
          <a:noFill/>
          <a:ln>
            <a:noFill/>
          </a:ln>
        </p:spPr>
        <p:txBody>
          <a:bodyPr anchorCtr="0" anchor="t" bIns="91425" lIns="91425" rIns="91425" tIns="91425"/>
          <a:lstStyle>
            <a:lvl1pPr indent="0" marL="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1pPr>
            <a:lvl2pPr indent="0" marL="4572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2pPr>
            <a:lvl3pPr indent="0" marL="9144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3pPr>
            <a:lvl4pPr indent="0" marL="13716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4pPr>
            <a:lvl5pPr indent="0" marL="18288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5pPr>
            <a:lvl6pPr indent="0" marL="22860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6pPr>
            <a:lvl7pPr indent="0" marL="32004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7pPr>
            <a:lvl8pPr indent="0" marL="45720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8pPr>
            <a:lvl9pPr indent="0" marL="64008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9pPr>
          </a:lstStyle>
          <a:p/>
        </p:txBody>
      </p:sp>
      <p:sp>
        <p:nvSpPr>
          <p:cNvPr id="29" name="Shape 29"/>
          <p:cNvSpPr txBox="1"/>
          <p:nvPr>
            <p:ph idx="12" type="sldNum"/>
          </p:nvPr>
        </p:nvSpPr>
        <p:spPr>
          <a:xfrm>
            <a:off x="23591837" y="39968487"/>
            <a:ext cx="7681911"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baseline="0" i="0" lang="en-US" sz="6600" u="none" cap="none" strike="noStrike">
                <a:solidFill>
                  <a:schemeClr val="dk1"/>
                </a:solidFill>
                <a:latin typeface="Arial"/>
                <a:ea typeface="Arial"/>
                <a:cs typeface="Arial"/>
                <a:sym typeface="Arial"/>
              </a:rPr>
              <a:t>‹#›</a:t>
            </a:fld>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picTx">
  <p:cSld name="Picture with Caption">
    <p:spTree>
      <p:nvGrpSpPr>
        <p:cNvPr id="30" name="Shape 30"/>
        <p:cNvGrpSpPr/>
        <p:nvPr/>
      </p:nvGrpSpPr>
      <p:grpSpPr>
        <a:xfrm>
          <a:off x="0" y="0"/>
          <a:ext cx="0" cy="0"/>
          <a:chOff x="0" y="0"/>
          <a:chExt cx="0" cy="0"/>
        </a:xfrm>
      </p:grpSpPr>
      <p:sp>
        <p:nvSpPr>
          <p:cNvPr id="31" name="Shape 31"/>
          <p:cNvSpPr txBox="1"/>
          <p:nvPr>
            <p:ph type="title"/>
          </p:nvPr>
        </p:nvSpPr>
        <p:spPr>
          <a:xfrm>
            <a:off x="6451998" y="30724287"/>
            <a:ext cx="19751277" cy="3626223"/>
          </a:xfrm>
          <a:prstGeom prst="rect">
            <a:avLst/>
          </a:prstGeom>
          <a:noFill/>
          <a:ln>
            <a:noFill/>
          </a:ln>
        </p:spPr>
        <p:txBody>
          <a:bodyPr anchorCtr="0" anchor="b" bIns="91425" lIns="91425" rIns="91425" tIns="91425"/>
          <a:lstStyle>
            <a:lvl1pPr rtl="0" algn="l">
              <a:spcBef>
                <a:spcPts val="0"/>
              </a:spcBef>
              <a:defRPr b="1" sz="2000"/>
            </a:lvl1pPr>
            <a:lvl2pPr rtl="0">
              <a:spcBef>
                <a:spcPts val="0"/>
              </a:spcBef>
              <a:defRPr sz="20600">
                <a:solidFill>
                  <a:schemeClr val="dk2"/>
                </a:solidFill>
                <a:latin typeface="Arial"/>
                <a:ea typeface="Arial"/>
                <a:cs typeface="Arial"/>
                <a:sym typeface="Arial"/>
              </a:defRPr>
            </a:lvl2pPr>
            <a:lvl3pPr rtl="0">
              <a:spcBef>
                <a:spcPts val="0"/>
              </a:spcBef>
              <a:defRPr sz="20600">
                <a:solidFill>
                  <a:schemeClr val="dk2"/>
                </a:solidFill>
                <a:latin typeface="Arial"/>
                <a:ea typeface="Arial"/>
                <a:cs typeface="Arial"/>
                <a:sym typeface="Arial"/>
              </a:defRPr>
            </a:lvl3pPr>
            <a:lvl4pPr rtl="0">
              <a:spcBef>
                <a:spcPts val="0"/>
              </a:spcBef>
              <a:defRPr sz="20600">
                <a:solidFill>
                  <a:schemeClr val="dk2"/>
                </a:solidFill>
                <a:latin typeface="Arial"/>
                <a:ea typeface="Arial"/>
                <a:cs typeface="Arial"/>
                <a:sym typeface="Arial"/>
              </a:defRPr>
            </a:lvl4pPr>
            <a:lvl5pPr rtl="0">
              <a:spcBef>
                <a:spcPts val="0"/>
              </a:spcBef>
              <a:defRPr sz="20600">
                <a:solidFill>
                  <a:schemeClr val="dk2"/>
                </a:solidFill>
                <a:latin typeface="Arial"/>
                <a:ea typeface="Arial"/>
                <a:cs typeface="Arial"/>
                <a:sym typeface="Arial"/>
              </a:defRPr>
            </a:lvl5pPr>
            <a:lvl6pPr rtl="0">
              <a:spcBef>
                <a:spcPts val="0"/>
              </a:spcBef>
              <a:defRPr sz="20600">
                <a:solidFill>
                  <a:schemeClr val="dk2"/>
                </a:solidFill>
                <a:latin typeface="Arial"/>
                <a:ea typeface="Arial"/>
                <a:cs typeface="Arial"/>
                <a:sym typeface="Arial"/>
              </a:defRPr>
            </a:lvl6pPr>
            <a:lvl7pPr rtl="0">
              <a:spcBef>
                <a:spcPts val="0"/>
              </a:spcBef>
              <a:defRPr sz="20600">
                <a:solidFill>
                  <a:schemeClr val="dk2"/>
                </a:solidFill>
                <a:latin typeface="Arial"/>
                <a:ea typeface="Arial"/>
                <a:cs typeface="Arial"/>
                <a:sym typeface="Arial"/>
              </a:defRPr>
            </a:lvl7pPr>
            <a:lvl8pPr rtl="0">
              <a:spcBef>
                <a:spcPts val="0"/>
              </a:spcBef>
              <a:defRPr sz="20600">
                <a:solidFill>
                  <a:schemeClr val="dk2"/>
                </a:solidFill>
                <a:latin typeface="Arial"/>
                <a:ea typeface="Arial"/>
                <a:cs typeface="Arial"/>
                <a:sym typeface="Arial"/>
              </a:defRPr>
            </a:lvl8pPr>
            <a:lvl9pPr rtl="0">
              <a:spcBef>
                <a:spcPts val="0"/>
              </a:spcBef>
              <a:defRPr sz="20600">
                <a:solidFill>
                  <a:schemeClr val="dk2"/>
                </a:solidFill>
                <a:latin typeface="Arial"/>
                <a:ea typeface="Arial"/>
                <a:cs typeface="Arial"/>
                <a:sym typeface="Arial"/>
              </a:defRPr>
            </a:lvl9pPr>
          </a:lstStyle>
          <a:p/>
        </p:txBody>
      </p:sp>
      <p:sp>
        <p:nvSpPr>
          <p:cNvPr id="32" name="Shape 32"/>
          <p:cNvSpPr/>
          <p:nvPr>
            <p:ph idx="2" type="pic"/>
          </p:nvPr>
        </p:nvSpPr>
        <p:spPr>
          <a:xfrm>
            <a:off x="6451998" y="3922058"/>
            <a:ext cx="19751277" cy="26333825"/>
          </a:xfrm>
          <a:prstGeom prst="rect">
            <a:avLst/>
          </a:prstGeom>
          <a:noFill/>
          <a:ln>
            <a:noFill/>
          </a:ln>
        </p:spPr>
        <p:txBody>
          <a:bodyPr anchorCtr="0" anchor="t" bIns="91425" lIns="91425" rIns="91425" tIns="91425"/>
          <a:lstStyle>
            <a:lvl1pPr indent="0" marL="0" marR="0" rtl="0" algn="l">
              <a:lnSpc>
                <a:spcPct val="100000"/>
              </a:lnSpc>
              <a:spcBef>
                <a:spcPts val="0"/>
              </a:spcBef>
              <a:spcAft>
                <a:spcPts val="0"/>
              </a:spcAft>
              <a:buClr>
                <a:schemeClr val="dk1"/>
              </a:buClr>
              <a:buFont typeface="Arial"/>
              <a:buNone/>
              <a:defRPr b="0" baseline="0" i="0" sz="3200" u="none" cap="none" strike="noStrike">
                <a:solidFill>
                  <a:schemeClr val="dk1"/>
                </a:solidFill>
                <a:latin typeface="Arial"/>
                <a:ea typeface="Arial"/>
                <a:cs typeface="Arial"/>
                <a:sym typeface="Arial"/>
              </a:defRPr>
            </a:lvl1pPr>
            <a:lvl2pPr indent="0" marL="457200" marR="0" rtl="0" algn="l">
              <a:lnSpc>
                <a:spcPct val="100000"/>
              </a:lnSpc>
              <a:spcBef>
                <a:spcPts val="0"/>
              </a:spcBef>
              <a:spcAft>
                <a:spcPts val="0"/>
              </a:spcAft>
              <a:buClr>
                <a:schemeClr val="dk1"/>
              </a:buClr>
              <a:buFont typeface="Arial"/>
              <a:buNone/>
              <a:defRPr b="0" baseline="0" i="0" sz="2800" u="none" cap="none" strike="noStrike">
                <a:solidFill>
                  <a:schemeClr val="dk1"/>
                </a:solidFill>
                <a:latin typeface="Arial"/>
                <a:ea typeface="Arial"/>
                <a:cs typeface="Arial"/>
                <a:sym typeface="Arial"/>
              </a:defRPr>
            </a:lvl2pPr>
            <a:lvl3pPr indent="0" marL="914400" marR="0" rtl="0" algn="l">
              <a:lnSpc>
                <a:spcPct val="100000"/>
              </a:lnSpc>
              <a:spcBef>
                <a:spcPts val="0"/>
              </a:spcBef>
              <a:spcAft>
                <a:spcPts val="0"/>
              </a:spcAft>
              <a:buClr>
                <a:schemeClr val="dk1"/>
              </a:buClr>
              <a:buFont typeface="Arial"/>
              <a:buNone/>
              <a:defRPr b="0" baseline="0" i="0" sz="2400" u="none" cap="none" strike="noStrike">
                <a:solidFill>
                  <a:schemeClr val="dk1"/>
                </a:solidFill>
                <a:latin typeface="Arial"/>
                <a:ea typeface="Arial"/>
                <a:cs typeface="Arial"/>
                <a:sym typeface="Arial"/>
              </a:defRPr>
            </a:lvl3pPr>
            <a:lvl4pPr indent="0" marL="1371600" marR="0" rtl="0" algn="l">
              <a:lnSpc>
                <a:spcPct val="100000"/>
              </a:lnSpc>
              <a:spcBef>
                <a:spcPts val="0"/>
              </a:spcBef>
              <a:spcAft>
                <a:spcPts val="0"/>
              </a:spcAft>
              <a:buClr>
                <a:schemeClr val="dk1"/>
              </a:buClr>
              <a:buFont typeface="Arial"/>
              <a:buNone/>
              <a:defRPr b="0" baseline="0" i="0" sz="2000" u="none" cap="none" strike="noStrike">
                <a:solidFill>
                  <a:schemeClr val="dk1"/>
                </a:solidFill>
                <a:latin typeface="Arial"/>
                <a:ea typeface="Arial"/>
                <a:cs typeface="Arial"/>
                <a:sym typeface="Arial"/>
              </a:defRPr>
            </a:lvl4pPr>
            <a:lvl5pPr indent="0" marL="1828800" marR="0" rtl="0" algn="l">
              <a:lnSpc>
                <a:spcPct val="100000"/>
              </a:lnSpc>
              <a:spcBef>
                <a:spcPts val="0"/>
              </a:spcBef>
              <a:spcAft>
                <a:spcPts val="0"/>
              </a:spcAft>
              <a:buClr>
                <a:schemeClr val="dk1"/>
              </a:buClr>
              <a:buFont typeface="Arial"/>
              <a:buNone/>
              <a:defRPr b="0" baseline="0" i="0" sz="2000" u="none" cap="none" strike="noStrike">
                <a:solidFill>
                  <a:schemeClr val="dk1"/>
                </a:solidFill>
                <a:latin typeface="Arial"/>
                <a:ea typeface="Arial"/>
                <a:cs typeface="Arial"/>
                <a:sym typeface="Arial"/>
              </a:defRPr>
            </a:lvl5pPr>
            <a:lvl6pPr indent="0" marL="2286000" marR="0" rtl="0" algn="l">
              <a:lnSpc>
                <a:spcPct val="100000"/>
              </a:lnSpc>
              <a:spcBef>
                <a:spcPts val="0"/>
              </a:spcBef>
              <a:spcAft>
                <a:spcPts val="0"/>
              </a:spcAft>
              <a:buClr>
                <a:schemeClr val="dk1"/>
              </a:buClr>
              <a:buFont typeface="Arial"/>
              <a:buNone/>
              <a:defRPr b="0" baseline="0" i="0" sz="2000" u="none" cap="none" strike="noStrike">
                <a:solidFill>
                  <a:schemeClr val="dk1"/>
                </a:solidFill>
                <a:latin typeface="Arial"/>
                <a:ea typeface="Arial"/>
                <a:cs typeface="Arial"/>
                <a:sym typeface="Arial"/>
              </a:defRPr>
            </a:lvl6pPr>
            <a:lvl7pPr indent="0" marL="2743200" marR="0" rtl="0" algn="l">
              <a:lnSpc>
                <a:spcPct val="100000"/>
              </a:lnSpc>
              <a:spcBef>
                <a:spcPts val="0"/>
              </a:spcBef>
              <a:spcAft>
                <a:spcPts val="0"/>
              </a:spcAft>
              <a:buClr>
                <a:schemeClr val="dk1"/>
              </a:buClr>
              <a:buFont typeface="Arial"/>
              <a:buNone/>
              <a:defRPr b="0" baseline="0" i="0" sz="2000" u="none" cap="none" strike="noStrike">
                <a:solidFill>
                  <a:schemeClr val="dk1"/>
                </a:solidFill>
                <a:latin typeface="Arial"/>
                <a:ea typeface="Arial"/>
                <a:cs typeface="Arial"/>
                <a:sym typeface="Arial"/>
              </a:defRPr>
            </a:lvl7pPr>
            <a:lvl8pPr indent="0" marL="3200400" marR="0" rtl="0" algn="l">
              <a:lnSpc>
                <a:spcPct val="100000"/>
              </a:lnSpc>
              <a:spcBef>
                <a:spcPts val="0"/>
              </a:spcBef>
              <a:spcAft>
                <a:spcPts val="0"/>
              </a:spcAft>
              <a:buClr>
                <a:schemeClr val="dk1"/>
              </a:buClr>
              <a:buFont typeface="Arial"/>
              <a:buNone/>
              <a:defRPr b="0" baseline="0" i="0" sz="2000" u="none" cap="none" strike="noStrike">
                <a:solidFill>
                  <a:schemeClr val="dk1"/>
                </a:solidFill>
                <a:latin typeface="Arial"/>
                <a:ea typeface="Arial"/>
                <a:cs typeface="Arial"/>
                <a:sym typeface="Arial"/>
              </a:defRPr>
            </a:lvl8pPr>
            <a:lvl9pPr indent="0" marL="3657600" marR="0" rtl="0" algn="l">
              <a:lnSpc>
                <a:spcPct val="100000"/>
              </a:lnSpc>
              <a:spcBef>
                <a:spcPts val="0"/>
              </a:spcBef>
              <a:spcAft>
                <a:spcPts val="0"/>
              </a:spcAft>
              <a:buClr>
                <a:schemeClr val="dk1"/>
              </a:buClr>
              <a:buFont typeface="Arial"/>
              <a:buNone/>
              <a:defRPr b="0" baseline="0" i="0" sz="2000" u="none" cap="none" strike="noStrike">
                <a:solidFill>
                  <a:schemeClr val="dk1"/>
                </a:solidFill>
                <a:latin typeface="Arial"/>
                <a:ea typeface="Arial"/>
                <a:cs typeface="Arial"/>
                <a:sym typeface="Arial"/>
              </a:defRPr>
            </a:lvl9pPr>
          </a:lstStyle>
          <a:p/>
        </p:txBody>
      </p:sp>
      <p:sp>
        <p:nvSpPr>
          <p:cNvPr id="33" name="Shape 33"/>
          <p:cNvSpPr txBox="1"/>
          <p:nvPr>
            <p:ph idx="1" type="body"/>
          </p:nvPr>
        </p:nvSpPr>
        <p:spPr>
          <a:xfrm>
            <a:off x="6451998" y="34350512"/>
            <a:ext cx="19751277" cy="5152464"/>
          </a:xfrm>
          <a:prstGeom prst="rect">
            <a:avLst/>
          </a:prstGeom>
          <a:noFill/>
          <a:ln>
            <a:noFill/>
          </a:ln>
        </p:spPr>
        <p:txBody>
          <a:bodyPr anchorCtr="0" anchor="t" bIns="91425" lIns="91425" rIns="91425" tIns="91425"/>
          <a:lstStyle>
            <a:lvl1pPr indent="0" marL="0" rtl="0">
              <a:spcBef>
                <a:spcPts val="0"/>
              </a:spcBef>
              <a:buFont typeface="Arial"/>
              <a:buNone/>
              <a:defRPr sz="1400"/>
            </a:lvl1pPr>
            <a:lvl2pPr indent="0" marL="457200" rtl="0">
              <a:spcBef>
                <a:spcPts val="0"/>
              </a:spcBef>
              <a:buFont typeface="Arial"/>
              <a:buNone/>
              <a:defRPr sz="1200"/>
            </a:lvl2pPr>
            <a:lvl3pPr indent="0" marL="914400" rtl="0">
              <a:spcBef>
                <a:spcPts val="0"/>
              </a:spcBef>
              <a:buFont typeface="Arial"/>
              <a:buNone/>
              <a:defRPr sz="1000"/>
            </a:lvl3pPr>
            <a:lvl4pPr indent="0" marL="1371600" rtl="0">
              <a:spcBef>
                <a:spcPts val="0"/>
              </a:spcBef>
              <a:buFont typeface="Arial"/>
              <a:buNone/>
              <a:defRPr sz="900"/>
            </a:lvl4pPr>
            <a:lvl5pPr indent="0" marL="1828800" rtl="0">
              <a:spcBef>
                <a:spcPts val="0"/>
              </a:spcBef>
              <a:buFont typeface="Arial"/>
              <a:buNone/>
              <a:defRPr sz="900"/>
            </a:lvl5pPr>
            <a:lvl6pPr indent="0" marL="2286000" rtl="0">
              <a:spcBef>
                <a:spcPts val="0"/>
              </a:spcBef>
              <a:buFont typeface="Arial"/>
              <a:buNone/>
              <a:defRPr sz="900"/>
            </a:lvl6pPr>
            <a:lvl7pPr indent="0" marL="2743200" rtl="0">
              <a:spcBef>
                <a:spcPts val="0"/>
              </a:spcBef>
              <a:buFont typeface="Arial"/>
              <a:buNone/>
              <a:defRPr sz="900"/>
            </a:lvl7pPr>
            <a:lvl8pPr indent="0" marL="3200400" rtl="0">
              <a:spcBef>
                <a:spcPts val="0"/>
              </a:spcBef>
              <a:buFont typeface="Arial"/>
              <a:buNone/>
              <a:defRPr sz="900"/>
            </a:lvl8pPr>
            <a:lvl9pPr indent="0" marL="3657600" rtl="0">
              <a:spcBef>
                <a:spcPts val="0"/>
              </a:spcBef>
              <a:buFont typeface="Arial"/>
              <a:buNone/>
              <a:defRPr sz="900"/>
            </a:lvl9pPr>
          </a:lstStyle>
          <a:p/>
        </p:txBody>
      </p:sp>
      <p:sp>
        <p:nvSpPr>
          <p:cNvPr id="34" name="Shape 34"/>
          <p:cNvSpPr txBox="1"/>
          <p:nvPr>
            <p:ph idx="10" type="dt"/>
          </p:nvPr>
        </p:nvSpPr>
        <p:spPr>
          <a:xfrm>
            <a:off x="1644650" y="39968487"/>
            <a:ext cx="7681911" cy="3048000"/>
          </a:xfrm>
          <a:prstGeom prst="rect">
            <a:avLst/>
          </a:prstGeom>
          <a:noFill/>
          <a:ln>
            <a:noFill/>
          </a:ln>
        </p:spPr>
        <p:txBody>
          <a:bodyPr anchorCtr="0" anchor="t" bIns="91425" lIns="91425" rIns="91425" tIns="91425"/>
          <a:lstStyle>
            <a:lvl1pPr indent="0" marL="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1pPr>
            <a:lvl2pPr indent="0" marL="4572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2pPr>
            <a:lvl3pPr indent="0" marL="9144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3pPr>
            <a:lvl4pPr indent="0" marL="13716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4pPr>
            <a:lvl5pPr indent="0" marL="18288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5pPr>
            <a:lvl6pPr indent="0" marL="22860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6pPr>
            <a:lvl7pPr indent="0" marL="32004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7pPr>
            <a:lvl8pPr indent="0" marL="45720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8pPr>
            <a:lvl9pPr indent="0" marL="64008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9pPr>
          </a:lstStyle>
          <a:p/>
        </p:txBody>
      </p:sp>
      <p:sp>
        <p:nvSpPr>
          <p:cNvPr id="35" name="Shape 35"/>
          <p:cNvSpPr txBox="1"/>
          <p:nvPr>
            <p:ph idx="11" type="ftr"/>
          </p:nvPr>
        </p:nvSpPr>
        <p:spPr>
          <a:xfrm>
            <a:off x="11247436" y="39968487"/>
            <a:ext cx="10425112" cy="3048000"/>
          </a:xfrm>
          <a:prstGeom prst="rect">
            <a:avLst/>
          </a:prstGeom>
          <a:noFill/>
          <a:ln>
            <a:noFill/>
          </a:ln>
        </p:spPr>
        <p:txBody>
          <a:bodyPr anchorCtr="0" anchor="t" bIns="91425" lIns="91425" rIns="91425" tIns="91425"/>
          <a:lstStyle>
            <a:lvl1pPr indent="0" marL="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1pPr>
            <a:lvl2pPr indent="0" marL="4572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2pPr>
            <a:lvl3pPr indent="0" marL="9144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3pPr>
            <a:lvl4pPr indent="0" marL="13716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4pPr>
            <a:lvl5pPr indent="0" marL="18288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5pPr>
            <a:lvl6pPr indent="0" marL="22860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6pPr>
            <a:lvl7pPr indent="0" marL="32004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7pPr>
            <a:lvl8pPr indent="0" marL="45720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8pPr>
            <a:lvl9pPr indent="0" marL="64008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9pPr>
          </a:lstStyle>
          <a:p/>
        </p:txBody>
      </p:sp>
      <p:sp>
        <p:nvSpPr>
          <p:cNvPr id="36" name="Shape 36"/>
          <p:cNvSpPr txBox="1"/>
          <p:nvPr>
            <p:ph idx="12" type="sldNum"/>
          </p:nvPr>
        </p:nvSpPr>
        <p:spPr>
          <a:xfrm>
            <a:off x="23591837" y="39968487"/>
            <a:ext cx="7681911"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baseline="0" i="0" lang="en-US" sz="6600" u="none" cap="none" strike="noStrike">
                <a:solidFill>
                  <a:schemeClr val="dk1"/>
                </a:solidFill>
                <a:latin typeface="Arial"/>
                <a:ea typeface="Arial"/>
                <a:cs typeface="Arial"/>
                <a:sym typeface="Arial"/>
              </a:rPr>
              <a:t>‹#›</a:t>
            </a:fld>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objTx">
  <p:cSld name="Content with Caption">
    <p:spTree>
      <p:nvGrpSpPr>
        <p:cNvPr id="37" name="Shape 37"/>
        <p:cNvGrpSpPr/>
        <p:nvPr/>
      </p:nvGrpSpPr>
      <p:grpSpPr>
        <a:xfrm>
          <a:off x="0" y="0"/>
          <a:ext cx="0" cy="0"/>
          <a:chOff x="0" y="0"/>
          <a:chExt cx="0" cy="0"/>
        </a:xfrm>
      </p:grpSpPr>
      <p:sp>
        <p:nvSpPr>
          <p:cNvPr id="38" name="Shape 38"/>
          <p:cNvSpPr txBox="1"/>
          <p:nvPr>
            <p:ph type="title"/>
          </p:nvPr>
        </p:nvSpPr>
        <p:spPr>
          <a:xfrm>
            <a:off x="1645444" y="1748117"/>
            <a:ext cx="10829926" cy="7436224"/>
          </a:xfrm>
          <a:prstGeom prst="rect">
            <a:avLst/>
          </a:prstGeom>
          <a:noFill/>
          <a:ln>
            <a:noFill/>
          </a:ln>
        </p:spPr>
        <p:txBody>
          <a:bodyPr anchorCtr="0" anchor="b" bIns="91425" lIns="91425" rIns="91425" tIns="91425"/>
          <a:lstStyle>
            <a:lvl1pPr rtl="0" algn="l">
              <a:spcBef>
                <a:spcPts val="0"/>
              </a:spcBef>
              <a:defRPr b="1" sz="2000"/>
            </a:lvl1pPr>
            <a:lvl2pPr rtl="0">
              <a:spcBef>
                <a:spcPts val="0"/>
              </a:spcBef>
              <a:defRPr sz="20600">
                <a:solidFill>
                  <a:schemeClr val="dk2"/>
                </a:solidFill>
                <a:latin typeface="Arial"/>
                <a:ea typeface="Arial"/>
                <a:cs typeface="Arial"/>
                <a:sym typeface="Arial"/>
              </a:defRPr>
            </a:lvl2pPr>
            <a:lvl3pPr rtl="0">
              <a:spcBef>
                <a:spcPts val="0"/>
              </a:spcBef>
              <a:defRPr sz="20600">
                <a:solidFill>
                  <a:schemeClr val="dk2"/>
                </a:solidFill>
                <a:latin typeface="Arial"/>
                <a:ea typeface="Arial"/>
                <a:cs typeface="Arial"/>
                <a:sym typeface="Arial"/>
              </a:defRPr>
            </a:lvl3pPr>
            <a:lvl4pPr rtl="0">
              <a:spcBef>
                <a:spcPts val="0"/>
              </a:spcBef>
              <a:defRPr sz="20600">
                <a:solidFill>
                  <a:schemeClr val="dk2"/>
                </a:solidFill>
                <a:latin typeface="Arial"/>
                <a:ea typeface="Arial"/>
                <a:cs typeface="Arial"/>
                <a:sym typeface="Arial"/>
              </a:defRPr>
            </a:lvl4pPr>
            <a:lvl5pPr rtl="0">
              <a:spcBef>
                <a:spcPts val="0"/>
              </a:spcBef>
              <a:defRPr sz="20600">
                <a:solidFill>
                  <a:schemeClr val="dk2"/>
                </a:solidFill>
                <a:latin typeface="Arial"/>
                <a:ea typeface="Arial"/>
                <a:cs typeface="Arial"/>
                <a:sym typeface="Arial"/>
              </a:defRPr>
            </a:lvl5pPr>
            <a:lvl6pPr rtl="0">
              <a:spcBef>
                <a:spcPts val="0"/>
              </a:spcBef>
              <a:defRPr sz="20600">
                <a:solidFill>
                  <a:schemeClr val="dk2"/>
                </a:solidFill>
                <a:latin typeface="Arial"/>
                <a:ea typeface="Arial"/>
                <a:cs typeface="Arial"/>
                <a:sym typeface="Arial"/>
              </a:defRPr>
            </a:lvl6pPr>
            <a:lvl7pPr rtl="0">
              <a:spcBef>
                <a:spcPts val="0"/>
              </a:spcBef>
              <a:defRPr sz="20600">
                <a:solidFill>
                  <a:schemeClr val="dk2"/>
                </a:solidFill>
                <a:latin typeface="Arial"/>
                <a:ea typeface="Arial"/>
                <a:cs typeface="Arial"/>
                <a:sym typeface="Arial"/>
              </a:defRPr>
            </a:lvl7pPr>
            <a:lvl8pPr rtl="0">
              <a:spcBef>
                <a:spcPts val="0"/>
              </a:spcBef>
              <a:defRPr sz="20600">
                <a:solidFill>
                  <a:schemeClr val="dk2"/>
                </a:solidFill>
                <a:latin typeface="Arial"/>
                <a:ea typeface="Arial"/>
                <a:cs typeface="Arial"/>
                <a:sym typeface="Arial"/>
              </a:defRPr>
            </a:lvl8pPr>
            <a:lvl9pPr rtl="0">
              <a:spcBef>
                <a:spcPts val="0"/>
              </a:spcBef>
              <a:defRPr sz="20600">
                <a:solidFill>
                  <a:schemeClr val="dk2"/>
                </a:solidFill>
                <a:latin typeface="Arial"/>
                <a:ea typeface="Arial"/>
                <a:cs typeface="Arial"/>
                <a:sym typeface="Arial"/>
              </a:defRPr>
            </a:lvl9pPr>
          </a:lstStyle>
          <a:p/>
        </p:txBody>
      </p:sp>
      <p:sp>
        <p:nvSpPr>
          <p:cNvPr id="39" name="Shape 39"/>
          <p:cNvSpPr txBox="1"/>
          <p:nvPr>
            <p:ph idx="1" type="body"/>
          </p:nvPr>
        </p:nvSpPr>
        <p:spPr>
          <a:xfrm>
            <a:off x="12870656" y="1748117"/>
            <a:ext cx="18402299" cy="37459024"/>
          </a:xfrm>
          <a:prstGeom prst="rect">
            <a:avLst/>
          </a:prstGeom>
          <a:noFill/>
          <a:ln>
            <a:noFill/>
          </a:ln>
        </p:spPr>
        <p:txBody>
          <a:bodyPr anchorCtr="0" anchor="t" bIns="91425" lIns="91425" rIns="91425" tIns="91425"/>
          <a:lstStyle>
            <a:lvl1pPr rtl="0">
              <a:spcBef>
                <a:spcPts val="0"/>
              </a:spcBef>
              <a:defRPr sz="3200"/>
            </a:lvl1pPr>
            <a:lvl2pPr rtl="0">
              <a:spcBef>
                <a:spcPts val="0"/>
              </a:spcBef>
              <a:defRPr sz="2800"/>
            </a:lvl2pPr>
            <a:lvl3pPr rtl="0">
              <a:spcBef>
                <a:spcPts val="0"/>
              </a:spcBef>
              <a:defRPr sz="2400"/>
            </a:lvl3pPr>
            <a:lvl4pPr rtl="0">
              <a:spcBef>
                <a:spcPts val="0"/>
              </a:spcBef>
              <a:defRPr sz="2000"/>
            </a:lvl4pPr>
            <a:lvl5pPr rtl="0">
              <a:spcBef>
                <a:spcPts val="0"/>
              </a:spcBef>
              <a:defRPr sz="2000"/>
            </a:lvl5pPr>
            <a:lvl6pPr rtl="0">
              <a:spcBef>
                <a:spcPts val="0"/>
              </a:spcBef>
              <a:defRPr sz="2000"/>
            </a:lvl6pPr>
            <a:lvl7pPr rtl="0">
              <a:spcBef>
                <a:spcPts val="0"/>
              </a:spcBef>
              <a:defRPr sz="2000"/>
            </a:lvl7pPr>
            <a:lvl8pPr rtl="0">
              <a:spcBef>
                <a:spcPts val="0"/>
              </a:spcBef>
              <a:defRPr sz="2000"/>
            </a:lvl8pPr>
            <a:lvl9pPr rtl="0">
              <a:spcBef>
                <a:spcPts val="0"/>
              </a:spcBef>
              <a:defRPr sz="2000"/>
            </a:lvl9pPr>
          </a:lstStyle>
          <a:p/>
        </p:txBody>
      </p:sp>
      <p:sp>
        <p:nvSpPr>
          <p:cNvPr id="40" name="Shape 40"/>
          <p:cNvSpPr txBox="1"/>
          <p:nvPr>
            <p:ph idx="2" type="body"/>
          </p:nvPr>
        </p:nvSpPr>
        <p:spPr>
          <a:xfrm>
            <a:off x="1645444" y="9184340"/>
            <a:ext cx="10829926" cy="30022799"/>
          </a:xfrm>
          <a:prstGeom prst="rect">
            <a:avLst/>
          </a:prstGeom>
          <a:noFill/>
          <a:ln>
            <a:noFill/>
          </a:ln>
        </p:spPr>
        <p:txBody>
          <a:bodyPr anchorCtr="0" anchor="t" bIns="91425" lIns="91425" rIns="91425" tIns="91425"/>
          <a:lstStyle>
            <a:lvl1pPr indent="0" marL="0" rtl="0">
              <a:spcBef>
                <a:spcPts val="0"/>
              </a:spcBef>
              <a:buFont typeface="Arial"/>
              <a:buNone/>
              <a:defRPr sz="1400"/>
            </a:lvl1pPr>
            <a:lvl2pPr indent="0" marL="457200" rtl="0">
              <a:spcBef>
                <a:spcPts val="0"/>
              </a:spcBef>
              <a:buFont typeface="Arial"/>
              <a:buNone/>
              <a:defRPr sz="1200"/>
            </a:lvl2pPr>
            <a:lvl3pPr indent="0" marL="914400" rtl="0">
              <a:spcBef>
                <a:spcPts val="0"/>
              </a:spcBef>
              <a:buFont typeface="Arial"/>
              <a:buNone/>
              <a:defRPr sz="1000"/>
            </a:lvl3pPr>
            <a:lvl4pPr indent="0" marL="1371600" rtl="0">
              <a:spcBef>
                <a:spcPts val="0"/>
              </a:spcBef>
              <a:buFont typeface="Arial"/>
              <a:buNone/>
              <a:defRPr sz="900"/>
            </a:lvl4pPr>
            <a:lvl5pPr indent="0" marL="1828800" rtl="0">
              <a:spcBef>
                <a:spcPts val="0"/>
              </a:spcBef>
              <a:buFont typeface="Arial"/>
              <a:buNone/>
              <a:defRPr sz="900"/>
            </a:lvl5pPr>
            <a:lvl6pPr indent="0" marL="2286000" rtl="0">
              <a:spcBef>
                <a:spcPts val="0"/>
              </a:spcBef>
              <a:buFont typeface="Arial"/>
              <a:buNone/>
              <a:defRPr sz="900"/>
            </a:lvl6pPr>
            <a:lvl7pPr indent="0" marL="2743200" rtl="0">
              <a:spcBef>
                <a:spcPts val="0"/>
              </a:spcBef>
              <a:buFont typeface="Arial"/>
              <a:buNone/>
              <a:defRPr sz="900"/>
            </a:lvl7pPr>
            <a:lvl8pPr indent="0" marL="3200400" rtl="0">
              <a:spcBef>
                <a:spcPts val="0"/>
              </a:spcBef>
              <a:buFont typeface="Arial"/>
              <a:buNone/>
              <a:defRPr sz="900"/>
            </a:lvl8pPr>
            <a:lvl9pPr indent="0" marL="3657600" rtl="0">
              <a:spcBef>
                <a:spcPts val="0"/>
              </a:spcBef>
              <a:buFont typeface="Arial"/>
              <a:buNone/>
              <a:defRPr sz="900"/>
            </a:lvl9pPr>
          </a:lstStyle>
          <a:p/>
        </p:txBody>
      </p:sp>
      <p:sp>
        <p:nvSpPr>
          <p:cNvPr id="41" name="Shape 41"/>
          <p:cNvSpPr txBox="1"/>
          <p:nvPr>
            <p:ph idx="10" type="dt"/>
          </p:nvPr>
        </p:nvSpPr>
        <p:spPr>
          <a:xfrm>
            <a:off x="1644650" y="39968487"/>
            <a:ext cx="7681911" cy="3048000"/>
          </a:xfrm>
          <a:prstGeom prst="rect">
            <a:avLst/>
          </a:prstGeom>
          <a:noFill/>
          <a:ln>
            <a:noFill/>
          </a:ln>
        </p:spPr>
        <p:txBody>
          <a:bodyPr anchorCtr="0" anchor="t" bIns="91425" lIns="91425" rIns="91425" tIns="91425"/>
          <a:lstStyle>
            <a:lvl1pPr indent="0" marL="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1pPr>
            <a:lvl2pPr indent="0" marL="4572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2pPr>
            <a:lvl3pPr indent="0" marL="9144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3pPr>
            <a:lvl4pPr indent="0" marL="13716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4pPr>
            <a:lvl5pPr indent="0" marL="18288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5pPr>
            <a:lvl6pPr indent="0" marL="22860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6pPr>
            <a:lvl7pPr indent="0" marL="32004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7pPr>
            <a:lvl8pPr indent="0" marL="45720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8pPr>
            <a:lvl9pPr indent="0" marL="64008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9pPr>
          </a:lstStyle>
          <a:p/>
        </p:txBody>
      </p:sp>
      <p:sp>
        <p:nvSpPr>
          <p:cNvPr id="42" name="Shape 42"/>
          <p:cNvSpPr txBox="1"/>
          <p:nvPr>
            <p:ph idx="11" type="ftr"/>
          </p:nvPr>
        </p:nvSpPr>
        <p:spPr>
          <a:xfrm>
            <a:off x="11247436" y="39968487"/>
            <a:ext cx="10425112" cy="3048000"/>
          </a:xfrm>
          <a:prstGeom prst="rect">
            <a:avLst/>
          </a:prstGeom>
          <a:noFill/>
          <a:ln>
            <a:noFill/>
          </a:ln>
        </p:spPr>
        <p:txBody>
          <a:bodyPr anchorCtr="0" anchor="t" bIns="91425" lIns="91425" rIns="91425" tIns="91425"/>
          <a:lstStyle>
            <a:lvl1pPr indent="0" marL="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1pPr>
            <a:lvl2pPr indent="0" marL="4572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2pPr>
            <a:lvl3pPr indent="0" marL="9144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3pPr>
            <a:lvl4pPr indent="0" marL="13716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4pPr>
            <a:lvl5pPr indent="0" marL="18288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5pPr>
            <a:lvl6pPr indent="0" marL="22860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6pPr>
            <a:lvl7pPr indent="0" marL="32004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7pPr>
            <a:lvl8pPr indent="0" marL="45720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8pPr>
            <a:lvl9pPr indent="0" marL="64008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9pPr>
          </a:lstStyle>
          <a:p/>
        </p:txBody>
      </p:sp>
      <p:sp>
        <p:nvSpPr>
          <p:cNvPr id="43" name="Shape 43"/>
          <p:cNvSpPr txBox="1"/>
          <p:nvPr>
            <p:ph idx="12" type="sldNum"/>
          </p:nvPr>
        </p:nvSpPr>
        <p:spPr>
          <a:xfrm>
            <a:off x="23591837" y="39968487"/>
            <a:ext cx="7681911"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baseline="0" i="0" lang="en-US" sz="6600" u="none" cap="none" strike="noStrike">
                <a:solidFill>
                  <a:schemeClr val="dk1"/>
                </a:solidFill>
                <a:latin typeface="Arial"/>
                <a:ea typeface="Arial"/>
                <a:cs typeface="Arial"/>
                <a:sym typeface="Arial"/>
              </a:rPr>
              <a:t>‹#›</a:t>
            </a:fld>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Only">
  <p:cSld name="Title Only">
    <p:spTree>
      <p:nvGrpSpPr>
        <p:cNvPr id="44" name="Shape 44"/>
        <p:cNvGrpSpPr/>
        <p:nvPr/>
      </p:nvGrpSpPr>
      <p:grpSpPr>
        <a:xfrm>
          <a:off x="0" y="0"/>
          <a:ext cx="0" cy="0"/>
          <a:chOff x="0" y="0"/>
          <a:chExt cx="0" cy="0"/>
        </a:xfrm>
      </p:grpSpPr>
      <p:sp>
        <p:nvSpPr>
          <p:cNvPr id="45" name="Shape 45"/>
          <p:cNvSpPr txBox="1"/>
          <p:nvPr>
            <p:ph type="title"/>
          </p:nvPr>
        </p:nvSpPr>
        <p:spPr>
          <a:xfrm>
            <a:off x="1646236" y="1757361"/>
            <a:ext cx="29627511" cy="7315200"/>
          </a:xfrm>
          <a:prstGeom prst="rect">
            <a:avLst/>
          </a:prstGeom>
          <a:noFill/>
          <a:ln>
            <a:noFill/>
          </a:ln>
        </p:spPr>
        <p:txBody>
          <a:bodyPr anchorCtr="0" anchor="ctr" bIns="91425" lIns="91425" rIns="91425" tIns="91425"/>
          <a:lstStyle>
            <a:lvl1pPr rtl="0" algn="ctr">
              <a:spcBef>
                <a:spcPts val="0"/>
              </a:spcBef>
              <a:spcAft>
                <a:spcPts val="0"/>
              </a:spcAft>
              <a:defRPr sz="20600">
                <a:solidFill>
                  <a:schemeClr val="dk2"/>
                </a:solidFill>
                <a:latin typeface="Arial"/>
                <a:ea typeface="Arial"/>
                <a:cs typeface="Arial"/>
                <a:sym typeface="Arial"/>
              </a:defRPr>
            </a:lvl1pPr>
            <a:lvl2pPr rtl="0" algn="ctr">
              <a:spcBef>
                <a:spcPts val="0"/>
              </a:spcBef>
              <a:spcAft>
                <a:spcPts val="0"/>
              </a:spcAft>
              <a:defRPr sz="20600">
                <a:solidFill>
                  <a:schemeClr val="dk2"/>
                </a:solidFill>
                <a:latin typeface="Arial"/>
                <a:ea typeface="Arial"/>
                <a:cs typeface="Arial"/>
                <a:sym typeface="Arial"/>
              </a:defRPr>
            </a:lvl2pPr>
            <a:lvl3pPr rtl="0" algn="ctr">
              <a:spcBef>
                <a:spcPts val="0"/>
              </a:spcBef>
              <a:spcAft>
                <a:spcPts val="0"/>
              </a:spcAft>
              <a:defRPr sz="20600">
                <a:solidFill>
                  <a:schemeClr val="dk2"/>
                </a:solidFill>
                <a:latin typeface="Arial"/>
                <a:ea typeface="Arial"/>
                <a:cs typeface="Arial"/>
                <a:sym typeface="Arial"/>
              </a:defRPr>
            </a:lvl3pPr>
            <a:lvl4pPr rtl="0" algn="ctr">
              <a:spcBef>
                <a:spcPts val="0"/>
              </a:spcBef>
              <a:spcAft>
                <a:spcPts val="0"/>
              </a:spcAft>
              <a:defRPr sz="20600">
                <a:solidFill>
                  <a:schemeClr val="dk2"/>
                </a:solidFill>
                <a:latin typeface="Arial"/>
                <a:ea typeface="Arial"/>
                <a:cs typeface="Arial"/>
                <a:sym typeface="Arial"/>
              </a:defRPr>
            </a:lvl4pPr>
            <a:lvl5pPr rtl="0" algn="ctr">
              <a:spcBef>
                <a:spcPts val="0"/>
              </a:spcBef>
              <a:spcAft>
                <a:spcPts val="0"/>
              </a:spcAft>
              <a:defRPr sz="20600">
                <a:solidFill>
                  <a:schemeClr val="dk2"/>
                </a:solidFill>
                <a:latin typeface="Arial"/>
                <a:ea typeface="Arial"/>
                <a:cs typeface="Arial"/>
                <a:sym typeface="Arial"/>
              </a:defRPr>
            </a:lvl5pPr>
            <a:lvl6pPr marL="457200" rtl="0" algn="ctr">
              <a:spcBef>
                <a:spcPts val="0"/>
              </a:spcBef>
              <a:spcAft>
                <a:spcPts val="0"/>
              </a:spcAft>
              <a:defRPr sz="20600">
                <a:solidFill>
                  <a:schemeClr val="dk2"/>
                </a:solidFill>
                <a:latin typeface="Arial"/>
                <a:ea typeface="Arial"/>
                <a:cs typeface="Arial"/>
                <a:sym typeface="Arial"/>
              </a:defRPr>
            </a:lvl6pPr>
            <a:lvl7pPr marL="914400" rtl="0" algn="ctr">
              <a:spcBef>
                <a:spcPts val="0"/>
              </a:spcBef>
              <a:spcAft>
                <a:spcPts val="0"/>
              </a:spcAft>
              <a:defRPr sz="20600">
                <a:solidFill>
                  <a:schemeClr val="dk2"/>
                </a:solidFill>
                <a:latin typeface="Arial"/>
                <a:ea typeface="Arial"/>
                <a:cs typeface="Arial"/>
                <a:sym typeface="Arial"/>
              </a:defRPr>
            </a:lvl7pPr>
            <a:lvl8pPr marL="1371600" rtl="0" algn="ctr">
              <a:spcBef>
                <a:spcPts val="0"/>
              </a:spcBef>
              <a:spcAft>
                <a:spcPts val="0"/>
              </a:spcAft>
              <a:defRPr sz="20600">
                <a:solidFill>
                  <a:schemeClr val="dk2"/>
                </a:solidFill>
                <a:latin typeface="Arial"/>
                <a:ea typeface="Arial"/>
                <a:cs typeface="Arial"/>
                <a:sym typeface="Arial"/>
              </a:defRPr>
            </a:lvl8pPr>
            <a:lvl9pPr marL="1828800" rtl="0" algn="ctr">
              <a:spcBef>
                <a:spcPts val="0"/>
              </a:spcBef>
              <a:spcAft>
                <a:spcPts val="0"/>
              </a:spcAft>
              <a:defRPr sz="20600">
                <a:solidFill>
                  <a:schemeClr val="dk2"/>
                </a:solidFill>
                <a:latin typeface="Arial"/>
                <a:ea typeface="Arial"/>
                <a:cs typeface="Arial"/>
                <a:sym typeface="Arial"/>
              </a:defRPr>
            </a:lvl9pPr>
          </a:lstStyle>
          <a:p/>
        </p:txBody>
      </p:sp>
      <p:sp>
        <p:nvSpPr>
          <p:cNvPr id="46" name="Shape 46"/>
          <p:cNvSpPr txBox="1"/>
          <p:nvPr>
            <p:ph idx="10" type="dt"/>
          </p:nvPr>
        </p:nvSpPr>
        <p:spPr>
          <a:xfrm>
            <a:off x="1644650" y="39968487"/>
            <a:ext cx="7681911" cy="3048000"/>
          </a:xfrm>
          <a:prstGeom prst="rect">
            <a:avLst/>
          </a:prstGeom>
          <a:noFill/>
          <a:ln>
            <a:noFill/>
          </a:ln>
        </p:spPr>
        <p:txBody>
          <a:bodyPr anchorCtr="0" anchor="t" bIns="91425" lIns="91425" rIns="91425" tIns="91425"/>
          <a:lstStyle>
            <a:lvl1pPr indent="0" marL="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1pPr>
            <a:lvl2pPr indent="0" marL="4572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2pPr>
            <a:lvl3pPr indent="0" marL="9144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3pPr>
            <a:lvl4pPr indent="0" marL="13716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4pPr>
            <a:lvl5pPr indent="0" marL="18288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5pPr>
            <a:lvl6pPr indent="0" marL="22860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6pPr>
            <a:lvl7pPr indent="0" marL="32004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7pPr>
            <a:lvl8pPr indent="0" marL="45720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8pPr>
            <a:lvl9pPr indent="0" marL="64008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9pPr>
          </a:lstStyle>
          <a:p/>
        </p:txBody>
      </p:sp>
      <p:sp>
        <p:nvSpPr>
          <p:cNvPr id="47" name="Shape 47"/>
          <p:cNvSpPr txBox="1"/>
          <p:nvPr>
            <p:ph idx="11" type="ftr"/>
          </p:nvPr>
        </p:nvSpPr>
        <p:spPr>
          <a:xfrm>
            <a:off x="11247436" y="39968487"/>
            <a:ext cx="10425112" cy="3048000"/>
          </a:xfrm>
          <a:prstGeom prst="rect">
            <a:avLst/>
          </a:prstGeom>
          <a:noFill/>
          <a:ln>
            <a:noFill/>
          </a:ln>
        </p:spPr>
        <p:txBody>
          <a:bodyPr anchorCtr="0" anchor="t" bIns="91425" lIns="91425" rIns="91425" tIns="91425"/>
          <a:lstStyle>
            <a:lvl1pPr indent="0" marL="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1pPr>
            <a:lvl2pPr indent="0" marL="4572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2pPr>
            <a:lvl3pPr indent="0" marL="9144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3pPr>
            <a:lvl4pPr indent="0" marL="13716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4pPr>
            <a:lvl5pPr indent="0" marL="18288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5pPr>
            <a:lvl6pPr indent="0" marL="22860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6pPr>
            <a:lvl7pPr indent="0" marL="32004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7pPr>
            <a:lvl8pPr indent="0" marL="45720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8pPr>
            <a:lvl9pPr indent="0" marL="64008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9pPr>
          </a:lstStyle>
          <a:p/>
        </p:txBody>
      </p:sp>
      <p:sp>
        <p:nvSpPr>
          <p:cNvPr id="48" name="Shape 48"/>
          <p:cNvSpPr txBox="1"/>
          <p:nvPr>
            <p:ph idx="12" type="sldNum"/>
          </p:nvPr>
        </p:nvSpPr>
        <p:spPr>
          <a:xfrm>
            <a:off x="23591837" y="39968487"/>
            <a:ext cx="7681911"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baseline="0" i="0" lang="en-US" sz="6600" u="none" cap="none" strike="noStrike">
                <a:solidFill>
                  <a:schemeClr val="dk1"/>
                </a:solidFill>
                <a:latin typeface="Arial"/>
                <a:ea typeface="Arial"/>
                <a:cs typeface="Arial"/>
                <a:sym typeface="Arial"/>
              </a:rPr>
              <a:t>‹#›</a:t>
            </a:fld>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TxTwoObj">
  <p:cSld name="Comparison">
    <p:spTree>
      <p:nvGrpSpPr>
        <p:cNvPr id="49" name="Shape 49"/>
        <p:cNvGrpSpPr/>
        <p:nvPr/>
      </p:nvGrpSpPr>
      <p:grpSpPr>
        <a:xfrm>
          <a:off x="0" y="0"/>
          <a:ext cx="0" cy="0"/>
          <a:chOff x="0" y="0"/>
          <a:chExt cx="0" cy="0"/>
        </a:xfrm>
      </p:grpSpPr>
      <p:sp>
        <p:nvSpPr>
          <p:cNvPr id="50" name="Shape 50"/>
          <p:cNvSpPr txBox="1"/>
          <p:nvPr>
            <p:ph type="title"/>
          </p:nvPr>
        </p:nvSpPr>
        <p:spPr>
          <a:xfrm>
            <a:off x="1646236" y="1757361"/>
            <a:ext cx="29627511" cy="7315200"/>
          </a:xfrm>
          <a:prstGeom prst="rect">
            <a:avLst/>
          </a:prstGeom>
          <a:noFill/>
          <a:ln>
            <a:noFill/>
          </a:ln>
        </p:spPr>
        <p:txBody>
          <a:bodyPr anchorCtr="0" anchor="ctr" bIns="91425" lIns="91425" rIns="91425" tIns="91425"/>
          <a:lstStyle>
            <a:lvl1pPr rtl="0">
              <a:spcBef>
                <a:spcPts val="0"/>
              </a:spcBef>
              <a:defRPr/>
            </a:lvl1pPr>
            <a:lvl2pPr rtl="0">
              <a:spcBef>
                <a:spcPts val="0"/>
              </a:spcBef>
              <a:defRPr sz="20600">
                <a:solidFill>
                  <a:schemeClr val="dk2"/>
                </a:solidFill>
                <a:latin typeface="Arial"/>
                <a:ea typeface="Arial"/>
                <a:cs typeface="Arial"/>
                <a:sym typeface="Arial"/>
              </a:defRPr>
            </a:lvl2pPr>
            <a:lvl3pPr rtl="0">
              <a:spcBef>
                <a:spcPts val="0"/>
              </a:spcBef>
              <a:defRPr sz="20600">
                <a:solidFill>
                  <a:schemeClr val="dk2"/>
                </a:solidFill>
                <a:latin typeface="Arial"/>
                <a:ea typeface="Arial"/>
                <a:cs typeface="Arial"/>
                <a:sym typeface="Arial"/>
              </a:defRPr>
            </a:lvl3pPr>
            <a:lvl4pPr rtl="0">
              <a:spcBef>
                <a:spcPts val="0"/>
              </a:spcBef>
              <a:defRPr sz="20600">
                <a:solidFill>
                  <a:schemeClr val="dk2"/>
                </a:solidFill>
                <a:latin typeface="Arial"/>
                <a:ea typeface="Arial"/>
                <a:cs typeface="Arial"/>
                <a:sym typeface="Arial"/>
              </a:defRPr>
            </a:lvl4pPr>
            <a:lvl5pPr rtl="0">
              <a:spcBef>
                <a:spcPts val="0"/>
              </a:spcBef>
              <a:defRPr sz="20600">
                <a:solidFill>
                  <a:schemeClr val="dk2"/>
                </a:solidFill>
                <a:latin typeface="Arial"/>
                <a:ea typeface="Arial"/>
                <a:cs typeface="Arial"/>
                <a:sym typeface="Arial"/>
              </a:defRPr>
            </a:lvl5pPr>
            <a:lvl6pPr rtl="0">
              <a:spcBef>
                <a:spcPts val="0"/>
              </a:spcBef>
              <a:defRPr sz="20600">
                <a:solidFill>
                  <a:schemeClr val="dk2"/>
                </a:solidFill>
                <a:latin typeface="Arial"/>
                <a:ea typeface="Arial"/>
                <a:cs typeface="Arial"/>
                <a:sym typeface="Arial"/>
              </a:defRPr>
            </a:lvl6pPr>
            <a:lvl7pPr rtl="0">
              <a:spcBef>
                <a:spcPts val="0"/>
              </a:spcBef>
              <a:defRPr sz="20600">
                <a:solidFill>
                  <a:schemeClr val="dk2"/>
                </a:solidFill>
                <a:latin typeface="Arial"/>
                <a:ea typeface="Arial"/>
                <a:cs typeface="Arial"/>
                <a:sym typeface="Arial"/>
              </a:defRPr>
            </a:lvl7pPr>
            <a:lvl8pPr rtl="0">
              <a:spcBef>
                <a:spcPts val="0"/>
              </a:spcBef>
              <a:defRPr sz="20600">
                <a:solidFill>
                  <a:schemeClr val="dk2"/>
                </a:solidFill>
                <a:latin typeface="Arial"/>
                <a:ea typeface="Arial"/>
                <a:cs typeface="Arial"/>
                <a:sym typeface="Arial"/>
              </a:defRPr>
            </a:lvl8pPr>
            <a:lvl9pPr rtl="0">
              <a:spcBef>
                <a:spcPts val="0"/>
              </a:spcBef>
              <a:defRPr sz="20600">
                <a:solidFill>
                  <a:schemeClr val="dk2"/>
                </a:solidFill>
                <a:latin typeface="Arial"/>
                <a:ea typeface="Arial"/>
                <a:cs typeface="Arial"/>
                <a:sym typeface="Arial"/>
              </a:defRPr>
            </a:lvl9pPr>
          </a:lstStyle>
          <a:p/>
        </p:txBody>
      </p:sp>
      <p:sp>
        <p:nvSpPr>
          <p:cNvPr id="51" name="Shape 51"/>
          <p:cNvSpPr txBox="1"/>
          <p:nvPr>
            <p:ph idx="1" type="body"/>
          </p:nvPr>
        </p:nvSpPr>
        <p:spPr>
          <a:xfrm>
            <a:off x="1645443" y="9825317"/>
            <a:ext cx="14544675" cy="4094629"/>
          </a:xfrm>
          <a:prstGeom prst="rect">
            <a:avLst/>
          </a:prstGeom>
          <a:noFill/>
          <a:ln>
            <a:noFill/>
          </a:ln>
        </p:spPr>
        <p:txBody>
          <a:bodyPr anchorCtr="0" anchor="b" bIns="91425" lIns="91425" rIns="91425" tIns="91425"/>
          <a:lstStyle>
            <a:lvl1pPr indent="0" marL="0" rtl="0">
              <a:spcBef>
                <a:spcPts val="0"/>
              </a:spcBef>
              <a:buFont typeface="Arial"/>
              <a:buNone/>
              <a:defRPr b="1" sz="2400"/>
            </a:lvl1pPr>
            <a:lvl2pPr indent="0" marL="457200" rtl="0">
              <a:spcBef>
                <a:spcPts val="0"/>
              </a:spcBef>
              <a:buFont typeface="Arial"/>
              <a:buNone/>
              <a:defRPr b="1" sz="2000"/>
            </a:lvl2pPr>
            <a:lvl3pPr indent="0" marL="914400" rtl="0">
              <a:spcBef>
                <a:spcPts val="0"/>
              </a:spcBef>
              <a:buFont typeface="Arial"/>
              <a:buNone/>
              <a:defRPr b="1" sz="1800"/>
            </a:lvl3pPr>
            <a:lvl4pPr indent="0" marL="1371600" rtl="0">
              <a:spcBef>
                <a:spcPts val="0"/>
              </a:spcBef>
              <a:buFont typeface="Arial"/>
              <a:buNone/>
              <a:defRPr b="1" sz="1600"/>
            </a:lvl4pPr>
            <a:lvl5pPr indent="0" marL="1828800" rtl="0">
              <a:spcBef>
                <a:spcPts val="0"/>
              </a:spcBef>
              <a:buFont typeface="Arial"/>
              <a:buNone/>
              <a:defRPr b="1" sz="1600"/>
            </a:lvl5pPr>
            <a:lvl6pPr indent="0" marL="2286000" rtl="0">
              <a:spcBef>
                <a:spcPts val="0"/>
              </a:spcBef>
              <a:buFont typeface="Arial"/>
              <a:buNone/>
              <a:defRPr b="1" sz="1600"/>
            </a:lvl6pPr>
            <a:lvl7pPr indent="0" marL="2743200" rtl="0">
              <a:spcBef>
                <a:spcPts val="0"/>
              </a:spcBef>
              <a:buFont typeface="Arial"/>
              <a:buNone/>
              <a:defRPr b="1" sz="1600"/>
            </a:lvl7pPr>
            <a:lvl8pPr indent="0" marL="3200400" rtl="0">
              <a:spcBef>
                <a:spcPts val="0"/>
              </a:spcBef>
              <a:buFont typeface="Arial"/>
              <a:buNone/>
              <a:defRPr b="1" sz="1600"/>
            </a:lvl8pPr>
            <a:lvl9pPr indent="0" marL="3657600" rtl="0">
              <a:spcBef>
                <a:spcPts val="0"/>
              </a:spcBef>
              <a:buFont typeface="Arial"/>
              <a:buNone/>
              <a:defRPr b="1" sz="1600"/>
            </a:lvl9pPr>
          </a:lstStyle>
          <a:p/>
        </p:txBody>
      </p:sp>
      <p:sp>
        <p:nvSpPr>
          <p:cNvPr id="52" name="Shape 52"/>
          <p:cNvSpPr txBox="1"/>
          <p:nvPr>
            <p:ph idx="2" type="body"/>
          </p:nvPr>
        </p:nvSpPr>
        <p:spPr>
          <a:xfrm>
            <a:off x="1645443" y="13919948"/>
            <a:ext cx="14544675" cy="25287194"/>
          </a:xfrm>
          <a:prstGeom prst="rect">
            <a:avLst/>
          </a:prstGeom>
          <a:noFill/>
          <a:ln>
            <a:noFill/>
          </a:ln>
        </p:spPr>
        <p:txBody>
          <a:bodyPr anchorCtr="0" anchor="t" bIns="91425" lIns="91425" rIns="91425" tIns="91425"/>
          <a:lstStyle>
            <a:lvl1pPr rtl="0">
              <a:spcBef>
                <a:spcPts val="0"/>
              </a:spcBef>
              <a:defRPr sz="2400"/>
            </a:lvl1pPr>
            <a:lvl2pPr rtl="0">
              <a:spcBef>
                <a:spcPts val="0"/>
              </a:spcBef>
              <a:defRPr sz="2000"/>
            </a:lvl2pPr>
            <a:lvl3pPr rtl="0">
              <a:spcBef>
                <a:spcPts val="0"/>
              </a:spcBef>
              <a:defRPr sz="1800"/>
            </a:lvl3pPr>
            <a:lvl4pPr rtl="0">
              <a:spcBef>
                <a:spcPts val="0"/>
              </a:spcBef>
              <a:defRPr sz="1600"/>
            </a:lvl4pPr>
            <a:lvl5pPr rtl="0">
              <a:spcBef>
                <a:spcPts val="0"/>
              </a:spcBef>
              <a:defRPr sz="1600"/>
            </a:lvl5pPr>
            <a:lvl6pPr rtl="0">
              <a:spcBef>
                <a:spcPts val="0"/>
              </a:spcBef>
              <a:defRPr sz="1600"/>
            </a:lvl6pPr>
            <a:lvl7pPr rtl="0">
              <a:spcBef>
                <a:spcPts val="0"/>
              </a:spcBef>
              <a:defRPr sz="1600"/>
            </a:lvl7pPr>
            <a:lvl8pPr rtl="0">
              <a:spcBef>
                <a:spcPts val="0"/>
              </a:spcBef>
              <a:defRPr sz="1600"/>
            </a:lvl8pPr>
            <a:lvl9pPr rtl="0">
              <a:spcBef>
                <a:spcPts val="0"/>
              </a:spcBef>
              <a:defRPr sz="1600"/>
            </a:lvl9pPr>
          </a:lstStyle>
          <a:p/>
        </p:txBody>
      </p:sp>
      <p:sp>
        <p:nvSpPr>
          <p:cNvPr id="53" name="Shape 53"/>
          <p:cNvSpPr txBox="1"/>
          <p:nvPr>
            <p:ph idx="3" type="body"/>
          </p:nvPr>
        </p:nvSpPr>
        <p:spPr>
          <a:xfrm>
            <a:off x="16722328" y="9825317"/>
            <a:ext cx="14550627" cy="4094629"/>
          </a:xfrm>
          <a:prstGeom prst="rect">
            <a:avLst/>
          </a:prstGeom>
          <a:noFill/>
          <a:ln>
            <a:noFill/>
          </a:ln>
        </p:spPr>
        <p:txBody>
          <a:bodyPr anchorCtr="0" anchor="b" bIns="91425" lIns="91425" rIns="91425" tIns="91425"/>
          <a:lstStyle>
            <a:lvl1pPr indent="0" marL="0" rtl="0">
              <a:spcBef>
                <a:spcPts val="0"/>
              </a:spcBef>
              <a:buFont typeface="Arial"/>
              <a:buNone/>
              <a:defRPr b="1" sz="2400"/>
            </a:lvl1pPr>
            <a:lvl2pPr indent="0" marL="457200" rtl="0">
              <a:spcBef>
                <a:spcPts val="0"/>
              </a:spcBef>
              <a:buFont typeface="Arial"/>
              <a:buNone/>
              <a:defRPr b="1" sz="2000"/>
            </a:lvl2pPr>
            <a:lvl3pPr indent="0" marL="914400" rtl="0">
              <a:spcBef>
                <a:spcPts val="0"/>
              </a:spcBef>
              <a:buFont typeface="Arial"/>
              <a:buNone/>
              <a:defRPr b="1" sz="1800"/>
            </a:lvl3pPr>
            <a:lvl4pPr indent="0" marL="1371600" rtl="0">
              <a:spcBef>
                <a:spcPts val="0"/>
              </a:spcBef>
              <a:buFont typeface="Arial"/>
              <a:buNone/>
              <a:defRPr b="1" sz="1600"/>
            </a:lvl4pPr>
            <a:lvl5pPr indent="0" marL="1828800" rtl="0">
              <a:spcBef>
                <a:spcPts val="0"/>
              </a:spcBef>
              <a:buFont typeface="Arial"/>
              <a:buNone/>
              <a:defRPr b="1" sz="1600"/>
            </a:lvl5pPr>
            <a:lvl6pPr indent="0" marL="2286000" rtl="0">
              <a:spcBef>
                <a:spcPts val="0"/>
              </a:spcBef>
              <a:buFont typeface="Arial"/>
              <a:buNone/>
              <a:defRPr b="1" sz="1600"/>
            </a:lvl6pPr>
            <a:lvl7pPr indent="0" marL="2743200" rtl="0">
              <a:spcBef>
                <a:spcPts val="0"/>
              </a:spcBef>
              <a:buFont typeface="Arial"/>
              <a:buNone/>
              <a:defRPr b="1" sz="1600"/>
            </a:lvl7pPr>
            <a:lvl8pPr indent="0" marL="3200400" rtl="0">
              <a:spcBef>
                <a:spcPts val="0"/>
              </a:spcBef>
              <a:buFont typeface="Arial"/>
              <a:buNone/>
              <a:defRPr b="1" sz="1600"/>
            </a:lvl8pPr>
            <a:lvl9pPr indent="0" marL="3657600" rtl="0">
              <a:spcBef>
                <a:spcPts val="0"/>
              </a:spcBef>
              <a:buFont typeface="Arial"/>
              <a:buNone/>
              <a:defRPr b="1" sz="1600"/>
            </a:lvl9pPr>
          </a:lstStyle>
          <a:p/>
        </p:txBody>
      </p:sp>
      <p:sp>
        <p:nvSpPr>
          <p:cNvPr id="54" name="Shape 54"/>
          <p:cNvSpPr txBox="1"/>
          <p:nvPr>
            <p:ph idx="4" type="body"/>
          </p:nvPr>
        </p:nvSpPr>
        <p:spPr>
          <a:xfrm>
            <a:off x="16722328" y="13919948"/>
            <a:ext cx="14550627" cy="25287194"/>
          </a:xfrm>
          <a:prstGeom prst="rect">
            <a:avLst/>
          </a:prstGeom>
          <a:noFill/>
          <a:ln>
            <a:noFill/>
          </a:ln>
        </p:spPr>
        <p:txBody>
          <a:bodyPr anchorCtr="0" anchor="t" bIns="91425" lIns="91425" rIns="91425" tIns="91425"/>
          <a:lstStyle>
            <a:lvl1pPr rtl="0">
              <a:spcBef>
                <a:spcPts val="0"/>
              </a:spcBef>
              <a:defRPr sz="2400"/>
            </a:lvl1pPr>
            <a:lvl2pPr rtl="0">
              <a:spcBef>
                <a:spcPts val="0"/>
              </a:spcBef>
              <a:defRPr sz="2000"/>
            </a:lvl2pPr>
            <a:lvl3pPr rtl="0">
              <a:spcBef>
                <a:spcPts val="0"/>
              </a:spcBef>
              <a:defRPr sz="1800"/>
            </a:lvl3pPr>
            <a:lvl4pPr rtl="0">
              <a:spcBef>
                <a:spcPts val="0"/>
              </a:spcBef>
              <a:defRPr sz="1600"/>
            </a:lvl4pPr>
            <a:lvl5pPr rtl="0">
              <a:spcBef>
                <a:spcPts val="0"/>
              </a:spcBef>
              <a:defRPr sz="1600"/>
            </a:lvl5pPr>
            <a:lvl6pPr rtl="0">
              <a:spcBef>
                <a:spcPts val="0"/>
              </a:spcBef>
              <a:defRPr sz="1600"/>
            </a:lvl6pPr>
            <a:lvl7pPr rtl="0">
              <a:spcBef>
                <a:spcPts val="0"/>
              </a:spcBef>
              <a:defRPr sz="1600"/>
            </a:lvl7pPr>
            <a:lvl8pPr rtl="0">
              <a:spcBef>
                <a:spcPts val="0"/>
              </a:spcBef>
              <a:defRPr sz="1600"/>
            </a:lvl8pPr>
            <a:lvl9pPr rtl="0">
              <a:spcBef>
                <a:spcPts val="0"/>
              </a:spcBef>
              <a:defRPr sz="1600"/>
            </a:lvl9pPr>
          </a:lstStyle>
          <a:p/>
        </p:txBody>
      </p:sp>
      <p:sp>
        <p:nvSpPr>
          <p:cNvPr id="55" name="Shape 55"/>
          <p:cNvSpPr txBox="1"/>
          <p:nvPr>
            <p:ph idx="10" type="dt"/>
          </p:nvPr>
        </p:nvSpPr>
        <p:spPr>
          <a:xfrm>
            <a:off x="1644650" y="39968487"/>
            <a:ext cx="7681911" cy="3048000"/>
          </a:xfrm>
          <a:prstGeom prst="rect">
            <a:avLst/>
          </a:prstGeom>
          <a:noFill/>
          <a:ln>
            <a:noFill/>
          </a:ln>
        </p:spPr>
        <p:txBody>
          <a:bodyPr anchorCtr="0" anchor="t" bIns="91425" lIns="91425" rIns="91425" tIns="91425"/>
          <a:lstStyle>
            <a:lvl1pPr indent="0" marL="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1pPr>
            <a:lvl2pPr indent="0" marL="4572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2pPr>
            <a:lvl3pPr indent="0" marL="9144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3pPr>
            <a:lvl4pPr indent="0" marL="13716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4pPr>
            <a:lvl5pPr indent="0" marL="18288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5pPr>
            <a:lvl6pPr indent="0" marL="22860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6pPr>
            <a:lvl7pPr indent="0" marL="32004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7pPr>
            <a:lvl8pPr indent="0" marL="45720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8pPr>
            <a:lvl9pPr indent="0" marL="64008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9pPr>
          </a:lstStyle>
          <a:p/>
        </p:txBody>
      </p:sp>
      <p:sp>
        <p:nvSpPr>
          <p:cNvPr id="56" name="Shape 56"/>
          <p:cNvSpPr txBox="1"/>
          <p:nvPr>
            <p:ph idx="11" type="ftr"/>
          </p:nvPr>
        </p:nvSpPr>
        <p:spPr>
          <a:xfrm>
            <a:off x="11247436" y="39968487"/>
            <a:ext cx="10425112" cy="3048000"/>
          </a:xfrm>
          <a:prstGeom prst="rect">
            <a:avLst/>
          </a:prstGeom>
          <a:noFill/>
          <a:ln>
            <a:noFill/>
          </a:ln>
        </p:spPr>
        <p:txBody>
          <a:bodyPr anchorCtr="0" anchor="t" bIns="91425" lIns="91425" rIns="91425" tIns="91425"/>
          <a:lstStyle>
            <a:lvl1pPr indent="0" marL="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1pPr>
            <a:lvl2pPr indent="0" marL="4572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2pPr>
            <a:lvl3pPr indent="0" marL="9144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3pPr>
            <a:lvl4pPr indent="0" marL="13716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4pPr>
            <a:lvl5pPr indent="0" marL="18288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5pPr>
            <a:lvl6pPr indent="0" marL="22860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6pPr>
            <a:lvl7pPr indent="0" marL="32004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7pPr>
            <a:lvl8pPr indent="0" marL="45720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8pPr>
            <a:lvl9pPr indent="0" marL="64008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9pPr>
          </a:lstStyle>
          <a:p/>
        </p:txBody>
      </p:sp>
      <p:sp>
        <p:nvSpPr>
          <p:cNvPr id="57" name="Shape 57"/>
          <p:cNvSpPr txBox="1"/>
          <p:nvPr>
            <p:ph idx="12" type="sldNum"/>
          </p:nvPr>
        </p:nvSpPr>
        <p:spPr>
          <a:xfrm>
            <a:off x="23591837" y="39968487"/>
            <a:ext cx="7681911"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baseline="0" i="0" lang="en-US" sz="6600" u="none" cap="none" strike="noStrike">
                <a:solidFill>
                  <a:schemeClr val="dk1"/>
                </a:solidFill>
                <a:latin typeface="Arial"/>
                <a:ea typeface="Arial"/>
                <a:cs typeface="Arial"/>
                <a:sym typeface="Arial"/>
              </a:rPr>
              <a:t>‹#›</a:t>
            </a:fld>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Obj">
  <p:cSld name="Two Content">
    <p:spTree>
      <p:nvGrpSpPr>
        <p:cNvPr id="58" name="Shape 58"/>
        <p:cNvGrpSpPr/>
        <p:nvPr/>
      </p:nvGrpSpPr>
      <p:grpSpPr>
        <a:xfrm>
          <a:off x="0" y="0"/>
          <a:ext cx="0" cy="0"/>
          <a:chOff x="0" y="0"/>
          <a:chExt cx="0" cy="0"/>
        </a:xfrm>
      </p:grpSpPr>
      <p:sp>
        <p:nvSpPr>
          <p:cNvPr id="59" name="Shape 59"/>
          <p:cNvSpPr txBox="1"/>
          <p:nvPr>
            <p:ph type="title"/>
          </p:nvPr>
        </p:nvSpPr>
        <p:spPr>
          <a:xfrm>
            <a:off x="1646236" y="1757361"/>
            <a:ext cx="29627511" cy="7315200"/>
          </a:xfrm>
          <a:prstGeom prst="rect">
            <a:avLst/>
          </a:prstGeom>
          <a:noFill/>
          <a:ln>
            <a:noFill/>
          </a:ln>
        </p:spPr>
        <p:txBody>
          <a:bodyPr anchorCtr="0" anchor="ctr" bIns="91425" lIns="91425" rIns="91425" tIns="91425"/>
          <a:lstStyle>
            <a:lvl1pPr rtl="0" algn="ctr">
              <a:spcBef>
                <a:spcPts val="0"/>
              </a:spcBef>
              <a:spcAft>
                <a:spcPts val="0"/>
              </a:spcAft>
              <a:defRPr sz="20600">
                <a:solidFill>
                  <a:schemeClr val="dk2"/>
                </a:solidFill>
                <a:latin typeface="Arial"/>
                <a:ea typeface="Arial"/>
                <a:cs typeface="Arial"/>
                <a:sym typeface="Arial"/>
              </a:defRPr>
            </a:lvl1pPr>
            <a:lvl2pPr rtl="0" algn="ctr">
              <a:spcBef>
                <a:spcPts val="0"/>
              </a:spcBef>
              <a:spcAft>
                <a:spcPts val="0"/>
              </a:spcAft>
              <a:defRPr sz="20600">
                <a:solidFill>
                  <a:schemeClr val="dk2"/>
                </a:solidFill>
                <a:latin typeface="Arial"/>
                <a:ea typeface="Arial"/>
                <a:cs typeface="Arial"/>
                <a:sym typeface="Arial"/>
              </a:defRPr>
            </a:lvl2pPr>
            <a:lvl3pPr rtl="0" algn="ctr">
              <a:spcBef>
                <a:spcPts val="0"/>
              </a:spcBef>
              <a:spcAft>
                <a:spcPts val="0"/>
              </a:spcAft>
              <a:defRPr sz="20600">
                <a:solidFill>
                  <a:schemeClr val="dk2"/>
                </a:solidFill>
                <a:latin typeface="Arial"/>
                <a:ea typeface="Arial"/>
                <a:cs typeface="Arial"/>
                <a:sym typeface="Arial"/>
              </a:defRPr>
            </a:lvl3pPr>
            <a:lvl4pPr rtl="0" algn="ctr">
              <a:spcBef>
                <a:spcPts val="0"/>
              </a:spcBef>
              <a:spcAft>
                <a:spcPts val="0"/>
              </a:spcAft>
              <a:defRPr sz="20600">
                <a:solidFill>
                  <a:schemeClr val="dk2"/>
                </a:solidFill>
                <a:latin typeface="Arial"/>
                <a:ea typeface="Arial"/>
                <a:cs typeface="Arial"/>
                <a:sym typeface="Arial"/>
              </a:defRPr>
            </a:lvl4pPr>
            <a:lvl5pPr rtl="0" algn="ctr">
              <a:spcBef>
                <a:spcPts val="0"/>
              </a:spcBef>
              <a:spcAft>
                <a:spcPts val="0"/>
              </a:spcAft>
              <a:defRPr sz="20600">
                <a:solidFill>
                  <a:schemeClr val="dk2"/>
                </a:solidFill>
                <a:latin typeface="Arial"/>
                <a:ea typeface="Arial"/>
                <a:cs typeface="Arial"/>
                <a:sym typeface="Arial"/>
              </a:defRPr>
            </a:lvl5pPr>
            <a:lvl6pPr marL="457200" rtl="0" algn="ctr">
              <a:spcBef>
                <a:spcPts val="0"/>
              </a:spcBef>
              <a:spcAft>
                <a:spcPts val="0"/>
              </a:spcAft>
              <a:defRPr sz="20600">
                <a:solidFill>
                  <a:schemeClr val="dk2"/>
                </a:solidFill>
                <a:latin typeface="Arial"/>
                <a:ea typeface="Arial"/>
                <a:cs typeface="Arial"/>
                <a:sym typeface="Arial"/>
              </a:defRPr>
            </a:lvl6pPr>
            <a:lvl7pPr marL="914400" rtl="0" algn="ctr">
              <a:spcBef>
                <a:spcPts val="0"/>
              </a:spcBef>
              <a:spcAft>
                <a:spcPts val="0"/>
              </a:spcAft>
              <a:defRPr sz="20600">
                <a:solidFill>
                  <a:schemeClr val="dk2"/>
                </a:solidFill>
                <a:latin typeface="Arial"/>
                <a:ea typeface="Arial"/>
                <a:cs typeface="Arial"/>
                <a:sym typeface="Arial"/>
              </a:defRPr>
            </a:lvl7pPr>
            <a:lvl8pPr marL="1371600" rtl="0" algn="ctr">
              <a:spcBef>
                <a:spcPts val="0"/>
              </a:spcBef>
              <a:spcAft>
                <a:spcPts val="0"/>
              </a:spcAft>
              <a:defRPr sz="20600">
                <a:solidFill>
                  <a:schemeClr val="dk2"/>
                </a:solidFill>
                <a:latin typeface="Arial"/>
                <a:ea typeface="Arial"/>
                <a:cs typeface="Arial"/>
                <a:sym typeface="Arial"/>
              </a:defRPr>
            </a:lvl8pPr>
            <a:lvl9pPr marL="1828800" rtl="0" algn="ctr">
              <a:spcBef>
                <a:spcPts val="0"/>
              </a:spcBef>
              <a:spcAft>
                <a:spcPts val="0"/>
              </a:spcAft>
              <a:defRPr sz="20600">
                <a:solidFill>
                  <a:schemeClr val="dk2"/>
                </a:solidFill>
                <a:latin typeface="Arial"/>
                <a:ea typeface="Arial"/>
                <a:cs typeface="Arial"/>
                <a:sym typeface="Arial"/>
              </a:defRPr>
            </a:lvl9pPr>
          </a:lstStyle>
          <a:p/>
        </p:txBody>
      </p:sp>
      <p:sp>
        <p:nvSpPr>
          <p:cNvPr id="60" name="Shape 60"/>
          <p:cNvSpPr txBox="1"/>
          <p:nvPr>
            <p:ph idx="1" type="body"/>
          </p:nvPr>
        </p:nvSpPr>
        <p:spPr>
          <a:xfrm>
            <a:off x="1645444" y="10242177"/>
            <a:ext cx="14756605" cy="28964964"/>
          </a:xfrm>
          <a:prstGeom prst="rect">
            <a:avLst/>
          </a:prstGeom>
          <a:noFill/>
          <a:ln>
            <a:noFill/>
          </a:ln>
        </p:spPr>
        <p:txBody>
          <a:bodyPr anchorCtr="0" anchor="t" bIns="91425" lIns="91425" rIns="91425" tIns="91425"/>
          <a:lstStyle>
            <a:lvl1pPr rtl="0">
              <a:spcBef>
                <a:spcPts val="0"/>
              </a:spcBef>
              <a:defRPr sz="2800"/>
            </a:lvl1pPr>
            <a:lvl2pPr rtl="0">
              <a:spcBef>
                <a:spcPts val="0"/>
              </a:spcBef>
              <a:defRPr sz="2400"/>
            </a:lvl2pPr>
            <a:lvl3pPr rtl="0">
              <a:spcBef>
                <a:spcPts val="0"/>
              </a:spcBef>
              <a:defRPr sz="2000"/>
            </a:lvl3pPr>
            <a:lvl4pPr rtl="0">
              <a:spcBef>
                <a:spcPts val="0"/>
              </a:spcBef>
              <a:defRPr sz="1800"/>
            </a:lvl4pPr>
            <a:lvl5pPr rtl="0">
              <a:spcBef>
                <a:spcPts val="0"/>
              </a:spcBef>
              <a:defRPr sz="1800"/>
            </a:lvl5pPr>
            <a:lvl6pPr rtl="0">
              <a:spcBef>
                <a:spcPts val="0"/>
              </a:spcBef>
              <a:defRPr sz="1800"/>
            </a:lvl6pPr>
            <a:lvl7pPr rtl="0">
              <a:spcBef>
                <a:spcPts val="0"/>
              </a:spcBef>
              <a:defRPr sz="1800"/>
            </a:lvl7pPr>
            <a:lvl8pPr rtl="0">
              <a:spcBef>
                <a:spcPts val="0"/>
              </a:spcBef>
              <a:defRPr sz="1800"/>
            </a:lvl8pPr>
            <a:lvl9pPr rtl="0">
              <a:spcBef>
                <a:spcPts val="0"/>
              </a:spcBef>
              <a:defRPr sz="1800"/>
            </a:lvl9pPr>
          </a:lstStyle>
          <a:p/>
        </p:txBody>
      </p:sp>
      <p:sp>
        <p:nvSpPr>
          <p:cNvPr id="61" name="Shape 61"/>
          <p:cNvSpPr txBox="1"/>
          <p:nvPr>
            <p:ph idx="2" type="body"/>
          </p:nvPr>
        </p:nvSpPr>
        <p:spPr>
          <a:xfrm>
            <a:off x="16516351" y="10242177"/>
            <a:ext cx="14756605" cy="28964964"/>
          </a:xfrm>
          <a:prstGeom prst="rect">
            <a:avLst/>
          </a:prstGeom>
          <a:noFill/>
          <a:ln>
            <a:noFill/>
          </a:ln>
        </p:spPr>
        <p:txBody>
          <a:bodyPr anchorCtr="0" anchor="t" bIns="91425" lIns="91425" rIns="91425" tIns="91425"/>
          <a:lstStyle>
            <a:lvl1pPr rtl="0">
              <a:spcBef>
                <a:spcPts val="0"/>
              </a:spcBef>
              <a:defRPr sz="2800"/>
            </a:lvl1pPr>
            <a:lvl2pPr rtl="0">
              <a:spcBef>
                <a:spcPts val="0"/>
              </a:spcBef>
              <a:defRPr sz="2400"/>
            </a:lvl2pPr>
            <a:lvl3pPr rtl="0">
              <a:spcBef>
                <a:spcPts val="0"/>
              </a:spcBef>
              <a:defRPr sz="2000"/>
            </a:lvl3pPr>
            <a:lvl4pPr rtl="0">
              <a:spcBef>
                <a:spcPts val="0"/>
              </a:spcBef>
              <a:defRPr sz="1800"/>
            </a:lvl4pPr>
            <a:lvl5pPr rtl="0">
              <a:spcBef>
                <a:spcPts val="0"/>
              </a:spcBef>
              <a:defRPr sz="1800"/>
            </a:lvl5pPr>
            <a:lvl6pPr rtl="0">
              <a:spcBef>
                <a:spcPts val="0"/>
              </a:spcBef>
              <a:defRPr sz="1800"/>
            </a:lvl6pPr>
            <a:lvl7pPr rtl="0">
              <a:spcBef>
                <a:spcPts val="0"/>
              </a:spcBef>
              <a:defRPr sz="1800"/>
            </a:lvl7pPr>
            <a:lvl8pPr rtl="0">
              <a:spcBef>
                <a:spcPts val="0"/>
              </a:spcBef>
              <a:defRPr sz="1800"/>
            </a:lvl8pPr>
            <a:lvl9pPr rtl="0">
              <a:spcBef>
                <a:spcPts val="0"/>
              </a:spcBef>
              <a:defRPr sz="1800"/>
            </a:lvl9pPr>
          </a:lstStyle>
          <a:p/>
        </p:txBody>
      </p:sp>
      <p:sp>
        <p:nvSpPr>
          <p:cNvPr id="62" name="Shape 62"/>
          <p:cNvSpPr txBox="1"/>
          <p:nvPr>
            <p:ph idx="10" type="dt"/>
          </p:nvPr>
        </p:nvSpPr>
        <p:spPr>
          <a:xfrm>
            <a:off x="1644650" y="39968487"/>
            <a:ext cx="7681911" cy="3048000"/>
          </a:xfrm>
          <a:prstGeom prst="rect">
            <a:avLst/>
          </a:prstGeom>
          <a:noFill/>
          <a:ln>
            <a:noFill/>
          </a:ln>
        </p:spPr>
        <p:txBody>
          <a:bodyPr anchorCtr="0" anchor="t" bIns="91425" lIns="91425" rIns="91425" tIns="91425"/>
          <a:lstStyle>
            <a:lvl1pPr indent="0" marL="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1pPr>
            <a:lvl2pPr indent="0" marL="4572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2pPr>
            <a:lvl3pPr indent="0" marL="9144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3pPr>
            <a:lvl4pPr indent="0" marL="13716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4pPr>
            <a:lvl5pPr indent="0" marL="18288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5pPr>
            <a:lvl6pPr indent="0" marL="22860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6pPr>
            <a:lvl7pPr indent="0" marL="32004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7pPr>
            <a:lvl8pPr indent="0" marL="45720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8pPr>
            <a:lvl9pPr indent="0" marL="64008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9pPr>
          </a:lstStyle>
          <a:p/>
        </p:txBody>
      </p:sp>
      <p:sp>
        <p:nvSpPr>
          <p:cNvPr id="63" name="Shape 63"/>
          <p:cNvSpPr txBox="1"/>
          <p:nvPr>
            <p:ph idx="11" type="ftr"/>
          </p:nvPr>
        </p:nvSpPr>
        <p:spPr>
          <a:xfrm>
            <a:off x="11247436" y="39968487"/>
            <a:ext cx="10425112" cy="3048000"/>
          </a:xfrm>
          <a:prstGeom prst="rect">
            <a:avLst/>
          </a:prstGeom>
          <a:noFill/>
          <a:ln>
            <a:noFill/>
          </a:ln>
        </p:spPr>
        <p:txBody>
          <a:bodyPr anchorCtr="0" anchor="t" bIns="91425" lIns="91425" rIns="91425" tIns="91425"/>
          <a:lstStyle>
            <a:lvl1pPr indent="0" marL="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1pPr>
            <a:lvl2pPr indent="0" marL="4572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2pPr>
            <a:lvl3pPr indent="0" marL="9144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3pPr>
            <a:lvl4pPr indent="0" marL="13716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4pPr>
            <a:lvl5pPr indent="0" marL="18288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5pPr>
            <a:lvl6pPr indent="0" marL="22860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6pPr>
            <a:lvl7pPr indent="0" marL="32004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7pPr>
            <a:lvl8pPr indent="0" marL="45720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8pPr>
            <a:lvl9pPr indent="0" marL="64008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9pPr>
          </a:lstStyle>
          <a:p/>
        </p:txBody>
      </p:sp>
      <p:sp>
        <p:nvSpPr>
          <p:cNvPr id="64" name="Shape 64"/>
          <p:cNvSpPr txBox="1"/>
          <p:nvPr>
            <p:ph idx="12" type="sldNum"/>
          </p:nvPr>
        </p:nvSpPr>
        <p:spPr>
          <a:xfrm>
            <a:off x="23591837" y="39968487"/>
            <a:ext cx="7681911"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baseline="0" i="0" lang="en-US" sz="6600" u="none" cap="none" strike="noStrike">
                <a:solidFill>
                  <a:schemeClr val="dk1"/>
                </a:solidFill>
                <a:latin typeface="Arial"/>
                <a:ea typeface="Arial"/>
                <a:cs typeface="Arial"/>
                <a:sym typeface="Arial"/>
              </a:rPr>
              <a:t>‹#›</a:t>
            </a:fld>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secHead">
  <p:cSld name="Section Header">
    <p:spTree>
      <p:nvGrpSpPr>
        <p:cNvPr id="65" name="Shape 65"/>
        <p:cNvGrpSpPr/>
        <p:nvPr/>
      </p:nvGrpSpPr>
      <p:grpSpPr>
        <a:xfrm>
          <a:off x="0" y="0"/>
          <a:ext cx="0" cy="0"/>
          <a:chOff x="0" y="0"/>
          <a:chExt cx="0" cy="0"/>
        </a:xfrm>
      </p:grpSpPr>
      <p:sp>
        <p:nvSpPr>
          <p:cNvPr id="66" name="Shape 66"/>
          <p:cNvSpPr txBox="1"/>
          <p:nvPr>
            <p:ph type="title"/>
          </p:nvPr>
        </p:nvSpPr>
        <p:spPr>
          <a:xfrm>
            <a:off x="2600325" y="28205209"/>
            <a:ext cx="27980878" cy="8715934"/>
          </a:xfrm>
          <a:prstGeom prst="rect">
            <a:avLst/>
          </a:prstGeom>
          <a:noFill/>
          <a:ln>
            <a:noFill/>
          </a:ln>
        </p:spPr>
        <p:txBody>
          <a:bodyPr anchorCtr="0" anchor="t" bIns="91425" lIns="91425" rIns="91425" tIns="91425"/>
          <a:lstStyle>
            <a:lvl1pPr rtl="0" algn="l">
              <a:spcBef>
                <a:spcPts val="0"/>
              </a:spcBef>
              <a:defRPr b="1" sz="4000" cap="none"/>
            </a:lvl1pPr>
            <a:lvl2pPr rtl="0">
              <a:spcBef>
                <a:spcPts val="0"/>
              </a:spcBef>
              <a:defRPr sz="20600">
                <a:solidFill>
                  <a:schemeClr val="dk2"/>
                </a:solidFill>
                <a:latin typeface="Arial"/>
                <a:ea typeface="Arial"/>
                <a:cs typeface="Arial"/>
                <a:sym typeface="Arial"/>
              </a:defRPr>
            </a:lvl2pPr>
            <a:lvl3pPr rtl="0">
              <a:spcBef>
                <a:spcPts val="0"/>
              </a:spcBef>
              <a:defRPr sz="20600">
                <a:solidFill>
                  <a:schemeClr val="dk2"/>
                </a:solidFill>
                <a:latin typeface="Arial"/>
                <a:ea typeface="Arial"/>
                <a:cs typeface="Arial"/>
                <a:sym typeface="Arial"/>
              </a:defRPr>
            </a:lvl3pPr>
            <a:lvl4pPr rtl="0">
              <a:spcBef>
                <a:spcPts val="0"/>
              </a:spcBef>
              <a:defRPr sz="20600">
                <a:solidFill>
                  <a:schemeClr val="dk2"/>
                </a:solidFill>
                <a:latin typeface="Arial"/>
                <a:ea typeface="Arial"/>
                <a:cs typeface="Arial"/>
                <a:sym typeface="Arial"/>
              </a:defRPr>
            </a:lvl4pPr>
            <a:lvl5pPr rtl="0">
              <a:spcBef>
                <a:spcPts val="0"/>
              </a:spcBef>
              <a:defRPr sz="20600">
                <a:solidFill>
                  <a:schemeClr val="dk2"/>
                </a:solidFill>
                <a:latin typeface="Arial"/>
                <a:ea typeface="Arial"/>
                <a:cs typeface="Arial"/>
                <a:sym typeface="Arial"/>
              </a:defRPr>
            </a:lvl5pPr>
            <a:lvl6pPr rtl="0">
              <a:spcBef>
                <a:spcPts val="0"/>
              </a:spcBef>
              <a:defRPr sz="20600">
                <a:solidFill>
                  <a:schemeClr val="dk2"/>
                </a:solidFill>
                <a:latin typeface="Arial"/>
                <a:ea typeface="Arial"/>
                <a:cs typeface="Arial"/>
                <a:sym typeface="Arial"/>
              </a:defRPr>
            </a:lvl6pPr>
            <a:lvl7pPr rtl="0">
              <a:spcBef>
                <a:spcPts val="0"/>
              </a:spcBef>
              <a:defRPr sz="20600">
                <a:solidFill>
                  <a:schemeClr val="dk2"/>
                </a:solidFill>
                <a:latin typeface="Arial"/>
                <a:ea typeface="Arial"/>
                <a:cs typeface="Arial"/>
                <a:sym typeface="Arial"/>
              </a:defRPr>
            </a:lvl7pPr>
            <a:lvl8pPr rtl="0">
              <a:spcBef>
                <a:spcPts val="0"/>
              </a:spcBef>
              <a:defRPr sz="20600">
                <a:solidFill>
                  <a:schemeClr val="dk2"/>
                </a:solidFill>
                <a:latin typeface="Arial"/>
                <a:ea typeface="Arial"/>
                <a:cs typeface="Arial"/>
                <a:sym typeface="Arial"/>
              </a:defRPr>
            </a:lvl8pPr>
            <a:lvl9pPr rtl="0">
              <a:spcBef>
                <a:spcPts val="0"/>
              </a:spcBef>
              <a:defRPr sz="20600">
                <a:solidFill>
                  <a:schemeClr val="dk2"/>
                </a:solidFill>
                <a:latin typeface="Arial"/>
                <a:ea typeface="Arial"/>
                <a:cs typeface="Arial"/>
                <a:sym typeface="Arial"/>
              </a:defRPr>
            </a:lvl9pPr>
          </a:lstStyle>
          <a:p/>
        </p:txBody>
      </p:sp>
      <p:sp>
        <p:nvSpPr>
          <p:cNvPr id="67" name="Shape 67"/>
          <p:cNvSpPr txBox="1"/>
          <p:nvPr>
            <p:ph idx="1" type="body"/>
          </p:nvPr>
        </p:nvSpPr>
        <p:spPr>
          <a:xfrm>
            <a:off x="2600325" y="18604006"/>
            <a:ext cx="27980878" cy="9601200"/>
          </a:xfrm>
          <a:prstGeom prst="rect">
            <a:avLst/>
          </a:prstGeom>
          <a:noFill/>
          <a:ln>
            <a:noFill/>
          </a:ln>
        </p:spPr>
        <p:txBody>
          <a:bodyPr anchorCtr="0" anchor="b" bIns="91425" lIns="91425" rIns="91425" tIns="91425"/>
          <a:lstStyle>
            <a:lvl1pPr indent="0" marL="0" rtl="0">
              <a:spcBef>
                <a:spcPts val="0"/>
              </a:spcBef>
              <a:buFont typeface="Arial"/>
              <a:buNone/>
              <a:defRPr sz="2000"/>
            </a:lvl1pPr>
            <a:lvl2pPr indent="0" marL="457200" rtl="0">
              <a:spcBef>
                <a:spcPts val="0"/>
              </a:spcBef>
              <a:buFont typeface="Arial"/>
              <a:buNone/>
              <a:defRPr sz="1800"/>
            </a:lvl2pPr>
            <a:lvl3pPr indent="0" marL="914400" rtl="0">
              <a:spcBef>
                <a:spcPts val="0"/>
              </a:spcBef>
              <a:buFont typeface="Arial"/>
              <a:buNone/>
              <a:defRPr sz="1600"/>
            </a:lvl3pPr>
            <a:lvl4pPr indent="0" marL="1371600" rtl="0">
              <a:spcBef>
                <a:spcPts val="0"/>
              </a:spcBef>
              <a:buFont typeface="Arial"/>
              <a:buNone/>
              <a:defRPr sz="1400"/>
            </a:lvl4pPr>
            <a:lvl5pPr indent="0" marL="1828800" rtl="0">
              <a:spcBef>
                <a:spcPts val="0"/>
              </a:spcBef>
              <a:buFont typeface="Arial"/>
              <a:buNone/>
              <a:defRPr sz="1400"/>
            </a:lvl5pPr>
            <a:lvl6pPr indent="0" marL="2286000" rtl="0">
              <a:spcBef>
                <a:spcPts val="0"/>
              </a:spcBef>
              <a:buFont typeface="Arial"/>
              <a:buNone/>
              <a:defRPr sz="1400"/>
            </a:lvl6pPr>
            <a:lvl7pPr indent="0" marL="2743200" rtl="0">
              <a:spcBef>
                <a:spcPts val="0"/>
              </a:spcBef>
              <a:buFont typeface="Arial"/>
              <a:buNone/>
              <a:defRPr sz="1400"/>
            </a:lvl7pPr>
            <a:lvl8pPr indent="0" marL="3200400" rtl="0">
              <a:spcBef>
                <a:spcPts val="0"/>
              </a:spcBef>
              <a:buFont typeface="Arial"/>
              <a:buNone/>
              <a:defRPr sz="1400"/>
            </a:lvl8pPr>
            <a:lvl9pPr indent="0" marL="3657600" rtl="0">
              <a:spcBef>
                <a:spcPts val="0"/>
              </a:spcBef>
              <a:buFont typeface="Arial"/>
              <a:buNone/>
              <a:defRPr sz="1400"/>
            </a:lvl9pPr>
          </a:lstStyle>
          <a:p/>
        </p:txBody>
      </p:sp>
      <p:sp>
        <p:nvSpPr>
          <p:cNvPr id="68" name="Shape 68"/>
          <p:cNvSpPr txBox="1"/>
          <p:nvPr>
            <p:ph idx="10" type="dt"/>
          </p:nvPr>
        </p:nvSpPr>
        <p:spPr>
          <a:xfrm>
            <a:off x="1644650" y="39968487"/>
            <a:ext cx="7681911" cy="3048000"/>
          </a:xfrm>
          <a:prstGeom prst="rect">
            <a:avLst/>
          </a:prstGeom>
          <a:noFill/>
          <a:ln>
            <a:noFill/>
          </a:ln>
        </p:spPr>
        <p:txBody>
          <a:bodyPr anchorCtr="0" anchor="t" bIns="91425" lIns="91425" rIns="91425" tIns="91425"/>
          <a:lstStyle>
            <a:lvl1pPr indent="0" marL="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1pPr>
            <a:lvl2pPr indent="0" marL="4572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2pPr>
            <a:lvl3pPr indent="0" marL="9144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3pPr>
            <a:lvl4pPr indent="0" marL="13716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4pPr>
            <a:lvl5pPr indent="0" marL="18288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5pPr>
            <a:lvl6pPr indent="0" marL="22860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6pPr>
            <a:lvl7pPr indent="0" marL="32004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7pPr>
            <a:lvl8pPr indent="0" marL="45720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8pPr>
            <a:lvl9pPr indent="0" marL="64008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9pPr>
          </a:lstStyle>
          <a:p/>
        </p:txBody>
      </p:sp>
      <p:sp>
        <p:nvSpPr>
          <p:cNvPr id="69" name="Shape 69"/>
          <p:cNvSpPr txBox="1"/>
          <p:nvPr>
            <p:ph idx="11" type="ftr"/>
          </p:nvPr>
        </p:nvSpPr>
        <p:spPr>
          <a:xfrm>
            <a:off x="11247436" y="39968487"/>
            <a:ext cx="10425112" cy="3048000"/>
          </a:xfrm>
          <a:prstGeom prst="rect">
            <a:avLst/>
          </a:prstGeom>
          <a:noFill/>
          <a:ln>
            <a:noFill/>
          </a:ln>
        </p:spPr>
        <p:txBody>
          <a:bodyPr anchorCtr="0" anchor="t" bIns="91425" lIns="91425" rIns="91425" tIns="91425"/>
          <a:lstStyle>
            <a:lvl1pPr indent="0" marL="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1pPr>
            <a:lvl2pPr indent="0" marL="4572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2pPr>
            <a:lvl3pPr indent="0" marL="9144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3pPr>
            <a:lvl4pPr indent="0" marL="13716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4pPr>
            <a:lvl5pPr indent="0" marL="18288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5pPr>
            <a:lvl6pPr indent="0" marL="22860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6pPr>
            <a:lvl7pPr indent="0" marL="32004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7pPr>
            <a:lvl8pPr indent="0" marL="45720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8pPr>
            <a:lvl9pPr indent="0" marL="64008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9pPr>
          </a:lstStyle>
          <a:p/>
        </p:txBody>
      </p:sp>
      <p:sp>
        <p:nvSpPr>
          <p:cNvPr id="70" name="Shape 70"/>
          <p:cNvSpPr txBox="1"/>
          <p:nvPr>
            <p:ph idx="12" type="sldNum"/>
          </p:nvPr>
        </p:nvSpPr>
        <p:spPr>
          <a:xfrm>
            <a:off x="23591837" y="39968487"/>
            <a:ext cx="7681911"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baseline="0" i="0" lang="en-US" sz="6600" u="none" cap="none" strike="noStrike">
                <a:solidFill>
                  <a:schemeClr val="dk1"/>
                </a:solidFill>
                <a:latin typeface="Arial"/>
                <a:ea typeface="Arial"/>
                <a:cs typeface="Arial"/>
                <a:sym typeface="Arial"/>
              </a:rPr>
              <a:t>‹#›</a:t>
            </a:fld>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8" name="Shape 8"/>
        <p:cNvGrpSpPr/>
        <p:nvPr/>
      </p:nvGrpSpPr>
      <p:grpSpPr>
        <a:xfrm>
          <a:off x="0" y="0"/>
          <a:ext cx="0" cy="0"/>
          <a:chOff x="0" y="0"/>
          <a:chExt cx="0" cy="0"/>
        </a:xfrm>
      </p:grpSpPr>
      <p:sp>
        <p:nvSpPr>
          <p:cNvPr id="9" name="Shape 9"/>
          <p:cNvSpPr txBox="1"/>
          <p:nvPr>
            <p:ph type="title"/>
          </p:nvPr>
        </p:nvSpPr>
        <p:spPr>
          <a:xfrm>
            <a:off x="1646236" y="1757361"/>
            <a:ext cx="29627511" cy="7315200"/>
          </a:xfrm>
          <a:prstGeom prst="rect">
            <a:avLst/>
          </a:prstGeom>
          <a:noFill/>
          <a:ln>
            <a:noFill/>
          </a:ln>
        </p:spPr>
        <p:txBody>
          <a:bodyPr anchorCtr="0" anchor="ctr" bIns="91425" lIns="91425" rIns="91425" tIns="91425"/>
          <a:lstStyle>
            <a:lvl1pPr indent="0" marL="0" marR="0" rtl="0" algn="ctr">
              <a:spcBef>
                <a:spcPts val="0"/>
              </a:spcBef>
              <a:spcAft>
                <a:spcPts val="0"/>
              </a:spcAft>
              <a:defRPr b="0" baseline="0" i="0" sz="20600" u="none" cap="none" strike="noStrike">
                <a:solidFill>
                  <a:schemeClr val="dk2"/>
                </a:solidFill>
                <a:latin typeface="Arial"/>
                <a:ea typeface="Arial"/>
                <a:cs typeface="Arial"/>
                <a:sym typeface="Arial"/>
              </a:defRPr>
            </a:lvl1pPr>
            <a:lvl2pPr indent="0" marL="0" marR="0" rtl="0" algn="ctr">
              <a:spcBef>
                <a:spcPts val="0"/>
              </a:spcBef>
              <a:spcAft>
                <a:spcPts val="0"/>
              </a:spcAft>
              <a:defRPr b="0" baseline="0" i="0" sz="20600" u="none" cap="none" strike="noStrike">
                <a:solidFill>
                  <a:schemeClr val="dk2"/>
                </a:solidFill>
                <a:latin typeface="Arial"/>
                <a:ea typeface="Arial"/>
                <a:cs typeface="Arial"/>
                <a:sym typeface="Arial"/>
              </a:defRPr>
            </a:lvl2pPr>
            <a:lvl3pPr indent="0" marL="0" marR="0" rtl="0" algn="ctr">
              <a:spcBef>
                <a:spcPts val="0"/>
              </a:spcBef>
              <a:spcAft>
                <a:spcPts val="0"/>
              </a:spcAft>
              <a:defRPr b="0" baseline="0" i="0" sz="20600" u="none" cap="none" strike="noStrike">
                <a:solidFill>
                  <a:schemeClr val="dk2"/>
                </a:solidFill>
                <a:latin typeface="Arial"/>
                <a:ea typeface="Arial"/>
                <a:cs typeface="Arial"/>
                <a:sym typeface="Arial"/>
              </a:defRPr>
            </a:lvl3pPr>
            <a:lvl4pPr indent="0" marL="0" marR="0" rtl="0" algn="ctr">
              <a:spcBef>
                <a:spcPts val="0"/>
              </a:spcBef>
              <a:spcAft>
                <a:spcPts val="0"/>
              </a:spcAft>
              <a:defRPr b="0" baseline="0" i="0" sz="20600" u="none" cap="none" strike="noStrike">
                <a:solidFill>
                  <a:schemeClr val="dk2"/>
                </a:solidFill>
                <a:latin typeface="Arial"/>
                <a:ea typeface="Arial"/>
                <a:cs typeface="Arial"/>
                <a:sym typeface="Arial"/>
              </a:defRPr>
            </a:lvl4pPr>
            <a:lvl5pPr indent="0" marL="0" marR="0" rtl="0" algn="ctr">
              <a:spcBef>
                <a:spcPts val="0"/>
              </a:spcBef>
              <a:spcAft>
                <a:spcPts val="0"/>
              </a:spcAft>
              <a:defRPr b="0" baseline="0" i="0" sz="20600" u="none" cap="none" strike="noStrike">
                <a:solidFill>
                  <a:schemeClr val="dk2"/>
                </a:solidFill>
                <a:latin typeface="Arial"/>
                <a:ea typeface="Arial"/>
                <a:cs typeface="Arial"/>
                <a:sym typeface="Arial"/>
              </a:defRPr>
            </a:lvl5pPr>
            <a:lvl6pPr indent="0" marL="457200" marR="0" rtl="0" algn="ctr">
              <a:spcBef>
                <a:spcPts val="0"/>
              </a:spcBef>
              <a:spcAft>
                <a:spcPts val="0"/>
              </a:spcAft>
              <a:defRPr b="0" baseline="0" i="0" sz="20600" u="none" cap="none" strike="noStrike">
                <a:solidFill>
                  <a:schemeClr val="dk2"/>
                </a:solidFill>
                <a:latin typeface="Arial"/>
                <a:ea typeface="Arial"/>
                <a:cs typeface="Arial"/>
                <a:sym typeface="Arial"/>
              </a:defRPr>
            </a:lvl6pPr>
            <a:lvl7pPr indent="0" marL="914400" marR="0" rtl="0" algn="ctr">
              <a:spcBef>
                <a:spcPts val="0"/>
              </a:spcBef>
              <a:spcAft>
                <a:spcPts val="0"/>
              </a:spcAft>
              <a:defRPr b="0" baseline="0" i="0" sz="20600" u="none" cap="none" strike="noStrike">
                <a:solidFill>
                  <a:schemeClr val="dk2"/>
                </a:solidFill>
                <a:latin typeface="Arial"/>
                <a:ea typeface="Arial"/>
                <a:cs typeface="Arial"/>
                <a:sym typeface="Arial"/>
              </a:defRPr>
            </a:lvl7pPr>
            <a:lvl8pPr indent="0" marL="1371600" marR="0" rtl="0" algn="ctr">
              <a:spcBef>
                <a:spcPts val="0"/>
              </a:spcBef>
              <a:spcAft>
                <a:spcPts val="0"/>
              </a:spcAft>
              <a:defRPr b="0" baseline="0" i="0" sz="20600" u="none" cap="none" strike="noStrike">
                <a:solidFill>
                  <a:schemeClr val="dk2"/>
                </a:solidFill>
                <a:latin typeface="Arial"/>
                <a:ea typeface="Arial"/>
                <a:cs typeface="Arial"/>
                <a:sym typeface="Arial"/>
              </a:defRPr>
            </a:lvl8pPr>
            <a:lvl9pPr indent="0" marL="1828800" marR="0" rtl="0" algn="ctr">
              <a:spcBef>
                <a:spcPts val="0"/>
              </a:spcBef>
              <a:spcAft>
                <a:spcPts val="0"/>
              </a:spcAft>
              <a:defRPr b="0" baseline="0" i="0" sz="20600" u="none" cap="none" strike="noStrike">
                <a:solidFill>
                  <a:schemeClr val="dk2"/>
                </a:solidFill>
                <a:latin typeface="Arial"/>
                <a:ea typeface="Arial"/>
                <a:cs typeface="Arial"/>
                <a:sym typeface="Arial"/>
              </a:defRPr>
            </a:lvl9pPr>
          </a:lstStyle>
          <a:p/>
        </p:txBody>
      </p:sp>
      <p:sp>
        <p:nvSpPr>
          <p:cNvPr id="10" name="Shape 10"/>
          <p:cNvSpPr txBox="1"/>
          <p:nvPr>
            <p:ph idx="1" type="body"/>
          </p:nvPr>
        </p:nvSpPr>
        <p:spPr>
          <a:xfrm>
            <a:off x="1646236" y="10242550"/>
            <a:ext cx="29627511" cy="28963937"/>
          </a:xfrm>
          <a:prstGeom prst="rect">
            <a:avLst/>
          </a:prstGeom>
          <a:noFill/>
          <a:ln>
            <a:noFill/>
          </a:ln>
        </p:spPr>
        <p:txBody>
          <a:bodyPr anchorCtr="0" anchor="t" bIns="91425" lIns="91425" rIns="91425" tIns="91425"/>
          <a:lstStyle>
            <a:lvl1pPr indent="-654050" marL="1606550" marR="0" rtl="0" algn="l">
              <a:spcBef>
                <a:spcPts val="3000"/>
              </a:spcBef>
              <a:spcAft>
                <a:spcPts val="0"/>
              </a:spcAft>
              <a:buClr>
                <a:schemeClr val="dk1"/>
              </a:buClr>
              <a:buFont typeface="Arial"/>
              <a:buChar char="•"/>
              <a:defRPr b="0" baseline="0" i="0" sz="15000" u="none" cap="none" strike="noStrike">
                <a:solidFill>
                  <a:schemeClr val="dk1"/>
                </a:solidFill>
                <a:latin typeface="Arial"/>
                <a:ea typeface="Arial"/>
                <a:cs typeface="Arial"/>
                <a:sym typeface="Arial"/>
              </a:defRPr>
            </a:lvl1pPr>
            <a:lvl2pPr indent="-515937" marL="3481388" marR="0" rtl="0" algn="l">
              <a:spcBef>
                <a:spcPts val="2620"/>
              </a:spcBef>
              <a:spcAft>
                <a:spcPts val="0"/>
              </a:spcAft>
              <a:buClr>
                <a:schemeClr val="dk1"/>
              </a:buClr>
              <a:buFont typeface="Arial"/>
              <a:buChar char="–"/>
              <a:defRPr b="0" baseline="0" i="0" sz="13100" u="none" cap="none" strike="noStrike">
                <a:solidFill>
                  <a:schemeClr val="dk1"/>
                </a:solidFill>
                <a:latin typeface="Arial"/>
                <a:ea typeface="Arial"/>
                <a:cs typeface="Arial"/>
                <a:sym typeface="Arial"/>
              </a:defRPr>
            </a:lvl2pPr>
            <a:lvl3pPr indent="-365125" marL="5356225" marR="0" rtl="0" algn="l">
              <a:spcBef>
                <a:spcPts val="2240"/>
              </a:spcBef>
              <a:spcAft>
                <a:spcPts val="0"/>
              </a:spcAft>
              <a:buClr>
                <a:schemeClr val="dk1"/>
              </a:buClr>
              <a:buFont typeface="Arial"/>
              <a:buChar char="•"/>
              <a:defRPr b="0" baseline="0" i="0" sz="11200" u="none" cap="none" strike="noStrike">
                <a:solidFill>
                  <a:schemeClr val="dk1"/>
                </a:solidFill>
                <a:latin typeface="Arial"/>
                <a:ea typeface="Arial"/>
                <a:cs typeface="Arial"/>
                <a:sym typeface="Arial"/>
              </a:defRPr>
            </a:lvl3pPr>
            <a:lvl4pPr indent="-474663" marL="7497763" marR="0" rtl="0" algn="l">
              <a:spcBef>
                <a:spcPts val="1880"/>
              </a:spcBef>
              <a:spcAft>
                <a:spcPts val="0"/>
              </a:spcAft>
              <a:buClr>
                <a:schemeClr val="dk1"/>
              </a:buClr>
              <a:buFont typeface="Arial"/>
              <a:buChar char="–"/>
              <a:defRPr b="0" baseline="0" i="0" sz="9400" u="none" cap="none" strike="noStrike">
                <a:solidFill>
                  <a:schemeClr val="dk1"/>
                </a:solidFill>
                <a:latin typeface="Arial"/>
                <a:ea typeface="Arial"/>
                <a:cs typeface="Arial"/>
                <a:sym typeface="Arial"/>
              </a:defRPr>
            </a:lvl4pPr>
            <a:lvl5pPr indent="-484188" marL="9640888" marR="0" rtl="0" algn="l">
              <a:spcBef>
                <a:spcPts val="1880"/>
              </a:spcBef>
              <a:spcAft>
                <a:spcPts val="0"/>
              </a:spcAft>
              <a:buClr>
                <a:schemeClr val="dk1"/>
              </a:buClr>
              <a:buFont typeface="Arial"/>
              <a:buChar char="»"/>
              <a:defRPr b="0" baseline="0" i="0" sz="9400" u="none" cap="none" strike="noStrike">
                <a:solidFill>
                  <a:schemeClr val="dk1"/>
                </a:solidFill>
                <a:latin typeface="Arial"/>
                <a:ea typeface="Arial"/>
                <a:cs typeface="Arial"/>
                <a:sym typeface="Arial"/>
              </a:defRPr>
            </a:lvl5pPr>
            <a:lvl6pPr indent="-484188" marL="10098088" marR="0" rtl="0" algn="l">
              <a:spcBef>
                <a:spcPts val="1880"/>
              </a:spcBef>
              <a:spcAft>
                <a:spcPts val="0"/>
              </a:spcAft>
              <a:buClr>
                <a:schemeClr val="dk1"/>
              </a:buClr>
              <a:buFont typeface="Arial"/>
              <a:buChar char="»"/>
              <a:defRPr b="0" baseline="0" i="0" sz="9400" u="none" cap="none" strike="noStrike">
                <a:solidFill>
                  <a:schemeClr val="dk1"/>
                </a:solidFill>
                <a:latin typeface="Arial"/>
                <a:ea typeface="Arial"/>
                <a:cs typeface="Arial"/>
                <a:sym typeface="Arial"/>
              </a:defRPr>
            </a:lvl6pPr>
            <a:lvl7pPr indent="-484188" marL="10555288" marR="0" rtl="0" algn="l">
              <a:spcBef>
                <a:spcPts val="1880"/>
              </a:spcBef>
              <a:spcAft>
                <a:spcPts val="0"/>
              </a:spcAft>
              <a:buClr>
                <a:schemeClr val="dk1"/>
              </a:buClr>
              <a:buFont typeface="Arial"/>
              <a:buChar char="»"/>
              <a:defRPr b="0" baseline="0" i="0" sz="9400" u="none" cap="none" strike="noStrike">
                <a:solidFill>
                  <a:schemeClr val="dk1"/>
                </a:solidFill>
                <a:latin typeface="Arial"/>
                <a:ea typeface="Arial"/>
                <a:cs typeface="Arial"/>
                <a:sym typeface="Arial"/>
              </a:defRPr>
            </a:lvl7pPr>
            <a:lvl8pPr indent="-484188" marL="11012488" marR="0" rtl="0" algn="l">
              <a:spcBef>
                <a:spcPts val="1880"/>
              </a:spcBef>
              <a:spcAft>
                <a:spcPts val="0"/>
              </a:spcAft>
              <a:buClr>
                <a:schemeClr val="dk1"/>
              </a:buClr>
              <a:buFont typeface="Arial"/>
              <a:buChar char="»"/>
              <a:defRPr b="0" baseline="0" i="0" sz="9400" u="none" cap="none" strike="noStrike">
                <a:solidFill>
                  <a:schemeClr val="dk1"/>
                </a:solidFill>
                <a:latin typeface="Arial"/>
                <a:ea typeface="Arial"/>
                <a:cs typeface="Arial"/>
                <a:sym typeface="Arial"/>
              </a:defRPr>
            </a:lvl8pPr>
            <a:lvl9pPr indent="-484188" marL="11469688" marR="0" rtl="0" algn="l">
              <a:spcBef>
                <a:spcPts val="1880"/>
              </a:spcBef>
              <a:spcAft>
                <a:spcPts val="0"/>
              </a:spcAft>
              <a:buClr>
                <a:schemeClr val="dk1"/>
              </a:buClr>
              <a:buFont typeface="Arial"/>
              <a:buChar char="»"/>
              <a:defRPr b="0" baseline="0" i="0" sz="9400" u="none" cap="none" strike="noStrike">
                <a:solidFill>
                  <a:schemeClr val="dk1"/>
                </a:solidFill>
                <a:latin typeface="Arial"/>
                <a:ea typeface="Arial"/>
                <a:cs typeface="Arial"/>
                <a:sym typeface="Arial"/>
              </a:defRPr>
            </a:lvl9pPr>
          </a:lstStyle>
          <a:p/>
        </p:txBody>
      </p:sp>
      <p:sp>
        <p:nvSpPr>
          <p:cNvPr id="11" name="Shape 11"/>
          <p:cNvSpPr txBox="1"/>
          <p:nvPr>
            <p:ph idx="10" type="dt"/>
          </p:nvPr>
        </p:nvSpPr>
        <p:spPr>
          <a:xfrm>
            <a:off x="1644650" y="39968487"/>
            <a:ext cx="7681911" cy="3048000"/>
          </a:xfrm>
          <a:prstGeom prst="rect">
            <a:avLst/>
          </a:prstGeom>
          <a:noFill/>
          <a:ln>
            <a:noFill/>
          </a:ln>
        </p:spPr>
        <p:txBody>
          <a:bodyPr anchorCtr="0" anchor="t" bIns="91425" lIns="91425" rIns="91425" tIns="91425"/>
          <a:lstStyle>
            <a:lvl1pPr indent="0" marL="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1pPr>
            <a:lvl2pPr indent="0" marL="4572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2pPr>
            <a:lvl3pPr indent="0" marL="9144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3pPr>
            <a:lvl4pPr indent="0" marL="13716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4pPr>
            <a:lvl5pPr indent="0" marL="18288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5pPr>
            <a:lvl6pPr indent="0" marL="22860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6pPr>
            <a:lvl7pPr indent="0" marL="32004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7pPr>
            <a:lvl8pPr indent="0" marL="45720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8pPr>
            <a:lvl9pPr indent="0" marL="64008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9pPr>
          </a:lstStyle>
          <a:p/>
        </p:txBody>
      </p:sp>
      <p:sp>
        <p:nvSpPr>
          <p:cNvPr id="12" name="Shape 12"/>
          <p:cNvSpPr txBox="1"/>
          <p:nvPr>
            <p:ph idx="11" type="ftr"/>
          </p:nvPr>
        </p:nvSpPr>
        <p:spPr>
          <a:xfrm>
            <a:off x="11247436" y="39968487"/>
            <a:ext cx="10425112" cy="3048000"/>
          </a:xfrm>
          <a:prstGeom prst="rect">
            <a:avLst/>
          </a:prstGeom>
          <a:noFill/>
          <a:ln>
            <a:noFill/>
          </a:ln>
        </p:spPr>
        <p:txBody>
          <a:bodyPr anchorCtr="0" anchor="t" bIns="91425" lIns="91425" rIns="91425" tIns="91425"/>
          <a:lstStyle>
            <a:lvl1pPr indent="0" marL="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1pPr>
            <a:lvl2pPr indent="0" marL="4572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2pPr>
            <a:lvl3pPr indent="0" marL="9144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3pPr>
            <a:lvl4pPr indent="0" marL="13716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4pPr>
            <a:lvl5pPr indent="0" marL="18288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5pPr>
            <a:lvl6pPr indent="0" marL="22860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6pPr>
            <a:lvl7pPr indent="0" marL="32004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7pPr>
            <a:lvl8pPr indent="0" marL="45720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8pPr>
            <a:lvl9pPr indent="0" marL="6400800" marR="0" rtl="0" algn="l">
              <a:lnSpc>
                <a:spcPct val="100000"/>
              </a:lnSpc>
              <a:spcBef>
                <a:spcPts val="0"/>
              </a:spcBef>
              <a:spcAft>
                <a:spcPts val="0"/>
              </a:spcAft>
              <a:defRPr b="0" baseline="0" i="0" sz="8400" u="none" cap="none" strike="noStrike">
                <a:solidFill>
                  <a:schemeClr val="dk1"/>
                </a:solidFill>
                <a:latin typeface="Arial"/>
                <a:ea typeface="Arial"/>
                <a:cs typeface="Arial"/>
                <a:sym typeface="Arial"/>
              </a:defRPr>
            </a:lvl9pPr>
          </a:lstStyle>
          <a:p/>
        </p:txBody>
      </p:sp>
      <p:sp>
        <p:nvSpPr>
          <p:cNvPr id="13" name="Shape 13"/>
          <p:cNvSpPr txBox="1"/>
          <p:nvPr>
            <p:ph idx="12" type="sldNum"/>
          </p:nvPr>
        </p:nvSpPr>
        <p:spPr>
          <a:xfrm>
            <a:off x="23591837" y="39968487"/>
            <a:ext cx="7681911"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baseline="0" i="0" lang="en-US" sz="6600" u="none" cap="none" strike="noStrike">
                <a:solidFill>
                  <a:schemeClr val="dk1"/>
                </a:solidFill>
                <a:latin typeface="Arial"/>
                <a:ea typeface="Arial"/>
                <a:cs typeface="Arial"/>
                <a:sym typeface="Arial"/>
              </a:rPr>
              <a:t>‹#›</a:t>
            </a:fld>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marR="0" rtl="0" algn="l">
        <a:lnSpc>
          <a:spcPct val="100000"/>
        </a:lnSpc>
        <a:spcBef>
          <a:spcPts val="0"/>
        </a:spcBef>
        <a:spcAft>
          <a:spcPts val="0"/>
        </a:spcAft>
      </a:defPPr>
      <a:lvl1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1pPr>
    </p:titleStyle>
    <p:bodyStyle>
      <a:defPPr marR="0" rtl="0" algn="l">
        <a:lnSpc>
          <a:spcPct val="100000"/>
        </a:lnSpc>
        <a:spcBef>
          <a:spcPts val="0"/>
        </a:spcBef>
        <a:spcAft>
          <a:spcPts val="0"/>
        </a:spcAft>
      </a:defPPr>
      <a:lvl1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1pPr>
      <a:lvl2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2pPr>
      <a:lvl3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3pPr>
      <a:lvl4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4pPr>
      <a:lvl5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5pPr>
      <a:lvl6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6pPr>
      <a:lvl7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7pPr>
      <a:lvl8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8pPr>
      <a:lvl9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9pPr>
    </p:bodyStyle>
    <p:otherStyle>
      <a:defPPr marR="0" rtl="0" algn="l">
        <a:lnSpc>
          <a:spcPct val="100000"/>
        </a:lnSpc>
        <a:spcBef>
          <a:spcPts val="0"/>
        </a:spcBef>
        <a:spcAft>
          <a:spcPts val="0"/>
        </a:spcAft>
      </a:defPPr>
      <a:lvl1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1pPr>
      <a:lvl2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2pPr>
      <a:lvl3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3pPr>
      <a:lvl4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4pPr>
      <a:lvl5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5pPr>
      <a:lvl6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6pPr>
      <a:lvl7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7pPr>
      <a:lvl8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8pPr>
      <a:lvl9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9pPr>
    </p:otherStyle>
  </p:txStyles>
</p:sldMaster>
</file>

<file path=ppt/slides/_rels/slide1.xml.rels><?xml version="1.0" encoding="UTF-8" standalone="yes"?><Relationships xmlns="http://schemas.openxmlformats.org/package/2006/relationships"><Relationship Id="rId11" Type="http://schemas.openxmlformats.org/officeDocument/2006/relationships/image" Target="../media/image01.jpg"/><Relationship Id="rId10" Type="http://schemas.openxmlformats.org/officeDocument/2006/relationships/image" Target="../media/image10.png"/><Relationship Id="rId13" Type="http://schemas.openxmlformats.org/officeDocument/2006/relationships/image" Target="../media/image11.jpg"/><Relationship Id="rId12" Type="http://schemas.openxmlformats.org/officeDocument/2006/relationships/image" Target="../media/image05.jpg"/><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06.png"/><Relationship Id="rId4" Type="http://schemas.openxmlformats.org/officeDocument/2006/relationships/image" Target="../media/image12.png"/><Relationship Id="rId9" Type="http://schemas.openxmlformats.org/officeDocument/2006/relationships/image" Target="../media/image04.jpg"/><Relationship Id="rId15" Type="http://schemas.openxmlformats.org/officeDocument/2006/relationships/image" Target="../media/image09.jpg"/><Relationship Id="rId14" Type="http://schemas.openxmlformats.org/officeDocument/2006/relationships/image" Target="../media/image08.jpg"/><Relationship Id="rId16" Type="http://schemas.openxmlformats.org/officeDocument/2006/relationships/image" Target="../media/image07.png"/><Relationship Id="rId5" Type="http://schemas.openxmlformats.org/officeDocument/2006/relationships/image" Target="../media/image00.jpg"/><Relationship Id="rId6" Type="http://schemas.openxmlformats.org/officeDocument/2006/relationships/image" Target="../media/image02.png"/><Relationship Id="rId7" Type="http://schemas.openxmlformats.org/officeDocument/2006/relationships/image" Target="../media/image13.png"/><Relationship Id="rId8" Type="http://schemas.openxmlformats.org/officeDocument/2006/relationships/image" Target="../media/image03.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87" name="Shape 87"/>
        <p:cNvGrpSpPr/>
        <p:nvPr/>
      </p:nvGrpSpPr>
      <p:grpSpPr>
        <a:xfrm>
          <a:off x="0" y="0"/>
          <a:ext cx="0" cy="0"/>
          <a:chOff x="0" y="0"/>
          <a:chExt cx="0" cy="0"/>
        </a:xfrm>
      </p:grpSpPr>
      <p:sp>
        <p:nvSpPr>
          <p:cNvPr id="88" name="Shape 88"/>
          <p:cNvSpPr txBox="1"/>
          <p:nvPr/>
        </p:nvSpPr>
        <p:spPr>
          <a:xfrm>
            <a:off x="6560349" y="2470150"/>
            <a:ext cx="19797599" cy="2452800"/>
          </a:xfrm>
          <a:prstGeom prst="rect">
            <a:avLst/>
          </a:prstGeom>
          <a:noFill/>
          <a:ln>
            <a:noFill/>
          </a:ln>
        </p:spPr>
        <p:txBody>
          <a:bodyPr anchorCtr="0" anchor="t" bIns="49325" lIns="98650" rIns="98650" tIns="49325">
            <a:noAutofit/>
          </a:bodyPr>
          <a:lstStyle/>
          <a:p>
            <a:pPr indent="0" lvl="0" marL="0" marR="0" rtl="0" algn="ctr">
              <a:lnSpc>
                <a:spcPct val="100000"/>
              </a:lnSpc>
              <a:spcBef>
                <a:spcPts val="0"/>
              </a:spcBef>
              <a:spcAft>
                <a:spcPts val="0"/>
              </a:spcAft>
              <a:buClr>
                <a:srgbClr val="3333CC"/>
              </a:buClr>
              <a:buSzPct val="25000"/>
              <a:buFont typeface="Arial"/>
              <a:buNone/>
            </a:pPr>
            <a:r>
              <a:rPr b="1" lang="en-US" sz="4800">
                <a:solidFill>
                  <a:srgbClr val="3333CC"/>
                </a:solidFill>
              </a:rPr>
              <a:t>Extending VisUnit 1.0</a:t>
            </a:r>
          </a:p>
          <a:p>
            <a:pPr indent="0" lvl="0" marL="0" marR="0" rtl="0" algn="ctr">
              <a:lnSpc>
                <a:spcPct val="100000"/>
              </a:lnSpc>
              <a:spcBef>
                <a:spcPts val="0"/>
              </a:spcBef>
              <a:spcAft>
                <a:spcPts val="0"/>
              </a:spcAft>
              <a:buClr>
                <a:srgbClr val="3333CC"/>
              </a:buClr>
              <a:buSzPct val="25000"/>
              <a:buFont typeface="Arial"/>
              <a:buNone/>
            </a:pPr>
            <a:r>
              <a:rPr b="1" baseline="0" i="0" lang="en-US" sz="3500" u="none" cap="none" strike="noStrike">
                <a:solidFill>
                  <a:srgbClr val="3333CC"/>
                </a:solidFill>
                <a:latin typeface="Arial"/>
                <a:ea typeface="Arial"/>
                <a:cs typeface="Arial"/>
                <a:sym typeface="Arial"/>
              </a:rPr>
              <a:t>Student: </a:t>
            </a:r>
            <a:r>
              <a:rPr lang="en-US" sz="3500">
                <a:solidFill>
                  <a:srgbClr val="3333CC"/>
                </a:solidFill>
              </a:rPr>
              <a:t>Dayan Yamin</a:t>
            </a:r>
            <a:r>
              <a:rPr b="0" baseline="0" i="0" lang="en-US" sz="3500" u="none" cap="none" strike="noStrike">
                <a:solidFill>
                  <a:srgbClr val="3333CC"/>
                </a:solidFill>
                <a:latin typeface="Arial"/>
                <a:ea typeface="Arial"/>
                <a:cs typeface="Arial"/>
                <a:sym typeface="Arial"/>
              </a:rPr>
              <a:t>, Florida International University</a:t>
            </a:r>
          </a:p>
          <a:p>
            <a:pPr indent="0" lvl="0" marL="0" marR="0" rtl="0" algn="ctr">
              <a:lnSpc>
                <a:spcPct val="100000"/>
              </a:lnSpc>
              <a:spcBef>
                <a:spcPts val="0"/>
              </a:spcBef>
              <a:spcAft>
                <a:spcPts val="0"/>
              </a:spcAft>
              <a:buClr>
                <a:srgbClr val="3333CC"/>
              </a:buClr>
              <a:buSzPct val="25000"/>
              <a:buFont typeface="Arial"/>
              <a:buNone/>
            </a:pPr>
            <a:r>
              <a:rPr b="1" baseline="0" i="0" lang="en-US" sz="3500" u="none" cap="none" strike="noStrike">
                <a:solidFill>
                  <a:srgbClr val="3333CC"/>
                </a:solidFill>
                <a:latin typeface="Arial"/>
                <a:ea typeface="Arial"/>
                <a:cs typeface="Arial"/>
                <a:sym typeface="Arial"/>
              </a:rPr>
              <a:t>Mentor:</a:t>
            </a:r>
            <a:r>
              <a:rPr b="1" baseline="0" i="1" lang="en-US" sz="3500" u="none" cap="none" strike="noStrike">
                <a:solidFill>
                  <a:srgbClr val="3333CC"/>
                </a:solidFill>
                <a:latin typeface="Arial"/>
                <a:ea typeface="Arial"/>
                <a:cs typeface="Arial"/>
                <a:sym typeface="Arial"/>
              </a:rPr>
              <a:t> </a:t>
            </a:r>
            <a:r>
              <a:rPr i="1" lang="en-US" sz="3500">
                <a:solidFill>
                  <a:srgbClr val="3333CC"/>
                </a:solidFill>
              </a:rPr>
              <a:t>Radu Jianu, Mershack Okoe</a:t>
            </a:r>
            <a:r>
              <a:rPr b="0" baseline="0" i="0" lang="en-US" sz="3500" u="none" cap="none" strike="noStrike">
                <a:solidFill>
                  <a:srgbClr val="3333CC"/>
                </a:solidFill>
                <a:latin typeface="Arial"/>
                <a:ea typeface="Arial"/>
                <a:cs typeface="Arial"/>
                <a:sym typeface="Arial"/>
              </a:rPr>
              <a:t>,</a:t>
            </a:r>
            <a:r>
              <a:rPr b="0" baseline="0" i="1" lang="en-US" sz="3500" u="none" cap="none" strike="noStrike">
                <a:solidFill>
                  <a:srgbClr val="3333CC"/>
                </a:solidFill>
                <a:latin typeface="Arial"/>
                <a:ea typeface="Arial"/>
                <a:cs typeface="Arial"/>
                <a:sym typeface="Arial"/>
              </a:rPr>
              <a:t> </a:t>
            </a:r>
            <a:r>
              <a:rPr i="1" lang="en-US" sz="3500">
                <a:solidFill>
                  <a:srgbClr val="3333CC"/>
                </a:solidFill>
              </a:rPr>
              <a:t>Florida International University</a:t>
            </a:r>
          </a:p>
          <a:p>
            <a:pPr indent="0" lvl="0" marL="0" marR="0" rtl="0" algn="ctr">
              <a:lnSpc>
                <a:spcPct val="100000"/>
              </a:lnSpc>
              <a:spcBef>
                <a:spcPts val="0"/>
              </a:spcBef>
              <a:spcAft>
                <a:spcPts val="0"/>
              </a:spcAft>
              <a:buClr>
                <a:srgbClr val="3333CC"/>
              </a:buClr>
              <a:buSzPct val="25000"/>
              <a:buFont typeface="Arial"/>
              <a:buNone/>
            </a:pPr>
            <a:r>
              <a:rPr b="1" baseline="0" i="0" lang="en-US" sz="3500" u="none" cap="none" strike="noStrike">
                <a:solidFill>
                  <a:srgbClr val="3333CC"/>
                </a:solidFill>
                <a:latin typeface="Arial"/>
                <a:ea typeface="Arial"/>
                <a:cs typeface="Arial"/>
                <a:sym typeface="Arial"/>
              </a:rPr>
              <a:t>Instructor:</a:t>
            </a:r>
            <a:r>
              <a:rPr b="1" baseline="0" i="1" lang="en-US" sz="3500" u="none" cap="none" strike="noStrike">
                <a:solidFill>
                  <a:srgbClr val="3333CC"/>
                </a:solidFill>
                <a:latin typeface="Arial"/>
                <a:ea typeface="Arial"/>
                <a:cs typeface="Arial"/>
                <a:sym typeface="Arial"/>
              </a:rPr>
              <a:t> </a:t>
            </a:r>
            <a:r>
              <a:rPr b="0" baseline="0" i="0" lang="en-US" sz="3500" u="none" cap="none" strike="noStrike">
                <a:solidFill>
                  <a:srgbClr val="3333CC"/>
                </a:solidFill>
                <a:latin typeface="Arial"/>
                <a:ea typeface="Arial"/>
                <a:cs typeface="Arial"/>
                <a:sym typeface="Arial"/>
              </a:rPr>
              <a:t>Masoud Sadjadi, Florida International University</a:t>
            </a:r>
          </a:p>
        </p:txBody>
      </p:sp>
      <p:sp>
        <p:nvSpPr>
          <p:cNvPr id="89" name="Shape 89"/>
          <p:cNvSpPr txBox="1"/>
          <p:nvPr/>
        </p:nvSpPr>
        <p:spPr>
          <a:xfrm>
            <a:off x="5791200" y="2105025"/>
            <a:ext cx="21335999" cy="561899"/>
          </a:xfrm>
          <a:prstGeom prst="rect">
            <a:avLst/>
          </a:prstGeom>
          <a:noFill/>
          <a:ln>
            <a:noFill/>
          </a:ln>
        </p:spPr>
        <p:txBody>
          <a:bodyPr anchorCtr="0" anchor="t" bIns="49325" lIns="98650" rIns="98650" tIns="49325">
            <a:noAutofit/>
          </a:bodyPr>
          <a:lstStyle/>
          <a:p>
            <a:pPr indent="0" lvl="0" marL="0" marR="0" rtl="0" algn="ctr">
              <a:lnSpc>
                <a:spcPct val="30000"/>
              </a:lnSpc>
              <a:spcBef>
                <a:spcPts val="0"/>
              </a:spcBef>
              <a:spcAft>
                <a:spcPts val="0"/>
              </a:spcAft>
              <a:buClr>
                <a:schemeClr val="dk1"/>
              </a:buClr>
              <a:buSzPct val="25000"/>
              <a:buFont typeface="Times New Roman"/>
              <a:buNone/>
            </a:pPr>
            <a:r>
              <a:rPr b="1" baseline="0" i="0" lang="en-US" sz="7200" u="none" cap="none" strike="noStrike">
                <a:solidFill>
                  <a:schemeClr val="dk1"/>
                </a:solidFill>
                <a:latin typeface="Times New Roman"/>
                <a:ea typeface="Times New Roman"/>
                <a:cs typeface="Times New Roman"/>
                <a:sym typeface="Times New Roman"/>
              </a:rPr>
              <a:t>Senior Project, </a:t>
            </a:r>
            <a:r>
              <a:rPr b="1" lang="en-US" sz="7200">
                <a:solidFill>
                  <a:schemeClr val="dk1"/>
                </a:solidFill>
                <a:latin typeface="Times New Roman"/>
                <a:ea typeface="Times New Roman"/>
                <a:cs typeface="Times New Roman"/>
                <a:sym typeface="Times New Roman"/>
              </a:rPr>
              <a:t>2015</a:t>
            </a:r>
            <a:r>
              <a:rPr b="1" baseline="0" i="0" lang="en-US" sz="7200" u="none" cap="none" strike="noStrike">
                <a:solidFill>
                  <a:schemeClr val="dk1"/>
                </a:solidFill>
                <a:latin typeface="Times New Roman"/>
                <a:ea typeface="Times New Roman"/>
                <a:cs typeface="Times New Roman"/>
                <a:sym typeface="Times New Roman"/>
              </a:rPr>
              <a:t>, </a:t>
            </a:r>
            <a:r>
              <a:rPr b="1" lang="en-US" sz="7200">
                <a:solidFill>
                  <a:schemeClr val="dk1"/>
                </a:solidFill>
                <a:latin typeface="Times New Roman"/>
                <a:ea typeface="Times New Roman"/>
                <a:cs typeface="Times New Roman"/>
                <a:sym typeface="Times New Roman"/>
              </a:rPr>
              <a:t>Fall</a:t>
            </a:r>
          </a:p>
        </p:txBody>
      </p:sp>
      <p:sp>
        <p:nvSpPr>
          <p:cNvPr id="90" name="Shape 90"/>
          <p:cNvSpPr txBox="1"/>
          <p:nvPr/>
        </p:nvSpPr>
        <p:spPr>
          <a:xfrm>
            <a:off x="1219200" y="42519600"/>
            <a:ext cx="30632400" cy="561975"/>
          </a:xfrm>
          <a:prstGeom prst="rect">
            <a:avLst/>
          </a:prstGeom>
          <a:noFill/>
          <a:ln>
            <a:noFill/>
          </a:ln>
        </p:spPr>
        <p:txBody>
          <a:bodyPr anchorCtr="0" anchor="t" bIns="49325" lIns="98650" rIns="98650" tIns="49325">
            <a:noAutofit/>
          </a:bodyPr>
          <a:lstStyle/>
          <a:p>
            <a:pPr indent="-493712" lvl="0" marL="493712" marR="0" rtl="0" algn="ctr">
              <a:lnSpc>
                <a:spcPct val="100000"/>
              </a:lnSpc>
              <a:spcBef>
                <a:spcPts val="0"/>
              </a:spcBef>
              <a:spcAft>
                <a:spcPts val="0"/>
              </a:spcAft>
              <a:buClr>
                <a:schemeClr val="dk1"/>
              </a:buClr>
              <a:buSzPct val="25000"/>
              <a:buFont typeface="Arial"/>
              <a:buNone/>
            </a:pPr>
            <a:r>
              <a:rPr b="0" baseline="0" i="0" lang="en-US" sz="3000" u="none" cap="none" strike="noStrike">
                <a:solidFill>
                  <a:schemeClr val="dk1"/>
                </a:solidFill>
                <a:latin typeface="Arial"/>
                <a:ea typeface="Arial"/>
                <a:cs typeface="Arial"/>
                <a:sym typeface="Arial"/>
              </a:rPr>
              <a:t>The material presented in this poster is based upon the work supported by </a:t>
            </a:r>
            <a:r>
              <a:rPr lang="en-US" sz="3000">
                <a:solidFill>
                  <a:schemeClr val="dk1"/>
                </a:solidFill>
              </a:rPr>
              <a:t>Masoud Sadjadi, Radu Jianu and Mershack Okoe. </a:t>
            </a:r>
            <a:r>
              <a:rPr b="0" baseline="0" i="0" lang="en-US" sz="3000" u="none" cap="none" strike="noStrike">
                <a:solidFill>
                  <a:schemeClr val="dk1"/>
                </a:solidFill>
                <a:latin typeface="Arial"/>
                <a:ea typeface="Arial"/>
                <a:cs typeface="Arial"/>
                <a:sym typeface="Arial"/>
              </a:rPr>
              <a:t>I am thankful to the help that I received from my </a:t>
            </a:r>
            <a:r>
              <a:rPr lang="en-US" sz="3000">
                <a:solidFill>
                  <a:schemeClr val="dk1"/>
                </a:solidFill>
              </a:rPr>
              <a:t>family who always supported me, my class mates and colleagues that always supported me</a:t>
            </a:r>
          </a:p>
        </p:txBody>
      </p:sp>
      <p:sp>
        <p:nvSpPr>
          <p:cNvPr id="91" name="Shape 91"/>
          <p:cNvSpPr txBox="1"/>
          <p:nvPr/>
        </p:nvSpPr>
        <p:spPr>
          <a:xfrm>
            <a:off x="914400" y="5433275"/>
            <a:ext cx="31089600" cy="35661601"/>
          </a:xfrm>
          <a:prstGeom prst="rect">
            <a:avLst/>
          </a:prstGeom>
          <a:noFill/>
          <a:ln cap="flat" cmpd="sng" w="63500">
            <a:solidFill>
              <a:srgbClr val="0033CC"/>
            </a:solidFill>
            <a:prstDash val="solid"/>
            <a:miter/>
            <a:headEnd len="med" w="med" type="none"/>
            <a:tailEnd len="med" w="med" type="none"/>
          </a:ln>
        </p:spPr>
        <p:txBody>
          <a:bodyPr anchorCtr="0" anchor="ctr" bIns="45700" lIns="91425" rIns="91425" tIns="45700">
            <a:noAutofit/>
          </a:bodyPr>
          <a:lstStyle/>
          <a:p>
            <a:pPr indent="0" lvl="0" marL="0" marR="0" rtl="0" algn="l">
              <a:lnSpc>
                <a:spcPct val="100000"/>
              </a:lnSpc>
              <a:spcBef>
                <a:spcPts val="0"/>
              </a:spcBef>
              <a:spcAft>
                <a:spcPts val="0"/>
              </a:spcAft>
              <a:buNone/>
            </a:pPr>
            <a:r>
              <a:t/>
            </a:r>
            <a:endParaRPr b="0" baseline="0" i="0" sz="3600" u="none" cap="none" strike="noStrike">
              <a:solidFill>
                <a:schemeClr val="dk1"/>
              </a:solidFill>
              <a:latin typeface="Arial"/>
              <a:ea typeface="Arial"/>
              <a:cs typeface="Arial"/>
              <a:sym typeface="Arial"/>
            </a:endParaRPr>
          </a:p>
        </p:txBody>
      </p:sp>
      <p:sp>
        <p:nvSpPr>
          <p:cNvPr id="92" name="Shape 92"/>
          <p:cNvSpPr txBox="1"/>
          <p:nvPr/>
        </p:nvSpPr>
        <p:spPr>
          <a:xfrm>
            <a:off x="3657600" y="5789612"/>
            <a:ext cx="5486399" cy="731700"/>
          </a:xfrm>
          <a:prstGeom prst="rect">
            <a:avLst/>
          </a:prstGeom>
          <a:solidFill>
            <a:schemeClr val="lt1"/>
          </a:solidFill>
          <a:ln cap="flat" cmpd="sng" w="12700">
            <a:solidFill>
              <a:srgbClr val="0033CC"/>
            </a:solidFill>
            <a:prstDash val="solid"/>
            <a:miter/>
            <a:headEnd len="med" w="med" type="none"/>
            <a:tailEnd len="med" w="med" type="none"/>
          </a:ln>
        </p:spPr>
        <p:txBody>
          <a:bodyPr anchorCtr="0" anchor="t" bIns="49325" lIns="98650" rIns="98650" tIns="49325">
            <a:noAutofit/>
          </a:bodyPr>
          <a:lstStyle/>
          <a:p>
            <a:pPr indent="0" lvl="0" marL="0" marR="0" rtl="0" algn="ctr">
              <a:lnSpc>
                <a:spcPct val="100000"/>
              </a:lnSpc>
              <a:spcBef>
                <a:spcPts val="0"/>
              </a:spcBef>
              <a:spcAft>
                <a:spcPts val="0"/>
              </a:spcAft>
              <a:buClr>
                <a:srgbClr val="336699"/>
              </a:buClr>
              <a:buSzPct val="25000"/>
              <a:buFont typeface="Arial"/>
              <a:buNone/>
            </a:pPr>
            <a:r>
              <a:rPr b="1" baseline="0" i="0" lang="en-US" sz="4100" u="none" cap="none" strike="noStrike">
                <a:solidFill>
                  <a:srgbClr val="336699"/>
                </a:solidFill>
                <a:latin typeface="Arial"/>
                <a:ea typeface="Arial"/>
                <a:cs typeface="Arial"/>
                <a:sym typeface="Arial"/>
              </a:rPr>
              <a:t>Problem</a:t>
            </a:r>
          </a:p>
        </p:txBody>
      </p:sp>
      <p:sp>
        <p:nvSpPr>
          <p:cNvPr id="93" name="Shape 93"/>
          <p:cNvSpPr txBox="1"/>
          <p:nvPr/>
        </p:nvSpPr>
        <p:spPr>
          <a:xfrm>
            <a:off x="990600" y="42351325"/>
            <a:ext cx="31089600" cy="1371599"/>
          </a:xfrm>
          <a:prstGeom prst="rect">
            <a:avLst/>
          </a:prstGeom>
          <a:noFill/>
          <a:ln cap="flat" cmpd="sng" w="63500">
            <a:solidFill>
              <a:srgbClr val="0033CC"/>
            </a:solidFill>
            <a:prstDash val="solid"/>
            <a:miter/>
            <a:headEnd len="med" w="med" type="none"/>
            <a:tailEnd len="med" w="med" type="none"/>
          </a:ln>
        </p:spPr>
        <p:txBody>
          <a:bodyPr anchorCtr="0" anchor="ctr" bIns="45700" lIns="91425" rIns="91425" tIns="45700">
            <a:noAutofit/>
          </a:bodyPr>
          <a:lstStyle/>
          <a:p>
            <a:pPr indent="0" lvl="0" marL="0" marR="0" rtl="0" algn="l">
              <a:lnSpc>
                <a:spcPct val="100000"/>
              </a:lnSpc>
              <a:spcBef>
                <a:spcPts val="0"/>
              </a:spcBef>
              <a:spcAft>
                <a:spcPts val="0"/>
              </a:spcAft>
              <a:buNone/>
            </a:pPr>
            <a:r>
              <a:t/>
            </a:r>
            <a:endParaRPr b="0" baseline="0" i="0" sz="8400" u="none" cap="none" strike="noStrike">
              <a:solidFill>
                <a:schemeClr val="dk1"/>
              </a:solidFill>
              <a:latin typeface="Arial"/>
              <a:ea typeface="Arial"/>
              <a:cs typeface="Arial"/>
              <a:sym typeface="Arial"/>
            </a:endParaRPr>
          </a:p>
        </p:txBody>
      </p:sp>
      <p:sp>
        <p:nvSpPr>
          <p:cNvPr id="94" name="Shape 94"/>
          <p:cNvSpPr txBox="1"/>
          <p:nvPr/>
        </p:nvSpPr>
        <p:spPr>
          <a:xfrm>
            <a:off x="1192212" y="41605200"/>
            <a:ext cx="4979987" cy="730250"/>
          </a:xfrm>
          <a:prstGeom prst="rect">
            <a:avLst/>
          </a:prstGeom>
          <a:solidFill>
            <a:schemeClr val="lt1"/>
          </a:solidFill>
          <a:ln cap="flat" cmpd="sng" w="12700">
            <a:solidFill>
              <a:srgbClr val="0033CC"/>
            </a:solidFill>
            <a:prstDash val="solid"/>
            <a:miter/>
            <a:headEnd len="med" w="med" type="none"/>
            <a:tailEnd len="med" w="med" type="none"/>
          </a:ln>
        </p:spPr>
        <p:txBody>
          <a:bodyPr anchorCtr="0" anchor="t" bIns="49325" lIns="98650" rIns="98650" tIns="49325">
            <a:noAutofit/>
          </a:bodyPr>
          <a:lstStyle/>
          <a:p>
            <a:pPr indent="0" lvl="0" marL="0" marR="0" rtl="0" algn="ctr">
              <a:lnSpc>
                <a:spcPct val="100000"/>
              </a:lnSpc>
              <a:spcBef>
                <a:spcPts val="0"/>
              </a:spcBef>
              <a:spcAft>
                <a:spcPts val="0"/>
              </a:spcAft>
              <a:buClr>
                <a:srgbClr val="336699"/>
              </a:buClr>
              <a:buSzPct val="25000"/>
              <a:buFont typeface="Arial"/>
              <a:buNone/>
            </a:pPr>
            <a:r>
              <a:rPr b="1" baseline="0" i="0" lang="en-US" sz="4100" u="none" cap="none" strike="noStrike">
                <a:solidFill>
                  <a:srgbClr val="336699"/>
                </a:solidFill>
                <a:latin typeface="Arial"/>
                <a:ea typeface="Arial"/>
                <a:cs typeface="Arial"/>
                <a:sym typeface="Arial"/>
              </a:rPr>
              <a:t>Acknowledgement</a:t>
            </a:r>
          </a:p>
        </p:txBody>
      </p:sp>
      <p:sp>
        <p:nvSpPr>
          <p:cNvPr id="95" name="Shape 95"/>
          <p:cNvSpPr txBox="1"/>
          <p:nvPr/>
        </p:nvSpPr>
        <p:spPr>
          <a:xfrm>
            <a:off x="15925800" y="446087"/>
            <a:ext cx="4724400" cy="1077912"/>
          </a:xfrm>
          <a:prstGeom prst="rect">
            <a:avLst/>
          </a:prstGeom>
          <a:noFill/>
          <a:ln>
            <a:noFill/>
          </a:ln>
        </p:spPr>
        <p:txBody>
          <a:bodyPr anchorCtr="0" anchor="ctr" bIns="45700" lIns="91425" rIns="91425" tIns="45700">
            <a:noAutofit/>
          </a:bodyPr>
          <a:lstStyle/>
          <a:p>
            <a:pPr indent="0" lvl="0" marL="0" marR="0" rtl="0" algn="l">
              <a:lnSpc>
                <a:spcPct val="100000"/>
              </a:lnSpc>
              <a:spcBef>
                <a:spcPts val="0"/>
              </a:spcBef>
              <a:spcAft>
                <a:spcPts val="0"/>
              </a:spcAft>
              <a:buClr>
                <a:schemeClr val="accent2"/>
              </a:buClr>
              <a:buSzPct val="25000"/>
              <a:buFont typeface="Arial"/>
              <a:buNone/>
            </a:pPr>
            <a:r>
              <a:rPr b="1" baseline="0" i="0" lang="en-US" sz="3200" u="none" cap="none" strike="noStrike">
                <a:solidFill>
                  <a:schemeClr val="accent2"/>
                </a:solidFill>
                <a:latin typeface="Arial"/>
                <a:ea typeface="Arial"/>
                <a:cs typeface="Arial"/>
                <a:sym typeface="Arial"/>
              </a:rPr>
              <a:t>School of Computing &amp; Information Sciences</a:t>
            </a:r>
          </a:p>
        </p:txBody>
      </p:sp>
      <p:pic>
        <p:nvPicPr>
          <p:cNvPr id="96" name="Shape 96"/>
          <p:cNvPicPr preferRelativeResize="0"/>
          <p:nvPr/>
        </p:nvPicPr>
        <p:blipFill rotWithShape="1">
          <a:blip r:embed="rId3">
            <a:alphaModFix/>
          </a:blip>
          <a:srcRect b="0" l="0" r="0" t="0"/>
          <a:stretch/>
        </p:blipFill>
        <p:spPr>
          <a:xfrm>
            <a:off x="13182600" y="381000"/>
            <a:ext cx="2630487" cy="1219199"/>
          </a:xfrm>
          <a:prstGeom prst="rect">
            <a:avLst/>
          </a:prstGeom>
          <a:noFill/>
          <a:ln>
            <a:noFill/>
          </a:ln>
        </p:spPr>
      </p:pic>
      <p:sp>
        <p:nvSpPr>
          <p:cNvPr id="97" name="Shape 97"/>
          <p:cNvSpPr txBox="1"/>
          <p:nvPr/>
        </p:nvSpPr>
        <p:spPr>
          <a:xfrm>
            <a:off x="13716000" y="5792787"/>
            <a:ext cx="5486399" cy="731837"/>
          </a:xfrm>
          <a:prstGeom prst="rect">
            <a:avLst/>
          </a:prstGeom>
          <a:solidFill>
            <a:schemeClr val="lt1"/>
          </a:solidFill>
          <a:ln cap="flat" cmpd="sng" w="12700">
            <a:solidFill>
              <a:srgbClr val="0033CC"/>
            </a:solidFill>
            <a:prstDash val="solid"/>
            <a:miter/>
            <a:headEnd len="med" w="med" type="none"/>
            <a:tailEnd len="med" w="med" type="none"/>
          </a:ln>
        </p:spPr>
        <p:txBody>
          <a:bodyPr anchorCtr="0" anchor="t" bIns="49325" lIns="98650" rIns="98650" tIns="49325">
            <a:noAutofit/>
          </a:bodyPr>
          <a:lstStyle/>
          <a:p>
            <a:pPr indent="0" lvl="0" marL="0" marR="0" rtl="0" algn="ctr">
              <a:lnSpc>
                <a:spcPct val="100000"/>
              </a:lnSpc>
              <a:spcBef>
                <a:spcPts val="0"/>
              </a:spcBef>
              <a:spcAft>
                <a:spcPts val="0"/>
              </a:spcAft>
              <a:buClr>
                <a:srgbClr val="336699"/>
              </a:buClr>
              <a:buSzPct val="25000"/>
              <a:buFont typeface="Arial"/>
              <a:buNone/>
            </a:pPr>
            <a:r>
              <a:rPr b="1" baseline="0" i="0" lang="en-US" sz="4100" u="none" cap="none" strike="noStrike">
                <a:solidFill>
                  <a:srgbClr val="336699"/>
                </a:solidFill>
                <a:latin typeface="Arial"/>
                <a:ea typeface="Arial"/>
                <a:cs typeface="Arial"/>
                <a:sym typeface="Arial"/>
              </a:rPr>
              <a:t>Current System</a:t>
            </a:r>
          </a:p>
        </p:txBody>
      </p:sp>
      <p:sp>
        <p:nvSpPr>
          <p:cNvPr id="98" name="Shape 98"/>
          <p:cNvSpPr txBox="1"/>
          <p:nvPr/>
        </p:nvSpPr>
        <p:spPr>
          <a:xfrm>
            <a:off x="24003000" y="5792787"/>
            <a:ext cx="5486399" cy="731700"/>
          </a:xfrm>
          <a:prstGeom prst="rect">
            <a:avLst/>
          </a:prstGeom>
          <a:solidFill>
            <a:schemeClr val="lt1"/>
          </a:solidFill>
          <a:ln cap="flat" cmpd="sng" w="12700">
            <a:solidFill>
              <a:srgbClr val="0033CC"/>
            </a:solidFill>
            <a:prstDash val="solid"/>
            <a:miter/>
            <a:headEnd len="med" w="med" type="none"/>
            <a:tailEnd len="med" w="med" type="none"/>
          </a:ln>
        </p:spPr>
        <p:txBody>
          <a:bodyPr anchorCtr="0" anchor="t" bIns="49325" lIns="98650" rIns="98650" tIns="49325">
            <a:noAutofit/>
          </a:bodyPr>
          <a:lstStyle/>
          <a:p>
            <a:pPr indent="0" lvl="0" marL="0" marR="0" rtl="0" algn="ctr">
              <a:lnSpc>
                <a:spcPct val="100000"/>
              </a:lnSpc>
              <a:spcBef>
                <a:spcPts val="0"/>
              </a:spcBef>
              <a:spcAft>
                <a:spcPts val="0"/>
              </a:spcAft>
              <a:buClr>
                <a:srgbClr val="336699"/>
              </a:buClr>
              <a:buSzPct val="25000"/>
              <a:buFont typeface="Arial"/>
              <a:buNone/>
            </a:pPr>
            <a:r>
              <a:rPr b="1" baseline="0" i="0" lang="en-US" sz="4100" u="none" cap="none" strike="noStrike">
                <a:solidFill>
                  <a:srgbClr val="336699"/>
                </a:solidFill>
                <a:latin typeface="Arial"/>
                <a:ea typeface="Arial"/>
                <a:cs typeface="Arial"/>
                <a:sym typeface="Arial"/>
              </a:rPr>
              <a:t>Requirements</a:t>
            </a:r>
          </a:p>
        </p:txBody>
      </p:sp>
      <p:sp>
        <p:nvSpPr>
          <p:cNvPr id="99" name="Shape 99"/>
          <p:cNvSpPr txBox="1"/>
          <p:nvPr/>
        </p:nvSpPr>
        <p:spPr>
          <a:xfrm>
            <a:off x="3733800" y="17373600"/>
            <a:ext cx="5486399" cy="731700"/>
          </a:xfrm>
          <a:prstGeom prst="rect">
            <a:avLst/>
          </a:prstGeom>
          <a:solidFill>
            <a:schemeClr val="lt1"/>
          </a:solidFill>
          <a:ln cap="flat" cmpd="sng" w="12700">
            <a:solidFill>
              <a:srgbClr val="0033CC"/>
            </a:solidFill>
            <a:prstDash val="solid"/>
            <a:miter/>
            <a:headEnd len="med" w="med" type="none"/>
            <a:tailEnd len="med" w="med" type="none"/>
          </a:ln>
        </p:spPr>
        <p:txBody>
          <a:bodyPr anchorCtr="0" anchor="t" bIns="49325" lIns="98650" rIns="98650" tIns="49325">
            <a:noAutofit/>
          </a:bodyPr>
          <a:lstStyle/>
          <a:p>
            <a:pPr indent="0" lvl="0" marL="0" marR="0" rtl="0" algn="ctr">
              <a:lnSpc>
                <a:spcPct val="100000"/>
              </a:lnSpc>
              <a:spcBef>
                <a:spcPts val="0"/>
              </a:spcBef>
              <a:spcAft>
                <a:spcPts val="0"/>
              </a:spcAft>
              <a:buClr>
                <a:srgbClr val="336699"/>
              </a:buClr>
              <a:buSzPct val="25000"/>
              <a:buFont typeface="Arial"/>
              <a:buNone/>
            </a:pPr>
            <a:r>
              <a:rPr b="1" baseline="0" i="0" lang="en-US" sz="4100" u="none" cap="none" strike="noStrike">
                <a:solidFill>
                  <a:srgbClr val="336699"/>
                </a:solidFill>
                <a:latin typeface="Arial"/>
                <a:ea typeface="Arial"/>
                <a:cs typeface="Arial"/>
                <a:sym typeface="Arial"/>
              </a:rPr>
              <a:t>System Design</a:t>
            </a:r>
          </a:p>
        </p:txBody>
      </p:sp>
      <p:sp>
        <p:nvSpPr>
          <p:cNvPr id="100" name="Shape 100"/>
          <p:cNvSpPr txBox="1"/>
          <p:nvPr/>
        </p:nvSpPr>
        <p:spPr>
          <a:xfrm>
            <a:off x="13716000" y="17373600"/>
            <a:ext cx="5486399" cy="731837"/>
          </a:xfrm>
          <a:prstGeom prst="rect">
            <a:avLst/>
          </a:prstGeom>
          <a:solidFill>
            <a:schemeClr val="lt1"/>
          </a:solidFill>
          <a:ln cap="flat" cmpd="sng" w="12700">
            <a:solidFill>
              <a:srgbClr val="0033CC"/>
            </a:solidFill>
            <a:prstDash val="solid"/>
            <a:miter/>
            <a:headEnd len="med" w="med" type="none"/>
            <a:tailEnd len="med" w="med" type="none"/>
          </a:ln>
        </p:spPr>
        <p:txBody>
          <a:bodyPr anchorCtr="0" anchor="t" bIns="49325" lIns="98650" rIns="98650" tIns="49325">
            <a:noAutofit/>
          </a:bodyPr>
          <a:lstStyle/>
          <a:p>
            <a:pPr indent="0" lvl="0" marL="0" marR="0" rtl="0" algn="ctr">
              <a:lnSpc>
                <a:spcPct val="100000"/>
              </a:lnSpc>
              <a:spcBef>
                <a:spcPts val="0"/>
              </a:spcBef>
              <a:spcAft>
                <a:spcPts val="0"/>
              </a:spcAft>
              <a:buClr>
                <a:srgbClr val="336699"/>
              </a:buClr>
              <a:buSzPct val="25000"/>
              <a:buFont typeface="Arial"/>
              <a:buNone/>
            </a:pPr>
            <a:r>
              <a:rPr b="1" baseline="0" i="0" lang="en-US" sz="4100" u="none" cap="none" strike="noStrike">
                <a:solidFill>
                  <a:srgbClr val="336699"/>
                </a:solidFill>
                <a:latin typeface="Arial"/>
                <a:ea typeface="Arial"/>
                <a:cs typeface="Arial"/>
                <a:sym typeface="Arial"/>
              </a:rPr>
              <a:t>Object Design</a:t>
            </a:r>
          </a:p>
        </p:txBody>
      </p:sp>
      <p:sp>
        <p:nvSpPr>
          <p:cNvPr id="101" name="Shape 101"/>
          <p:cNvSpPr txBox="1"/>
          <p:nvPr/>
        </p:nvSpPr>
        <p:spPr>
          <a:xfrm>
            <a:off x="24079200" y="17373600"/>
            <a:ext cx="5486399" cy="731700"/>
          </a:xfrm>
          <a:prstGeom prst="rect">
            <a:avLst/>
          </a:prstGeom>
          <a:solidFill>
            <a:schemeClr val="lt1"/>
          </a:solidFill>
          <a:ln cap="flat" cmpd="sng" w="12700">
            <a:solidFill>
              <a:srgbClr val="0033CC"/>
            </a:solidFill>
            <a:prstDash val="solid"/>
            <a:miter/>
            <a:headEnd len="med" w="med" type="none"/>
            <a:tailEnd len="med" w="med" type="none"/>
          </a:ln>
        </p:spPr>
        <p:txBody>
          <a:bodyPr anchorCtr="0" anchor="t" bIns="49325" lIns="98650" rIns="98650" tIns="49325">
            <a:noAutofit/>
          </a:bodyPr>
          <a:lstStyle/>
          <a:p>
            <a:pPr indent="0" lvl="0" marL="0" marR="0" rtl="0" algn="ctr">
              <a:lnSpc>
                <a:spcPct val="100000"/>
              </a:lnSpc>
              <a:spcBef>
                <a:spcPts val="0"/>
              </a:spcBef>
              <a:spcAft>
                <a:spcPts val="0"/>
              </a:spcAft>
              <a:buClr>
                <a:srgbClr val="336699"/>
              </a:buClr>
              <a:buSzPct val="25000"/>
              <a:buFont typeface="Arial"/>
              <a:buNone/>
            </a:pPr>
            <a:r>
              <a:rPr b="1" baseline="0" i="0" lang="en-US" sz="4100" u="none" cap="none" strike="noStrike">
                <a:solidFill>
                  <a:srgbClr val="336699"/>
                </a:solidFill>
                <a:latin typeface="Arial"/>
                <a:ea typeface="Arial"/>
                <a:cs typeface="Arial"/>
                <a:sym typeface="Arial"/>
              </a:rPr>
              <a:t>Implementation</a:t>
            </a:r>
          </a:p>
        </p:txBody>
      </p:sp>
      <p:sp>
        <p:nvSpPr>
          <p:cNvPr id="102" name="Shape 102"/>
          <p:cNvSpPr txBox="1"/>
          <p:nvPr/>
        </p:nvSpPr>
        <p:spPr>
          <a:xfrm>
            <a:off x="3810000" y="28879800"/>
            <a:ext cx="5486399" cy="731700"/>
          </a:xfrm>
          <a:prstGeom prst="rect">
            <a:avLst/>
          </a:prstGeom>
          <a:solidFill>
            <a:schemeClr val="lt1"/>
          </a:solidFill>
          <a:ln cap="flat" cmpd="sng" w="12700">
            <a:solidFill>
              <a:srgbClr val="0033CC"/>
            </a:solidFill>
            <a:prstDash val="solid"/>
            <a:miter/>
            <a:headEnd len="med" w="med" type="none"/>
            <a:tailEnd len="med" w="med" type="none"/>
          </a:ln>
        </p:spPr>
        <p:txBody>
          <a:bodyPr anchorCtr="0" anchor="t" bIns="49325" lIns="98650" rIns="98650" tIns="49325">
            <a:noAutofit/>
          </a:bodyPr>
          <a:lstStyle/>
          <a:p>
            <a:pPr indent="0" lvl="0" marL="0" marR="0" rtl="0" algn="ctr">
              <a:lnSpc>
                <a:spcPct val="100000"/>
              </a:lnSpc>
              <a:spcBef>
                <a:spcPts val="0"/>
              </a:spcBef>
              <a:spcAft>
                <a:spcPts val="0"/>
              </a:spcAft>
              <a:buClr>
                <a:srgbClr val="336699"/>
              </a:buClr>
              <a:buSzPct val="25000"/>
              <a:buFont typeface="Arial"/>
              <a:buNone/>
            </a:pPr>
            <a:r>
              <a:rPr b="1" baseline="0" i="0" lang="en-US" sz="4100" u="none" cap="none" strike="noStrike">
                <a:solidFill>
                  <a:srgbClr val="336699"/>
                </a:solidFill>
                <a:latin typeface="Arial"/>
                <a:ea typeface="Arial"/>
                <a:cs typeface="Arial"/>
                <a:sym typeface="Arial"/>
              </a:rPr>
              <a:t>Verification</a:t>
            </a:r>
          </a:p>
        </p:txBody>
      </p:sp>
      <p:sp>
        <p:nvSpPr>
          <p:cNvPr id="103" name="Shape 103"/>
          <p:cNvSpPr txBox="1"/>
          <p:nvPr/>
        </p:nvSpPr>
        <p:spPr>
          <a:xfrm>
            <a:off x="13716000" y="28879800"/>
            <a:ext cx="5486399" cy="731700"/>
          </a:xfrm>
          <a:prstGeom prst="rect">
            <a:avLst/>
          </a:prstGeom>
          <a:solidFill>
            <a:schemeClr val="lt1"/>
          </a:solidFill>
          <a:ln cap="flat" cmpd="sng" w="12700">
            <a:solidFill>
              <a:srgbClr val="0033CC"/>
            </a:solidFill>
            <a:prstDash val="solid"/>
            <a:miter/>
            <a:headEnd len="med" w="med" type="none"/>
            <a:tailEnd len="med" w="med" type="none"/>
          </a:ln>
        </p:spPr>
        <p:txBody>
          <a:bodyPr anchorCtr="0" anchor="t" bIns="49325" lIns="98650" rIns="98650" tIns="49325">
            <a:noAutofit/>
          </a:bodyPr>
          <a:lstStyle/>
          <a:p>
            <a:pPr indent="0" lvl="0" marL="0" marR="0" rtl="0" algn="ctr">
              <a:lnSpc>
                <a:spcPct val="100000"/>
              </a:lnSpc>
              <a:spcBef>
                <a:spcPts val="0"/>
              </a:spcBef>
              <a:spcAft>
                <a:spcPts val="0"/>
              </a:spcAft>
              <a:buClr>
                <a:srgbClr val="336699"/>
              </a:buClr>
              <a:buSzPct val="25000"/>
              <a:buFont typeface="Arial"/>
              <a:buNone/>
            </a:pPr>
            <a:r>
              <a:rPr b="1" baseline="0" i="0" lang="en-US" sz="4100" u="none" cap="none" strike="noStrike">
                <a:solidFill>
                  <a:srgbClr val="336699"/>
                </a:solidFill>
                <a:latin typeface="Arial"/>
                <a:ea typeface="Arial"/>
                <a:cs typeface="Arial"/>
                <a:sym typeface="Arial"/>
              </a:rPr>
              <a:t>Screenshots</a:t>
            </a:r>
          </a:p>
        </p:txBody>
      </p:sp>
      <p:sp>
        <p:nvSpPr>
          <p:cNvPr id="104" name="Shape 104"/>
          <p:cNvSpPr txBox="1"/>
          <p:nvPr/>
        </p:nvSpPr>
        <p:spPr>
          <a:xfrm>
            <a:off x="23774400" y="29032200"/>
            <a:ext cx="5486399" cy="731700"/>
          </a:xfrm>
          <a:prstGeom prst="rect">
            <a:avLst/>
          </a:prstGeom>
          <a:solidFill>
            <a:schemeClr val="lt1"/>
          </a:solidFill>
          <a:ln cap="flat" cmpd="sng" w="12700">
            <a:solidFill>
              <a:srgbClr val="0033CC"/>
            </a:solidFill>
            <a:prstDash val="solid"/>
            <a:miter/>
            <a:headEnd len="med" w="med" type="none"/>
            <a:tailEnd len="med" w="med" type="none"/>
          </a:ln>
        </p:spPr>
        <p:txBody>
          <a:bodyPr anchorCtr="0" anchor="t" bIns="49325" lIns="98650" rIns="98650" tIns="49325">
            <a:noAutofit/>
          </a:bodyPr>
          <a:lstStyle/>
          <a:p>
            <a:pPr indent="0" lvl="0" marL="0" marR="0" rtl="0" algn="ctr">
              <a:lnSpc>
                <a:spcPct val="100000"/>
              </a:lnSpc>
              <a:spcBef>
                <a:spcPts val="0"/>
              </a:spcBef>
              <a:spcAft>
                <a:spcPts val="0"/>
              </a:spcAft>
              <a:buClr>
                <a:srgbClr val="336699"/>
              </a:buClr>
              <a:buSzPct val="25000"/>
              <a:buFont typeface="Arial"/>
              <a:buNone/>
            </a:pPr>
            <a:r>
              <a:rPr b="1" baseline="0" i="0" lang="en-US" sz="4100" u="none" cap="none" strike="noStrike">
                <a:solidFill>
                  <a:srgbClr val="336699"/>
                </a:solidFill>
                <a:latin typeface="Arial"/>
                <a:ea typeface="Arial"/>
                <a:cs typeface="Arial"/>
                <a:sym typeface="Arial"/>
              </a:rPr>
              <a:t>Summary</a:t>
            </a:r>
          </a:p>
        </p:txBody>
      </p:sp>
      <p:pic>
        <p:nvPicPr>
          <p:cNvPr id="105" name="Shape 105"/>
          <p:cNvPicPr preferRelativeResize="0"/>
          <p:nvPr/>
        </p:nvPicPr>
        <p:blipFill rotWithShape="1">
          <a:blip r:embed="rId4">
            <a:alphaModFix/>
          </a:blip>
          <a:srcRect b="-8283" l="0" r="2912" t="0"/>
          <a:stretch/>
        </p:blipFill>
        <p:spPr>
          <a:xfrm>
            <a:off x="1875164" y="482606"/>
            <a:ext cx="4297025" cy="1822449"/>
          </a:xfrm>
          <a:prstGeom prst="rect">
            <a:avLst/>
          </a:prstGeom>
          <a:noFill/>
          <a:ln>
            <a:noFill/>
          </a:ln>
        </p:spPr>
      </p:pic>
      <p:pic>
        <p:nvPicPr>
          <p:cNvPr id="106" name="Shape 106"/>
          <p:cNvPicPr preferRelativeResize="0"/>
          <p:nvPr/>
        </p:nvPicPr>
        <p:blipFill>
          <a:blip r:embed="rId5">
            <a:alphaModFix/>
          </a:blip>
          <a:stretch>
            <a:fillRect/>
          </a:stretch>
        </p:blipFill>
        <p:spPr>
          <a:xfrm>
            <a:off x="24745218" y="133594"/>
            <a:ext cx="4058375" cy="2520464"/>
          </a:xfrm>
          <a:prstGeom prst="rect">
            <a:avLst/>
          </a:prstGeom>
          <a:noFill/>
          <a:ln>
            <a:noFill/>
          </a:ln>
        </p:spPr>
      </p:pic>
      <p:pic>
        <p:nvPicPr>
          <p:cNvPr id="107" name="Shape 107"/>
          <p:cNvPicPr preferRelativeResize="0"/>
          <p:nvPr/>
        </p:nvPicPr>
        <p:blipFill>
          <a:blip r:embed="rId6">
            <a:alphaModFix/>
          </a:blip>
          <a:stretch>
            <a:fillRect/>
          </a:stretch>
        </p:blipFill>
        <p:spPr>
          <a:xfrm>
            <a:off x="761275" y="2447912"/>
            <a:ext cx="3067050" cy="2581275"/>
          </a:xfrm>
          <a:prstGeom prst="rect">
            <a:avLst/>
          </a:prstGeom>
          <a:noFill/>
          <a:ln>
            <a:noFill/>
          </a:ln>
        </p:spPr>
      </p:pic>
      <p:pic>
        <p:nvPicPr>
          <p:cNvPr id="108" name="Shape 108"/>
          <p:cNvPicPr preferRelativeResize="0"/>
          <p:nvPr/>
        </p:nvPicPr>
        <p:blipFill>
          <a:blip r:embed="rId7">
            <a:alphaModFix/>
          </a:blip>
          <a:stretch>
            <a:fillRect/>
          </a:stretch>
        </p:blipFill>
        <p:spPr>
          <a:xfrm>
            <a:off x="23550500" y="2843162"/>
            <a:ext cx="2571750" cy="1781175"/>
          </a:xfrm>
          <a:prstGeom prst="rect">
            <a:avLst/>
          </a:prstGeom>
          <a:noFill/>
          <a:ln>
            <a:noFill/>
          </a:ln>
        </p:spPr>
      </p:pic>
      <p:pic>
        <p:nvPicPr>
          <p:cNvPr id="109" name="Shape 109"/>
          <p:cNvPicPr preferRelativeResize="0"/>
          <p:nvPr/>
        </p:nvPicPr>
        <p:blipFill>
          <a:blip r:embed="rId8">
            <a:alphaModFix/>
          </a:blip>
          <a:stretch>
            <a:fillRect/>
          </a:stretch>
        </p:blipFill>
        <p:spPr>
          <a:xfrm>
            <a:off x="28803600" y="446075"/>
            <a:ext cx="3815024" cy="3519000"/>
          </a:xfrm>
          <a:prstGeom prst="rect">
            <a:avLst/>
          </a:prstGeom>
          <a:noFill/>
          <a:ln>
            <a:noFill/>
          </a:ln>
        </p:spPr>
      </p:pic>
      <p:pic>
        <p:nvPicPr>
          <p:cNvPr id="110" name="Shape 110"/>
          <p:cNvPicPr preferRelativeResize="0"/>
          <p:nvPr/>
        </p:nvPicPr>
        <p:blipFill>
          <a:blip r:embed="rId9">
            <a:alphaModFix/>
          </a:blip>
          <a:stretch>
            <a:fillRect/>
          </a:stretch>
        </p:blipFill>
        <p:spPr>
          <a:xfrm>
            <a:off x="26637150" y="3266150"/>
            <a:ext cx="2390775" cy="1914525"/>
          </a:xfrm>
          <a:prstGeom prst="rect">
            <a:avLst/>
          </a:prstGeom>
          <a:noFill/>
          <a:ln>
            <a:noFill/>
          </a:ln>
        </p:spPr>
      </p:pic>
      <p:pic>
        <p:nvPicPr>
          <p:cNvPr id="111" name="Shape 111"/>
          <p:cNvPicPr preferRelativeResize="0"/>
          <p:nvPr/>
        </p:nvPicPr>
        <p:blipFill>
          <a:blip r:embed="rId10">
            <a:alphaModFix/>
          </a:blip>
          <a:stretch>
            <a:fillRect/>
          </a:stretch>
        </p:blipFill>
        <p:spPr>
          <a:xfrm>
            <a:off x="4114787" y="2590800"/>
            <a:ext cx="2314575" cy="1524000"/>
          </a:xfrm>
          <a:prstGeom prst="rect">
            <a:avLst/>
          </a:prstGeom>
          <a:noFill/>
          <a:ln>
            <a:noFill/>
          </a:ln>
        </p:spPr>
      </p:pic>
      <p:pic>
        <p:nvPicPr>
          <p:cNvPr id="112" name="Shape 112"/>
          <p:cNvPicPr preferRelativeResize="0"/>
          <p:nvPr/>
        </p:nvPicPr>
        <p:blipFill>
          <a:blip r:embed="rId11">
            <a:alphaModFix/>
          </a:blip>
          <a:stretch>
            <a:fillRect/>
          </a:stretch>
        </p:blipFill>
        <p:spPr>
          <a:xfrm>
            <a:off x="7727612" y="322262"/>
            <a:ext cx="2143125" cy="2143125"/>
          </a:xfrm>
          <a:prstGeom prst="rect">
            <a:avLst/>
          </a:prstGeom>
          <a:noFill/>
          <a:ln>
            <a:noFill/>
          </a:ln>
        </p:spPr>
      </p:pic>
      <p:pic>
        <p:nvPicPr>
          <p:cNvPr id="113" name="Shape 113"/>
          <p:cNvPicPr preferRelativeResize="0"/>
          <p:nvPr/>
        </p:nvPicPr>
        <p:blipFill>
          <a:blip r:embed="rId12">
            <a:alphaModFix/>
          </a:blip>
          <a:stretch>
            <a:fillRect/>
          </a:stretch>
        </p:blipFill>
        <p:spPr>
          <a:xfrm>
            <a:off x="6715850" y="3335187"/>
            <a:ext cx="2647950" cy="1724025"/>
          </a:xfrm>
          <a:prstGeom prst="rect">
            <a:avLst/>
          </a:prstGeom>
          <a:noFill/>
          <a:ln>
            <a:noFill/>
          </a:ln>
        </p:spPr>
      </p:pic>
      <p:cxnSp>
        <p:nvCxnSpPr>
          <p:cNvPr id="114" name="Shape 114"/>
          <p:cNvCxnSpPr/>
          <p:nvPr/>
        </p:nvCxnSpPr>
        <p:spPr>
          <a:xfrm>
            <a:off x="21356000" y="6870000"/>
            <a:ext cx="0" cy="9803099"/>
          </a:xfrm>
          <a:prstGeom prst="straightConnector1">
            <a:avLst/>
          </a:prstGeom>
          <a:noFill/>
          <a:ln cap="flat" cmpd="sng" w="9525">
            <a:solidFill>
              <a:schemeClr val="dk2"/>
            </a:solidFill>
            <a:prstDash val="solid"/>
            <a:round/>
            <a:headEnd len="lg" w="lg" type="none"/>
            <a:tailEnd len="lg" w="lg" type="none"/>
          </a:ln>
        </p:spPr>
      </p:cxnSp>
      <p:cxnSp>
        <p:nvCxnSpPr>
          <p:cNvPr id="115" name="Shape 115"/>
          <p:cNvCxnSpPr/>
          <p:nvPr/>
        </p:nvCxnSpPr>
        <p:spPr>
          <a:xfrm>
            <a:off x="21737000" y="18604800"/>
            <a:ext cx="0" cy="9803099"/>
          </a:xfrm>
          <a:prstGeom prst="straightConnector1">
            <a:avLst/>
          </a:prstGeom>
          <a:noFill/>
          <a:ln cap="flat" cmpd="sng" w="9525">
            <a:solidFill>
              <a:schemeClr val="dk2"/>
            </a:solidFill>
            <a:prstDash val="solid"/>
            <a:round/>
            <a:headEnd len="lg" w="lg" type="none"/>
            <a:tailEnd len="lg" w="lg" type="none"/>
          </a:ln>
        </p:spPr>
      </p:cxnSp>
      <p:cxnSp>
        <p:nvCxnSpPr>
          <p:cNvPr id="116" name="Shape 116"/>
          <p:cNvCxnSpPr/>
          <p:nvPr/>
        </p:nvCxnSpPr>
        <p:spPr>
          <a:xfrm>
            <a:off x="21356000" y="30644400"/>
            <a:ext cx="0" cy="9803099"/>
          </a:xfrm>
          <a:prstGeom prst="straightConnector1">
            <a:avLst/>
          </a:prstGeom>
          <a:noFill/>
          <a:ln cap="flat" cmpd="sng" w="9525">
            <a:solidFill>
              <a:schemeClr val="dk2"/>
            </a:solidFill>
            <a:prstDash val="solid"/>
            <a:round/>
            <a:headEnd len="lg" w="lg" type="none"/>
            <a:tailEnd len="lg" w="lg" type="none"/>
          </a:ln>
        </p:spPr>
      </p:cxnSp>
      <p:cxnSp>
        <p:nvCxnSpPr>
          <p:cNvPr id="117" name="Shape 117"/>
          <p:cNvCxnSpPr/>
          <p:nvPr/>
        </p:nvCxnSpPr>
        <p:spPr>
          <a:xfrm>
            <a:off x="10992800" y="30187200"/>
            <a:ext cx="0" cy="9803099"/>
          </a:xfrm>
          <a:prstGeom prst="straightConnector1">
            <a:avLst/>
          </a:prstGeom>
          <a:noFill/>
          <a:ln cap="flat" cmpd="sng" w="9525">
            <a:solidFill>
              <a:schemeClr val="dk2"/>
            </a:solidFill>
            <a:prstDash val="solid"/>
            <a:round/>
            <a:headEnd len="lg" w="lg" type="none"/>
            <a:tailEnd len="lg" w="lg" type="none"/>
          </a:ln>
        </p:spPr>
      </p:cxnSp>
      <p:cxnSp>
        <p:nvCxnSpPr>
          <p:cNvPr id="118" name="Shape 118"/>
          <p:cNvCxnSpPr/>
          <p:nvPr/>
        </p:nvCxnSpPr>
        <p:spPr>
          <a:xfrm>
            <a:off x="10992800" y="18604800"/>
            <a:ext cx="0" cy="9803099"/>
          </a:xfrm>
          <a:prstGeom prst="straightConnector1">
            <a:avLst/>
          </a:prstGeom>
          <a:noFill/>
          <a:ln cap="flat" cmpd="sng" w="9525">
            <a:solidFill>
              <a:schemeClr val="dk2"/>
            </a:solidFill>
            <a:prstDash val="solid"/>
            <a:round/>
            <a:headEnd len="lg" w="lg" type="none"/>
            <a:tailEnd len="lg" w="lg" type="none"/>
          </a:ln>
        </p:spPr>
      </p:cxnSp>
      <p:cxnSp>
        <p:nvCxnSpPr>
          <p:cNvPr id="119" name="Shape 119"/>
          <p:cNvCxnSpPr/>
          <p:nvPr/>
        </p:nvCxnSpPr>
        <p:spPr>
          <a:xfrm>
            <a:off x="11526200" y="7022400"/>
            <a:ext cx="0" cy="9803099"/>
          </a:xfrm>
          <a:prstGeom prst="straightConnector1">
            <a:avLst/>
          </a:prstGeom>
          <a:noFill/>
          <a:ln cap="flat" cmpd="sng" w="9525">
            <a:solidFill>
              <a:schemeClr val="dk2"/>
            </a:solidFill>
            <a:prstDash val="solid"/>
            <a:round/>
            <a:headEnd len="lg" w="lg" type="none"/>
            <a:tailEnd len="lg" w="lg" type="none"/>
          </a:ln>
        </p:spPr>
      </p:cxnSp>
      <p:sp>
        <p:nvSpPr>
          <p:cNvPr id="120" name="Shape 120"/>
          <p:cNvSpPr txBox="1"/>
          <p:nvPr/>
        </p:nvSpPr>
        <p:spPr>
          <a:xfrm>
            <a:off x="11526200" y="7140600"/>
            <a:ext cx="9624900" cy="9532500"/>
          </a:xfrm>
          <a:prstGeom prst="rect">
            <a:avLst/>
          </a:prstGeom>
          <a:noFill/>
          <a:ln>
            <a:noFill/>
          </a:ln>
        </p:spPr>
        <p:txBody>
          <a:bodyPr anchorCtr="0" anchor="t" bIns="91425" lIns="91425" rIns="91425" tIns="91425">
            <a:noAutofit/>
          </a:bodyPr>
          <a:lstStyle/>
          <a:p>
            <a:pPr indent="457200" lvl="0" marL="457200" rtl="0" algn="just">
              <a:lnSpc>
                <a:spcPct val="200000"/>
              </a:lnSpc>
              <a:spcBef>
                <a:spcPts val="0"/>
              </a:spcBef>
              <a:buClr>
                <a:schemeClr val="dk1"/>
              </a:buClr>
              <a:buSzPct val="36666"/>
              <a:buFont typeface="Arial"/>
              <a:buNone/>
            </a:pPr>
            <a:r>
              <a:rPr lang="en-US" sz="3000">
                <a:solidFill>
                  <a:schemeClr val="dk1"/>
                </a:solidFill>
                <a:latin typeface="Helvetica Neue"/>
                <a:ea typeface="Helvetica Neue"/>
                <a:cs typeface="Helvetica Neue"/>
                <a:sym typeface="Helvetica Neue"/>
              </a:rPr>
              <a:t>The current system is a simple website which allows you to create a study and gives you a link for you to share with people for them to take the study. Along with the link to take the study you also get a link to track the progress and result of that study. The process of creating a study is a tedious process but also a very complete one at that. There is no way to modify or reuse these studies created by the user. Only action available after creating a study is to check the results.</a:t>
            </a:r>
          </a:p>
        </p:txBody>
      </p:sp>
      <p:sp>
        <p:nvSpPr>
          <p:cNvPr id="121" name="Shape 121"/>
          <p:cNvSpPr txBox="1"/>
          <p:nvPr/>
        </p:nvSpPr>
        <p:spPr>
          <a:xfrm>
            <a:off x="1379250" y="29950275"/>
            <a:ext cx="9372600" cy="10497299"/>
          </a:xfrm>
          <a:prstGeom prst="rect">
            <a:avLst/>
          </a:prstGeom>
          <a:noFill/>
          <a:ln>
            <a:noFill/>
          </a:ln>
        </p:spPr>
        <p:txBody>
          <a:bodyPr anchorCtr="0" anchor="t" bIns="91425" lIns="91425" rIns="91425" tIns="91425">
            <a:noAutofit/>
          </a:bodyPr>
          <a:lstStyle/>
          <a:p>
            <a:pPr indent="457200" lvl="0" marL="457200" marR="0" rtl="0" algn="just">
              <a:lnSpc>
                <a:spcPct val="200000"/>
              </a:lnSpc>
              <a:spcBef>
                <a:spcPts val="0"/>
              </a:spcBef>
              <a:spcAft>
                <a:spcPts val="0"/>
              </a:spcAft>
              <a:buClr>
                <a:srgbClr val="000000"/>
              </a:buClr>
              <a:buSzPct val="36666"/>
              <a:buFont typeface="Arial"/>
              <a:buNone/>
            </a:pPr>
            <a:r>
              <a:rPr lang="en-US" sz="3000">
                <a:solidFill>
                  <a:schemeClr val="dk1"/>
                </a:solidFill>
                <a:latin typeface="Helvetica Neue"/>
                <a:ea typeface="Helvetica Neue"/>
                <a:cs typeface="Helvetica Neue"/>
                <a:sym typeface="Helvetica Neue"/>
              </a:rPr>
              <a:t>The system validation for VisUnit were usually performed manually. After the completion of each feature a thoroughly test was performed.  Automated testing was also done through selenium IDE, using Firefox. The automated test were saved in the format of Java/JUnit4/ Webdriver and stored in the folder “test” within the code. They can be ran any time to ensure that the most crucial features in the system work properly.</a:t>
            </a:r>
          </a:p>
          <a:p>
            <a:pPr indent="0" marL="457200">
              <a:lnSpc>
                <a:spcPct val="200000"/>
              </a:lnSpc>
              <a:spcBef>
                <a:spcPts val="0"/>
              </a:spcBef>
              <a:buNone/>
            </a:pPr>
            <a:r>
              <a:t/>
            </a:r>
            <a:endParaRPr sz="3000">
              <a:solidFill>
                <a:schemeClr val="dk1"/>
              </a:solidFill>
              <a:latin typeface="Helvetica Neue"/>
              <a:ea typeface="Helvetica Neue"/>
              <a:cs typeface="Helvetica Neue"/>
              <a:sym typeface="Helvetica Neue"/>
            </a:endParaRPr>
          </a:p>
        </p:txBody>
      </p:sp>
      <p:pic>
        <p:nvPicPr>
          <p:cNvPr id="122" name="Shape 122"/>
          <p:cNvPicPr preferRelativeResize="0"/>
          <p:nvPr/>
        </p:nvPicPr>
        <p:blipFill>
          <a:blip r:embed="rId13">
            <a:alphaModFix/>
          </a:blip>
          <a:stretch>
            <a:fillRect/>
          </a:stretch>
        </p:blipFill>
        <p:spPr>
          <a:xfrm>
            <a:off x="11195337" y="19142526"/>
            <a:ext cx="10491524" cy="8329000"/>
          </a:xfrm>
          <a:prstGeom prst="rect">
            <a:avLst/>
          </a:prstGeom>
          <a:noFill/>
          <a:ln>
            <a:noFill/>
          </a:ln>
        </p:spPr>
      </p:pic>
      <p:sp>
        <p:nvSpPr>
          <p:cNvPr id="123" name="Shape 123"/>
          <p:cNvSpPr txBox="1"/>
          <p:nvPr/>
        </p:nvSpPr>
        <p:spPr>
          <a:xfrm>
            <a:off x="914350" y="7112075"/>
            <a:ext cx="10611900" cy="9713399"/>
          </a:xfrm>
          <a:prstGeom prst="rect">
            <a:avLst/>
          </a:prstGeom>
          <a:noFill/>
          <a:ln>
            <a:noFill/>
          </a:ln>
        </p:spPr>
        <p:txBody>
          <a:bodyPr anchorCtr="0" anchor="t" bIns="91425" lIns="91425" rIns="91425" tIns="91425">
            <a:noAutofit/>
          </a:bodyPr>
          <a:lstStyle/>
          <a:p>
            <a:pPr indent="457200" lvl="0" marL="457200" rtl="0">
              <a:lnSpc>
                <a:spcPct val="200000"/>
              </a:lnSpc>
              <a:spcBef>
                <a:spcPts val="0"/>
              </a:spcBef>
              <a:buClr>
                <a:schemeClr val="dk1"/>
              </a:buClr>
              <a:buSzPct val="36666"/>
              <a:buFont typeface="Arial"/>
              <a:buNone/>
            </a:pPr>
            <a:r>
              <a:rPr lang="en-US" sz="3000">
                <a:solidFill>
                  <a:schemeClr val="dk1"/>
                </a:solidFill>
                <a:latin typeface="Helvetica Neue"/>
                <a:ea typeface="Helvetica Neue"/>
                <a:cs typeface="Helvetica Neue"/>
                <a:sym typeface="Helvetica Neue"/>
              </a:rPr>
              <a:t>Everyday in the world the need for software is ever growing. It has become so important that company has to hire teams of professionals to create one software. One of the most important roles in this team ( and also a recently born path to software development) is User Experience. </a:t>
            </a:r>
          </a:p>
          <a:p>
            <a:pPr indent="0" lvl="0" marL="457200" rtl="0">
              <a:lnSpc>
                <a:spcPct val="200000"/>
              </a:lnSpc>
              <a:spcBef>
                <a:spcPts val="0"/>
              </a:spcBef>
              <a:buClr>
                <a:schemeClr val="dk1"/>
              </a:buClr>
              <a:buSzPct val="36666"/>
              <a:buFont typeface="Arial"/>
              <a:buNone/>
            </a:pPr>
            <a:r>
              <a:rPr lang="en-US" sz="3000">
                <a:solidFill>
                  <a:schemeClr val="dk1"/>
                </a:solidFill>
                <a:latin typeface="Helvetica Neue"/>
                <a:ea typeface="Helvetica Neue"/>
                <a:cs typeface="Helvetica Neue"/>
                <a:sym typeface="Helvetica Neue"/>
              </a:rPr>
              <a:t>	In the need of a tool to help the development of new interfaces VisUnit was created. This tool will provide developers with quick to access creation of studies to aide in the decision of the interface of any software, graphs or any illustrations which aims to provide with information.</a:t>
            </a:r>
          </a:p>
          <a:p>
            <a:pPr indent="0" marL="457200">
              <a:spcBef>
                <a:spcPts val="0"/>
              </a:spcBef>
              <a:buNone/>
            </a:pPr>
            <a:r>
              <a:t/>
            </a:r>
            <a:endParaRPr sz="3000">
              <a:latin typeface="Helvetica Neue"/>
              <a:ea typeface="Helvetica Neue"/>
              <a:cs typeface="Helvetica Neue"/>
              <a:sym typeface="Helvetica Neue"/>
            </a:endParaRPr>
          </a:p>
        </p:txBody>
      </p:sp>
      <p:pic>
        <p:nvPicPr>
          <p:cNvPr id="124" name="Shape 124"/>
          <p:cNvPicPr preferRelativeResize="0"/>
          <p:nvPr/>
        </p:nvPicPr>
        <p:blipFill>
          <a:blip r:embed="rId14">
            <a:alphaModFix/>
          </a:blip>
          <a:stretch>
            <a:fillRect/>
          </a:stretch>
        </p:blipFill>
        <p:spPr>
          <a:xfrm>
            <a:off x="11127250" y="29874075"/>
            <a:ext cx="10023849" cy="5634899"/>
          </a:xfrm>
          <a:prstGeom prst="rect">
            <a:avLst/>
          </a:prstGeom>
          <a:noFill/>
          <a:ln>
            <a:noFill/>
          </a:ln>
        </p:spPr>
      </p:pic>
      <p:pic>
        <p:nvPicPr>
          <p:cNvPr id="125" name="Shape 125"/>
          <p:cNvPicPr preferRelativeResize="0"/>
          <p:nvPr/>
        </p:nvPicPr>
        <p:blipFill>
          <a:blip r:embed="rId15">
            <a:alphaModFix/>
          </a:blip>
          <a:stretch>
            <a:fillRect/>
          </a:stretch>
        </p:blipFill>
        <p:spPr>
          <a:xfrm>
            <a:off x="11203450" y="35123525"/>
            <a:ext cx="10023848" cy="5820375"/>
          </a:xfrm>
          <a:prstGeom prst="rect">
            <a:avLst/>
          </a:prstGeom>
          <a:noFill/>
          <a:ln>
            <a:noFill/>
          </a:ln>
        </p:spPr>
      </p:pic>
      <p:sp>
        <p:nvSpPr>
          <p:cNvPr id="126" name="Shape 126"/>
          <p:cNvSpPr txBox="1"/>
          <p:nvPr/>
        </p:nvSpPr>
        <p:spPr>
          <a:xfrm>
            <a:off x="22187075" y="7090650"/>
            <a:ext cx="9372600" cy="9201599"/>
          </a:xfrm>
          <a:prstGeom prst="rect">
            <a:avLst/>
          </a:prstGeom>
          <a:noFill/>
          <a:ln>
            <a:noFill/>
          </a:ln>
        </p:spPr>
        <p:txBody>
          <a:bodyPr anchorCtr="0" anchor="t" bIns="91425" lIns="91425" rIns="91425" tIns="91425">
            <a:noAutofit/>
          </a:bodyPr>
          <a:lstStyle/>
          <a:p>
            <a:pPr indent="457200">
              <a:lnSpc>
                <a:spcPct val="200000"/>
              </a:lnSpc>
              <a:spcBef>
                <a:spcPts val="0"/>
              </a:spcBef>
              <a:buNone/>
            </a:pPr>
            <a:r>
              <a:rPr lang="en-US" sz="3000">
                <a:latin typeface="Helvetica Neue"/>
                <a:ea typeface="Helvetica Neue"/>
                <a:cs typeface="Helvetica Neue"/>
                <a:sym typeface="Helvetica Neue"/>
              </a:rPr>
              <a:t>The requirements for the current system involve the introduction of a user system where all items involving the creation of study can be stored and  further modified/updated for future use. Currently there is no way for the owner of a study to reuse any study or any item involving a study of that matter. With the new system all files uploaded will be stored under the user and the user will be able to manipulate them as they want</a:t>
            </a:r>
          </a:p>
        </p:txBody>
      </p:sp>
      <p:sp>
        <p:nvSpPr>
          <p:cNvPr id="127" name="Shape 127"/>
          <p:cNvSpPr txBox="1"/>
          <p:nvPr/>
        </p:nvSpPr>
        <p:spPr>
          <a:xfrm>
            <a:off x="1492025" y="18470625"/>
            <a:ext cx="9372600" cy="2149800"/>
          </a:xfrm>
          <a:prstGeom prst="rect">
            <a:avLst/>
          </a:prstGeom>
          <a:noFill/>
          <a:ln>
            <a:noFill/>
          </a:ln>
        </p:spPr>
        <p:txBody>
          <a:bodyPr anchorCtr="0" anchor="t" bIns="91425" lIns="91425" rIns="91425" tIns="91425">
            <a:noAutofit/>
          </a:bodyPr>
          <a:lstStyle/>
          <a:p>
            <a:pPr indent="457200">
              <a:lnSpc>
                <a:spcPct val="200000"/>
              </a:lnSpc>
              <a:spcBef>
                <a:spcPts val="0"/>
              </a:spcBef>
              <a:buNone/>
            </a:pPr>
            <a:r>
              <a:rPr lang="en-US" sz="3000">
                <a:latin typeface="Helvetica Neue"/>
                <a:ea typeface="Helvetica Neue"/>
                <a:cs typeface="Helvetica Neue"/>
                <a:sym typeface="Helvetica Neue"/>
              </a:rPr>
              <a:t>The server-client system is implemented through the use of the Model-View-Controller (MVC) architecture.</a:t>
            </a:r>
          </a:p>
        </p:txBody>
      </p:sp>
      <p:sp>
        <p:nvSpPr>
          <p:cNvPr id="128" name="Shape 128"/>
          <p:cNvSpPr txBox="1"/>
          <p:nvPr/>
        </p:nvSpPr>
        <p:spPr>
          <a:xfrm>
            <a:off x="22440100" y="18752725"/>
            <a:ext cx="9119700" cy="9201599"/>
          </a:xfrm>
          <a:prstGeom prst="rect">
            <a:avLst/>
          </a:prstGeom>
          <a:noFill/>
          <a:ln>
            <a:noFill/>
          </a:ln>
        </p:spPr>
        <p:txBody>
          <a:bodyPr anchorCtr="0" anchor="t" bIns="91425" lIns="91425" rIns="91425" tIns="91425">
            <a:noAutofit/>
          </a:bodyPr>
          <a:lstStyle/>
          <a:p>
            <a:pPr indent="457200" rtl="0">
              <a:lnSpc>
                <a:spcPct val="200000"/>
              </a:lnSpc>
              <a:spcBef>
                <a:spcPts val="0"/>
              </a:spcBef>
              <a:buNone/>
            </a:pPr>
            <a:r>
              <a:rPr lang="en-US" sz="3000">
                <a:latin typeface="Helvetica Neue"/>
                <a:ea typeface="Helvetica Neue"/>
                <a:cs typeface="Helvetica Neue"/>
                <a:sym typeface="Helvetica Neue"/>
              </a:rPr>
              <a:t>The Front-End of the project was implemented using HTML and CSS using the technologies Javascript, JQuery, AJAX and Bootstrap to better interact with the user.</a:t>
            </a:r>
          </a:p>
          <a:p>
            <a:pPr indent="457200" rtl="0">
              <a:lnSpc>
                <a:spcPct val="200000"/>
              </a:lnSpc>
              <a:spcBef>
                <a:spcPts val="0"/>
              </a:spcBef>
              <a:buNone/>
            </a:pPr>
            <a:r>
              <a:rPr lang="en-US" sz="3000">
                <a:latin typeface="Helvetica Neue"/>
                <a:ea typeface="Helvetica Neue"/>
                <a:cs typeface="Helvetica Neue"/>
                <a:sym typeface="Helvetica Neue"/>
              </a:rPr>
              <a:t>The Back-End was implemented with the technologies PHP, Java ServLet. JSON was used to parse information from the Back-End to the Front-End of the system.</a:t>
            </a:r>
          </a:p>
          <a:p>
            <a:pPr indent="457200">
              <a:lnSpc>
                <a:spcPct val="200000"/>
              </a:lnSpc>
              <a:spcBef>
                <a:spcPts val="0"/>
              </a:spcBef>
              <a:buNone/>
            </a:pPr>
            <a:r>
              <a:rPr lang="en-US" sz="3000">
                <a:latin typeface="Helvetica Neue"/>
                <a:ea typeface="Helvetica Neue"/>
                <a:cs typeface="Helvetica Neue"/>
                <a:sym typeface="Helvetica Neue"/>
              </a:rPr>
              <a:t>The user-related information was stored in the MySQL database. All of the actual content of the items were stored in the form of XML files.</a:t>
            </a:r>
          </a:p>
        </p:txBody>
      </p:sp>
      <p:sp>
        <p:nvSpPr>
          <p:cNvPr id="129" name="Shape 129"/>
          <p:cNvSpPr txBox="1"/>
          <p:nvPr/>
        </p:nvSpPr>
        <p:spPr>
          <a:xfrm>
            <a:off x="21737000" y="30065775"/>
            <a:ext cx="10221000" cy="10877999"/>
          </a:xfrm>
          <a:prstGeom prst="rect">
            <a:avLst/>
          </a:prstGeom>
          <a:noFill/>
          <a:ln>
            <a:noFill/>
          </a:ln>
        </p:spPr>
        <p:txBody>
          <a:bodyPr anchorCtr="0" anchor="t" bIns="91425" lIns="91425" rIns="91425" tIns="91425">
            <a:noAutofit/>
          </a:bodyPr>
          <a:lstStyle/>
          <a:p>
            <a:pPr indent="0" marL="457200" rtl="0">
              <a:lnSpc>
                <a:spcPct val="200000"/>
              </a:lnSpc>
              <a:spcBef>
                <a:spcPts val="0"/>
              </a:spcBef>
              <a:buNone/>
            </a:pPr>
            <a:r>
              <a:rPr lang="en-US" sz="3000">
                <a:latin typeface="Helvetica Neue"/>
                <a:ea typeface="Helvetica Neue"/>
                <a:cs typeface="Helvetica Neue"/>
                <a:sym typeface="Helvetica Neue"/>
              </a:rPr>
              <a:t>	The goal of this system if to better assist users with the ability to have their own “space” within the system. The aim to provide a better user experience is by providing them with the commodities of owning their own items and re-create new studies with the ease of just a few clicks without having to redundantly upload the same documents or by just modifying already-created studies.</a:t>
            </a:r>
          </a:p>
          <a:p>
            <a:pPr indent="457200" marL="457200">
              <a:lnSpc>
                <a:spcPct val="200000"/>
              </a:lnSpc>
              <a:spcBef>
                <a:spcPts val="0"/>
              </a:spcBef>
              <a:buNone/>
            </a:pPr>
            <a:r>
              <a:rPr lang="en-US" sz="3000">
                <a:latin typeface="Helvetica Neue"/>
                <a:ea typeface="Helvetica Neue"/>
                <a:cs typeface="Helvetica Neue"/>
                <a:sym typeface="Helvetica Neue"/>
              </a:rPr>
              <a:t>Also keeping track of the progress of their studies will be much simpler by storing the results under that user and accessing them with just one click.</a:t>
            </a:r>
          </a:p>
        </p:txBody>
      </p:sp>
      <p:pic>
        <p:nvPicPr>
          <p:cNvPr id="130" name="Shape 130"/>
          <p:cNvPicPr preferRelativeResize="0"/>
          <p:nvPr/>
        </p:nvPicPr>
        <p:blipFill>
          <a:blip r:embed="rId16">
            <a:alphaModFix/>
          </a:blip>
          <a:stretch>
            <a:fillRect/>
          </a:stretch>
        </p:blipFill>
        <p:spPr>
          <a:xfrm>
            <a:off x="1518150" y="21266528"/>
            <a:ext cx="9119701" cy="6339561"/>
          </a:xfrm>
          <a:prstGeom prst="rect">
            <a:avLst/>
          </a:prstGeom>
          <a:noFill/>
          <a:ln>
            <a:noFill/>
          </a:ln>
        </p:spPr>
      </p:pic>
    </p:spTree>
  </p:cSld>
  <p:clrMapOvr>
    <a:masterClrMapping/>
  </p:clrMapOvr>
  <p:transition spd="slow">
    <p:cut/>
  </p:transition>
</p:sld>
</file>

<file path=ppt/theme/theme1.xml><?xml version="1.0" encoding="utf-8"?>
<a:theme xmlns:a="http://schemas.openxmlformats.org/drawingml/2006/main" xmlns:r="http://schemas.openxmlformats.org/officeDocument/2006/relationships"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