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7" r:id="rId3"/>
    <p:sldId id="307" r:id="rId4"/>
    <p:sldId id="259" r:id="rId5"/>
    <p:sldId id="261" r:id="rId6"/>
    <p:sldId id="263" r:id="rId7"/>
    <p:sldId id="264" r:id="rId8"/>
    <p:sldId id="265" r:id="rId9"/>
    <p:sldId id="266" r:id="rId10"/>
    <p:sldId id="267" r:id="rId11"/>
    <p:sldId id="268" r:id="rId12"/>
    <p:sldId id="292" r:id="rId13"/>
    <p:sldId id="269" r:id="rId14"/>
    <p:sldId id="271" r:id="rId15"/>
    <p:sldId id="272" r:id="rId16"/>
    <p:sldId id="299" r:id="rId17"/>
    <p:sldId id="306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72" autoAdjust="0"/>
    <p:restoredTop sz="94660"/>
  </p:normalViewPr>
  <p:slideViewPr>
    <p:cSldViewPr snapToGrid="0">
      <p:cViewPr varScale="1">
        <p:scale>
          <a:sx n="95" d="100"/>
          <a:sy n="95" d="100"/>
        </p:scale>
        <p:origin x="-408" y="-9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handoutMaster" Target="handoutMasters/handoutMaster1.xml"/><Relationship Id="rId21" Type="http://schemas.openxmlformats.org/officeDocument/2006/relationships/printerSettings" Target="printerSettings/printerSettings1.bin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.xlsx"/><Relationship Id="rId2" Type="http://schemas.microsoft.com/office/2011/relationships/chartStyle" Target="style1.xml"/><Relationship Id="rId3" Type="http://schemas.microsoft.com/office/2011/relationships/chartColorStyle" Target="colors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t" anchorCtr="1"/>
          <a:lstStyle/>
          <a:p>
            <a:pPr algn="ctr">
              <a:defRPr sz="2200" b="1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 smtClean="0"/>
              <a:t>3.2 Billion Human </a:t>
            </a:r>
            <a:r>
              <a:rPr lang="en-US" dirty="0"/>
              <a:t>Genome</a:t>
            </a:r>
          </a:p>
        </c:rich>
      </c:tx>
      <c:layout>
        <c:manualLayout>
          <c:xMode val="edge"/>
          <c:yMode val="edge"/>
          <c:x val="0.119989106753813"/>
          <c:y val="0.00721025559504479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</c:dPt>
          <c:dPt>
            <c:idx val="1"/>
            <c:bubble3D val="0"/>
            <c:explosion val="7"/>
            <c:spPr>
              <a:solidFill>
                <a:schemeClr val="accent2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2"/>
                <c:pt idx="0">
                  <c:v>unknown</c:v>
                </c:pt>
                <c:pt idx="1">
                  <c:v>known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95.0</c:v>
                </c:pt>
                <c:pt idx="1">
                  <c:v>5.0</c:v>
                </c:pt>
              </c:numCache>
            </c:numRef>
          </c:val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egendEntry>
        <c:idx val="3"/>
        <c:delete val="1"/>
      </c:legendEntry>
      <c:layout/>
      <c:overlay val="0"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8B75D0-9DC8-0F4C-8FF4-9EC384118594}" type="datetimeFigureOut">
              <a:rPr lang="en-US" smtClean="0"/>
              <a:t>8/2/15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83542E-D7FC-7544-A356-236CBFC21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41030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5744DB-E5DB-E349-BB3A-E0D77BB81A3A}" type="datetimeFigureOut">
              <a:rPr lang="en-US" smtClean="0"/>
              <a:t>8/2/15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9CC28B-BDC8-9E46-8F93-A5BD80799E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26307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CC28B-BDC8-9E46-8F93-A5BD80799E3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260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9DA00-D36B-4648-9F92-34279EE72768}" type="datetime1">
              <a:rPr lang="en-US" smtClean="0"/>
              <a:t>8/2/15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A1A04-0C1A-F842-88AB-75F4B7BD9F32}" type="datetime1">
              <a:rPr lang="en-US" smtClean="0"/>
              <a:t>8/2/15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B20DB-B818-3B48-8B5C-620AFCA95BB6}" type="datetime1">
              <a:rPr lang="en-US" smtClean="0"/>
              <a:t>8/2/15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A2CC4-00DE-EE43-9483-A5D8D3DBD9D0}" type="datetime1">
              <a:rPr lang="en-US" smtClean="0"/>
              <a:t>8/2/15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7E1EF-4623-F147-97B4-15219B9CDBE5}" type="datetime1">
              <a:rPr lang="en-US" smtClean="0"/>
              <a:t>8/2/15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BCD1E-3882-9F49-AE57-AEAA08057FC8}" type="datetime1">
              <a:rPr lang="en-US" smtClean="0"/>
              <a:t>8/2/15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C510B-C42E-804E-B776-C6080AC9641B}" type="datetime1">
              <a:rPr lang="en-US" smtClean="0"/>
              <a:t>8/2/15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3AE51-14B5-6A48-915B-6B34D414EF19}" type="datetime1">
              <a:rPr lang="en-US" smtClean="0"/>
              <a:t>8/2/15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6B2C6-24E0-7C48-B55B-B2CC57E0B734}" type="datetime1">
              <a:rPr lang="en-US" smtClean="0"/>
              <a:t>8/2/15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8FDF7F-6597-8D4E-8346-1C87BAC6932F}" type="datetime1">
              <a:rPr lang="en-US" smtClean="0"/>
              <a:t>8/2/15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2E463-9D65-154F-8047-7D29375781EA}" type="datetime1">
              <a:rPr lang="en-US" smtClean="0"/>
              <a:t>8/2/15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A072B-08FB-004A-97F6-AAC9C9BBEA1B}" type="datetime1">
              <a:rPr lang="en-US" smtClean="0"/>
              <a:t>8/2/15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66299-E73F-D841-BBBC-27A41213F7A4}" type="datetime1">
              <a:rPr lang="en-US" smtClean="0"/>
              <a:t>8/2/15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2199C-ED2F-804C-B8F7-4DDFE471D943}" type="datetime1">
              <a:rPr lang="en-US" smtClean="0"/>
              <a:t>8/2/15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BB342-C5ED-E446-B8F3-9BF47C5919AF}" type="datetime1">
              <a:rPr lang="en-US" smtClean="0"/>
              <a:t>8/2/15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C8B09-7B58-2940-9D65-7225CA0C0BC7}" type="datetime1">
              <a:rPr lang="en-US" smtClean="0"/>
              <a:t>8/2/15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3CB951-78EB-8E4A-83AC-623D5D2BEDB6}" type="datetime1">
              <a:rPr lang="en-US" smtClean="0"/>
              <a:t>8/2/15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4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94367" y="2209800"/>
            <a:ext cx="7766936" cy="901236"/>
          </a:xfrm>
        </p:spPr>
        <p:txBody>
          <a:bodyPr/>
          <a:lstStyle/>
          <a:p>
            <a:pPr algn="ctr"/>
            <a:r>
              <a:rPr lang="en-US" dirty="0" smtClean="0"/>
              <a:t>Genomic Sequences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94367" y="3784133"/>
            <a:ext cx="7766936" cy="1096899"/>
          </a:xfrm>
        </p:spPr>
        <p:txBody>
          <a:bodyPr>
            <a:normAutofit/>
          </a:bodyPr>
          <a:lstStyle/>
          <a:p>
            <a:pPr algn="ctr"/>
            <a:r>
              <a:rPr lang="en-US" sz="2000" dirty="0" smtClean="0"/>
              <a:t>Yordan Alvarez – Developer, Tester, and Scrum Master</a:t>
            </a:r>
          </a:p>
          <a:p>
            <a:pPr algn="ctr"/>
            <a:r>
              <a:rPr lang="en-US" sz="2000" dirty="0" err="1" smtClean="0"/>
              <a:t>Yohan</a:t>
            </a:r>
            <a:r>
              <a:rPr lang="en-US" sz="2000" dirty="0" smtClean="0"/>
              <a:t> Santos – Developer, </a:t>
            </a:r>
            <a:r>
              <a:rPr lang="en-US" sz="2000" dirty="0"/>
              <a:t>Tester, and Scrum Master</a:t>
            </a:r>
          </a:p>
        </p:txBody>
      </p:sp>
    </p:spTree>
    <p:extLst>
      <p:ext uri="{BB962C8B-B14F-4D97-AF65-F5344CB8AC3E}">
        <p14:creationId xmlns:p14="http://schemas.microsoft.com/office/powerpoint/2010/main" val="4904688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23900"/>
          </a:xfrm>
        </p:spPr>
        <p:txBody>
          <a:bodyPr/>
          <a:lstStyle/>
          <a:p>
            <a:pPr algn="ctr"/>
            <a:r>
              <a:rPr lang="en-US" dirty="0"/>
              <a:t>Security/Privacy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10</a:t>
            </a:fld>
            <a:endParaRPr lang="en-US" dirty="0"/>
          </a:p>
        </p:txBody>
      </p:sp>
      <p:pic>
        <p:nvPicPr>
          <p:cNvPr id="4" name="Picture 3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1625" y="2160589"/>
            <a:ext cx="2286000" cy="1371600"/>
          </a:xfrm>
          <a:prstGeom prst="rect">
            <a:avLst/>
          </a:prstGeom>
        </p:spPr>
      </p:pic>
      <p:pic>
        <p:nvPicPr>
          <p:cNvPr id="6" name="Picture 5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5746" y="2160589"/>
            <a:ext cx="2286000" cy="1371600"/>
          </a:xfrm>
          <a:prstGeom prst="rect">
            <a:avLst/>
          </a:prstGeom>
        </p:spPr>
      </p:pic>
      <p:pic>
        <p:nvPicPr>
          <p:cNvPr id="7" name="Picture 6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2668" y="4359278"/>
            <a:ext cx="22860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5655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Find Repeated Sequences</a:t>
            </a:r>
            <a:br>
              <a:rPr lang="en-US" dirty="0" smtClean="0"/>
            </a:br>
            <a:r>
              <a:rPr lang="en-US" dirty="0" smtClean="0"/>
              <a:t>Minimal Class Diagram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11</a:t>
            </a:fld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802" y="3034357"/>
            <a:ext cx="8478433" cy="2133898"/>
          </a:xfrm>
        </p:spPr>
      </p:pic>
    </p:spTree>
    <p:extLst>
      <p:ext uri="{BB962C8B-B14F-4D97-AF65-F5344CB8AC3E}">
        <p14:creationId xmlns:p14="http://schemas.microsoft.com/office/powerpoint/2010/main" val="8898097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State Machine Diagram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12</a:t>
            </a:fld>
            <a:endParaRPr lang="en-US" dirty="0"/>
          </a:p>
        </p:txBody>
      </p:sp>
      <p:pic>
        <p:nvPicPr>
          <p:cNvPr id="6" name="Content Placeholder 5" descr="statemachine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9" t="-4897" r="-7879" b="-8358"/>
          <a:stretch/>
        </p:blipFill>
        <p:spPr>
          <a:xfrm>
            <a:off x="677334" y="1403685"/>
            <a:ext cx="8596668" cy="4637678"/>
          </a:xfrm>
        </p:spPr>
      </p:pic>
    </p:spTree>
    <p:extLst>
      <p:ext uri="{BB962C8B-B14F-4D97-AF65-F5344CB8AC3E}">
        <p14:creationId xmlns:p14="http://schemas.microsoft.com/office/powerpoint/2010/main" val="13726119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Main Algorithm </a:t>
            </a:r>
            <a:r>
              <a:rPr lang="en-US" dirty="0" smtClean="0"/>
              <a:t>used </a:t>
            </a:r>
            <a:r>
              <a:rPr lang="en-US" dirty="0"/>
              <a:t>t</a:t>
            </a:r>
            <a:r>
              <a:rPr lang="en-US" dirty="0" smtClean="0"/>
              <a:t>o Find Repeated Sequences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13</a:t>
            </a:fld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7128" y="2256852"/>
            <a:ext cx="6163535" cy="428685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435" y="2685537"/>
            <a:ext cx="4191585" cy="3029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4521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Find Repeated Sequences </a:t>
            </a:r>
            <a:br>
              <a:rPr lang="en-US" dirty="0" smtClean="0"/>
            </a:br>
            <a:r>
              <a:rPr lang="en-US" dirty="0" smtClean="0"/>
              <a:t>Sunny </a:t>
            </a:r>
            <a:r>
              <a:rPr lang="en-US" dirty="0"/>
              <a:t>D</a:t>
            </a:r>
            <a:r>
              <a:rPr lang="en-US" dirty="0" smtClean="0"/>
              <a:t>ay</a:t>
            </a:r>
            <a:endParaRPr lang="en-US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062163" y="212883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14</a:t>
            </a:fld>
            <a:endParaRPr lang="en-US" dirty="0"/>
          </a:p>
        </p:txBody>
      </p:sp>
      <p:pic>
        <p:nvPicPr>
          <p:cNvPr id="8" name="Content Placeholder 7" descr="Screen Shot 2015-07-27 at 11.43.1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183" b="-11183"/>
          <a:stretch>
            <a:fillRect/>
          </a:stretch>
        </p:blipFill>
        <p:spPr>
          <a:xfrm>
            <a:off x="677334" y="2128838"/>
            <a:ext cx="8596668" cy="3880773"/>
          </a:xfrm>
        </p:spPr>
      </p:pic>
    </p:spTree>
    <p:extLst>
      <p:ext uri="{BB962C8B-B14F-4D97-AF65-F5344CB8AC3E}">
        <p14:creationId xmlns:p14="http://schemas.microsoft.com/office/powerpoint/2010/main" val="41414621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Find Repeated Sequences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Rainy </a:t>
            </a:r>
            <a:r>
              <a:rPr lang="en-US" dirty="0"/>
              <a:t>D</a:t>
            </a:r>
            <a:r>
              <a:rPr lang="en-US" dirty="0" smtClean="0"/>
              <a:t>ay</a:t>
            </a:r>
            <a:endParaRPr lang="en-US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062163" y="212883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15</a:t>
            </a:fld>
            <a:endParaRPr lang="en-US" dirty="0"/>
          </a:p>
        </p:txBody>
      </p:sp>
      <p:pic>
        <p:nvPicPr>
          <p:cNvPr id="8" name="Content Placeholder 7" descr="Screen Shot 2015-07-27 at 11.45.5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087" b="-11087"/>
          <a:stretch>
            <a:fillRect/>
          </a:stretch>
        </p:blipFill>
        <p:spPr>
          <a:xfrm>
            <a:off x="677334" y="2128838"/>
            <a:ext cx="8596668" cy="3880773"/>
          </a:xfrm>
        </p:spPr>
      </p:pic>
    </p:spTree>
    <p:extLst>
      <p:ext uri="{BB962C8B-B14F-4D97-AF65-F5344CB8AC3E}">
        <p14:creationId xmlns:p14="http://schemas.microsoft.com/office/powerpoint/2010/main" val="7467858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dirty="0"/>
              <a:t>Find Repeated Sequences</a:t>
            </a:r>
            <a:br>
              <a:rPr lang="en-US" dirty="0"/>
            </a:br>
            <a:r>
              <a:rPr lang="en-US" dirty="0"/>
              <a:t>Automated </a:t>
            </a:r>
            <a:r>
              <a:rPr lang="en-US" dirty="0" smtClean="0"/>
              <a:t>Test Scripts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16</a:t>
            </a:fld>
            <a:endParaRPr lang="en-US" dirty="0"/>
          </a:p>
        </p:txBody>
      </p:sp>
      <p:pic>
        <p:nvPicPr>
          <p:cNvPr id="7" name="Content Placeholder 6" descr="Screenshot from 2015-07-27 21_28_16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11" t="310" r="-14062" b="77"/>
          <a:stretch/>
        </p:blipFill>
        <p:spPr>
          <a:xfrm>
            <a:off x="738630" y="2137699"/>
            <a:ext cx="8474075" cy="4086225"/>
          </a:xfrm>
        </p:spPr>
      </p:pic>
    </p:spTree>
    <p:extLst>
      <p:ext uri="{BB962C8B-B14F-4D97-AF65-F5344CB8AC3E}">
        <p14:creationId xmlns:p14="http://schemas.microsoft.com/office/powerpoint/2010/main" val="5269479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Thanks!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45814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00100"/>
          </a:xfrm>
        </p:spPr>
        <p:txBody>
          <a:bodyPr/>
          <a:lstStyle/>
          <a:p>
            <a:pPr algn="ctr"/>
            <a:r>
              <a:rPr lang="en-US" dirty="0" smtClean="0"/>
              <a:t>Problem Definition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06644864"/>
              </p:ext>
            </p:extLst>
          </p:nvPr>
        </p:nvGraphicFramePr>
        <p:xfrm>
          <a:off x="2377913" y="1672361"/>
          <a:ext cx="50292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61758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rgbClr val="5FCBEF"/>
                </a:solidFill>
              </a:rPr>
              <a:t>Gantt Chart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3</a:t>
            </a:fld>
            <a:endParaRPr lang="en-US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284" y="1508125"/>
            <a:ext cx="6967652" cy="3881437"/>
          </a:xfr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284" y="5389562"/>
            <a:ext cx="7787137" cy="914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8659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85800"/>
          </a:xfrm>
        </p:spPr>
        <p:txBody>
          <a:bodyPr/>
          <a:lstStyle/>
          <a:p>
            <a:pPr algn="ctr"/>
            <a:r>
              <a:rPr lang="en-US" dirty="0" smtClean="0"/>
              <a:t>User Stories Implemented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4</a:t>
            </a:fld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068" y="1448825"/>
            <a:ext cx="7315200" cy="4775099"/>
          </a:xfrm>
        </p:spPr>
      </p:pic>
    </p:spTree>
    <p:extLst>
      <p:ext uri="{BB962C8B-B14F-4D97-AF65-F5344CB8AC3E}">
        <p14:creationId xmlns:p14="http://schemas.microsoft.com/office/powerpoint/2010/main" val="7106986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11200"/>
          </a:xfrm>
        </p:spPr>
        <p:txBody>
          <a:bodyPr/>
          <a:lstStyle/>
          <a:p>
            <a:pPr algn="ctr"/>
            <a:r>
              <a:rPr lang="en-US" dirty="0" smtClean="0"/>
              <a:t> Use Cases Diagram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5</a:t>
            </a:fld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708" y="1320800"/>
            <a:ext cx="6217920" cy="5160616"/>
          </a:xfrm>
        </p:spPr>
      </p:pic>
    </p:spTree>
    <p:extLst>
      <p:ext uri="{BB962C8B-B14F-4D97-AF65-F5344CB8AC3E}">
        <p14:creationId xmlns:p14="http://schemas.microsoft.com/office/powerpoint/2010/main" val="21732376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143000"/>
          </a:xfrm>
        </p:spPr>
        <p:txBody>
          <a:bodyPr>
            <a:noAutofit/>
          </a:bodyPr>
          <a:lstStyle/>
          <a:p>
            <a:pPr algn="ctr"/>
            <a:r>
              <a:rPr lang="en-US" dirty="0" smtClean="0"/>
              <a:t>Find Repeated Sequences </a:t>
            </a:r>
            <a:br>
              <a:rPr lang="en-US" dirty="0" smtClean="0"/>
            </a:br>
            <a:r>
              <a:rPr lang="en-US" dirty="0" smtClean="0"/>
              <a:t>Sequence Diagram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6</a:t>
            </a:fld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63" y="2629640"/>
            <a:ext cx="8596312" cy="2943332"/>
          </a:xfrm>
        </p:spPr>
      </p:pic>
    </p:spTree>
    <p:extLst>
      <p:ext uri="{BB962C8B-B14F-4D97-AF65-F5344CB8AC3E}">
        <p14:creationId xmlns:p14="http://schemas.microsoft.com/office/powerpoint/2010/main" val="21967943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74700"/>
          </a:xfrm>
        </p:spPr>
        <p:txBody>
          <a:bodyPr/>
          <a:lstStyle/>
          <a:p>
            <a:pPr algn="ctr"/>
            <a:r>
              <a:rPr lang="en-US" dirty="0" smtClean="0"/>
              <a:t>System Design (MVC)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7</a:t>
            </a:fld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660" y="1998663"/>
            <a:ext cx="6296016" cy="3881437"/>
          </a:xfrm>
        </p:spPr>
      </p:pic>
    </p:spTree>
    <p:extLst>
      <p:ext uri="{BB962C8B-B14F-4D97-AF65-F5344CB8AC3E}">
        <p14:creationId xmlns:p14="http://schemas.microsoft.com/office/powerpoint/2010/main" val="18260787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49300"/>
          </a:xfrm>
        </p:spPr>
        <p:txBody>
          <a:bodyPr/>
          <a:lstStyle/>
          <a:p>
            <a:pPr algn="ctr"/>
            <a:r>
              <a:rPr lang="en-US" dirty="0" smtClean="0"/>
              <a:t>System Deployment</a:t>
            </a:r>
            <a:endParaRPr lang="en-US" dirty="0"/>
          </a:p>
        </p:txBody>
      </p:sp>
      <p:pic>
        <p:nvPicPr>
          <p:cNvPr id="2050" name="Picture 2" descr="https://lh4.googleusercontent.com/MTYOX6-TB_qdNemnuIWIK5D74LUXUhWge32w4MgCcTiGivg6kWSgw2jzP6WSXsR6D85MVZKqRgH_EEWGM-oQxLpwA29oCUtx8lf02gkLLRkeeplF1uLpxXeLYjbryIaU6Ph9cwI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3368" y="1521750"/>
            <a:ext cx="6324600" cy="4519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89064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98500"/>
          </a:xfrm>
        </p:spPr>
        <p:txBody>
          <a:bodyPr/>
          <a:lstStyle/>
          <a:p>
            <a:pPr algn="ctr"/>
            <a:r>
              <a:rPr lang="en-US" dirty="0"/>
              <a:t>Persistent </a:t>
            </a:r>
            <a:r>
              <a:rPr lang="en-US" dirty="0" smtClean="0"/>
              <a:t>Data </a:t>
            </a:r>
            <a:r>
              <a:rPr lang="en-US" dirty="0"/>
              <a:t>D</a:t>
            </a:r>
            <a:r>
              <a:rPr lang="en-US" dirty="0" smtClean="0"/>
              <a:t>esign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468" y="1633535"/>
            <a:ext cx="7010400" cy="4519615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81523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1497</TotalTime>
  <Words>94</Words>
  <Application>Microsoft Macintosh PowerPoint</Application>
  <PresentationFormat>Custom</PresentationFormat>
  <Paragraphs>39</Paragraphs>
  <Slides>17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Facet</vt:lpstr>
      <vt:lpstr>Genomic Sequences</vt:lpstr>
      <vt:lpstr>Problem Definition</vt:lpstr>
      <vt:lpstr>Gantt Chart</vt:lpstr>
      <vt:lpstr>User Stories Implemented</vt:lpstr>
      <vt:lpstr> Use Cases Diagram </vt:lpstr>
      <vt:lpstr>Find Repeated Sequences  Sequence Diagram</vt:lpstr>
      <vt:lpstr>System Design (MVC)</vt:lpstr>
      <vt:lpstr>System Deployment</vt:lpstr>
      <vt:lpstr>Persistent Data Design</vt:lpstr>
      <vt:lpstr>Security/Privacy</vt:lpstr>
      <vt:lpstr>Find Repeated Sequences Minimal Class Diagram</vt:lpstr>
      <vt:lpstr>State Machine Diagram</vt:lpstr>
      <vt:lpstr>Main Algorithm used to Find Repeated Sequences</vt:lpstr>
      <vt:lpstr>Find Repeated Sequences  Sunny Day</vt:lpstr>
      <vt:lpstr>Find Repeated Sequences  Rainy Day</vt:lpstr>
      <vt:lpstr>Find Repeated Sequences Automated Test Scripts  </vt:lpstr>
      <vt:lpstr>Thanks!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Genomic Sequences</dc:title>
  <dc:creator>YohanSantos</dc:creator>
  <cp:lastModifiedBy>Yordan Alvarez</cp:lastModifiedBy>
  <cp:revision>106</cp:revision>
  <dcterms:created xsi:type="dcterms:W3CDTF">2015-07-27T01:19:14Z</dcterms:created>
  <dcterms:modified xsi:type="dcterms:W3CDTF">2015-08-02T18:09:47Z</dcterms:modified>
</cp:coreProperties>
</file>